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5"/>
  </p:notesMasterIdLst>
  <p:handoutMasterIdLst>
    <p:handoutMasterId r:id="rId16"/>
  </p:handoutMasterIdLst>
  <p:sldIdLst>
    <p:sldId id="346" r:id="rId2"/>
    <p:sldId id="268" r:id="rId3"/>
    <p:sldId id="297" r:id="rId4"/>
    <p:sldId id="304" r:id="rId5"/>
    <p:sldId id="347" r:id="rId6"/>
    <p:sldId id="305" r:id="rId7"/>
    <p:sldId id="306" r:id="rId8"/>
    <p:sldId id="331" r:id="rId9"/>
    <p:sldId id="298" r:id="rId10"/>
    <p:sldId id="333" r:id="rId11"/>
    <p:sldId id="334" r:id="rId12"/>
    <p:sldId id="33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488" autoAdjust="0"/>
  </p:normalViewPr>
  <p:slideViewPr>
    <p:cSldViewPr snapToGrid="0" snapToObjects="1">
      <p:cViewPr varScale="1">
        <p:scale>
          <a:sx n="71" d="100"/>
          <a:sy n="71" d="100"/>
        </p:scale>
        <p:origin x="648"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B8376-87BB-46B6-ABD3-9656D2E4B92B}" type="doc">
      <dgm:prSet loTypeId="urn:microsoft.com/office/officeart/2011/layout/TabList" loCatId="list" qsTypeId="urn:microsoft.com/office/officeart/2005/8/quickstyle/simple1" qsCatId="simple" csTypeId="urn:microsoft.com/office/officeart/2005/8/colors/accent6_2" csCatId="accent6" phldr="1"/>
      <dgm:spPr/>
      <dgm:t>
        <a:bodyPr/>
        <a:lstStyle/>
        <a:p>
          <a:endParaRPr lang="en-GB"/>
        </a:p>
      </dgm:t>
    </dgm:pt>
    <dgm:pt modelId="{A0218494-4512-41C3-A58C-5A0AD187BC85}">
      <dgm:prSet phldrT="[Text]"/>
      <dgm:spPr>
        <a:solidFill>
          <a:schemeClr val="accent1">
            <a:lumMod val="40000"/>
            <a:lumOff val="60000"/>
          </a:schemeClr>
        </a:solidFill>
        <a:ln>
          <a:solidFill>
            <a:srgbClr val="0070C0"/>
          </a:solidFill>
        </a:ln>
      </dgm:spPr>
      <dgm:t>
        <a:bodyPr/>
        <a:lstStyle/>
        <a:p>
          <a:r>
            <a:rPr lang="en-US" dirty="0"/>
            <a:t>Primary Objective</a:t>
          </a:r>
          <a:endParaRPr lang="en-GB" dirty="0"/>
        </a:p>
      </dgm:t>
    </dgm:pt>
    <dgm:pt modelId="{AD4A3DEF-E444-4EC8-AE0B-0027B2F6DA76}" type="parTrans" cxnId="{2BC426C2-2E65-4827-9109-C82AC10E4A68}">
      <dgm:prSet/>
      <dgm:spPr/>
      <dgm:t>
        <a:bodyPr/>
        <a:lstStyle/>
        <a:p>
          <a:endParaRPr lang="en-GB"/>
        </a:p>
      </dgm:t>
    </dgm:pt>
    <dgm:pt modelId="{465CF5D4-8BF6-480F-9DF9-8F8EFD8469B5}" type="sibTrans" cxnId="{2BC426C2-2E65-4827-9109-C82AC10E4A68}">
      <dgm:prSet/>
      <dgm:spPr/>
      <dgm:t>
        <a:bodyPr/>
        <a:lstStyle/>
        <a:p>
          <a:endParaRPr lang="en-GB"/>
        </a:p>
      </dgm:t>
    </dgm:pt>
    <dgm:pt modelId="{4A24EF68-85E9-4656-8762-A5801DA45340}">
      <dgm:prSet phldrT="[Text]"/>
      <dgm:spPr/>
      <dgm:t>
        <a:bodyPr/>
        <a:lstStyle/>
        <a:p>
          <a:r>
            <a:rPr lang="en-US" dirty="0"/>
            <a:t> </a:t>
          </a:r>
          <a:endParaRPr lang="en-GB" dirty="0"/>
        </a:p>
      </dgm:t>
    </dgm:pt>
    <dgm:pt modelId="{EA939AE3-EEFD-43AA-92AF-3A8A9FCAADA2}" type="parTrans" cxnId="{7CAC272A-256A-40E3-8C76-96EF9FCBAE07}">
      <dgm:prSet/>
      <dgm:spPr/>
      <dgm:t>
        <a:bodyPr/>
        <a:lstStyle/>
        <a:p>
          <a:endParaRPr lang="en-GB"/>
        </a:p>
      </dgm:t>
    </dgm:pt>
    <dgm:pt modelId="{BD6F5B26-8E71-4B16-8463-29EB05333274}" type="sibTrans" cxnId="{7CAC272A-256A-40E3-8C76-96EF9FCBAE07}">
      <dgm:prSet/>
      <dgm:spPr/>
      <dgm:t>
        <a:bodyPr/>
        <a:lstStyle/>
        <a:p>
          <a:endParaRPr lang="en-GB"/>
        </a:p>
      </dgm:t>
    </dgm:pt>
    <dgm:pt modelId="{FEBD3EC5-1C50-4E43-AE35-0DE0DD83F048}">
      <dgm:prSet phldrT="[Text]"/>
      <dgm:spPr/>
      <dgm:t>
        <a:bodyPr/>
        <a:lstStyle/>
        <a:p>
          <a:endParaRPr lang="en-GB" dirty="0"/>
        </a:p>
      </dgm:t>
    </dgm:pt>
    <dgm:pt modelId="{5CBB6715-55D0-4397-BFA5-7FCCA078BD88}" type="parTrans" cxnId="{8064F994-5CFD-4CDB-96FE-53A41EE6E141}">
      <dgm:prSet/>
      <dgm:spPr/>
      <dgm:t>
        <a:bodyPr/>
        <a:lstStyle/>
        <a:p>
          <a:endParaRPr lang="en-GB"/>
        </a:p>
      </dgm:t>
    </dgm:pt>
    <dgm:pt modelId="{187A5642-3A3A-4BC7-83F4-4D22D850DE93}" type="sibTrans" cxnId="{8064F994-5CFD-4CDB-96FE-53A41EE6E141}">
      <dgm:prSet/>
      <dgm:spPr/>
      <dgm:t>
        <a:bodyPr/>
        <a:lstStyle/>
        <a:p>
          <a:endParaRPr lang="en-GB"/>
        </a:p>
      </dgm:t>
    </dgm:pt>
    <dgm:pt modelId="{021F1806-FC00-4A30-8E32-288BDC305418}">
      <dgm:prSet phldrT="[Text]" custT="1"/>
      <dgm:spPr>
        <a:ln>
          <a:solidFill>
            <a:schemeClr val="tx1"/>
          </a:solidFill>
        </a:ln>
      </dgm:spPr>
      <dgm:t>
        <a:bodyPr/>
        <a:lstStyle/>
        <a:p>
          <a:r>
            <a:rPr lang="en-US" sz="2000" b="1" dirty="0"/>
            <a:t> </a:t>
          </a:r>
          <a:r>
            <a:rPr lang="en-US" sz="2000" b="1" dirty="0">
              <a:solidFill>
                <a:srgbClr val="0070C0"/>
              </a:solidFill>
              <a:latin typeface="+mn-lt"/>
            </a:rPr>
            <a:t>M</a:t>
          </a:r>
          <a:r>
            <a:rPr lang="en-US" sz="2000" b="1" dirty="0">
              <a:solidFill>
                <a:srgbClr val="0070C0"/>
              </a:solidFill>
              <a:effectLst/>
              <a:latin typeface="+mn-lt"/>
              <a:ea typeface="Calibri" panose="020F0502020204030204" pitchFamily="34" charset="0"/>
              <a:cs typeface="Times New Roman" panose="02020603050405020304" pitchFamily="18" charset="0"/>
            </a:rPr>
            <a:t>easures the effectiveness of the training program in promoting entrepreneurship between women.</a:t>
          </a:r>
          <a:endParaRPr lang="en-GB" sz="2000" b="1" dirty="0">
            <a:solidFill>
              <a:srgbClr val="0070C0"/>
            </a:solidFill>
            <a:latin typeface="+mn-lt"/>
          </a:endParaRPr>
        </a:p>
      </dgm:t>
    </dgm:pt>
    <dgm:pt modelId="{EC95553F-73C8-4117-9284-829ACFEF36C7}" type="parTrans" cxnId="{ABBEDAD8-FAC8-4459-A374-B891AD01FBEA}">
      <dgm:prSet/>
      <dgm:spPr/>
      <dgm:t>
        <a:bodyPr/>
        <a:lstStyle/>
        <a:p>
          <a:endParaRPr lang="en-GB"/>
        </a:p>
      </dgm:t>
    </dgm:pt>
    <dgm:pt modelId="{BF37EDC6-7DDA-4D13-BA6B-6018708D79EE}" type="sibTrans" cxnId="{ABBEDAD8-FAC8-4459-A374-B891AD01FBEA}">
      <dgm:prSet/>
      <dgm:spPr/>
      <dgm:t>
        <a:bodyPr/>
        <a:lstStyle/>
        <a:p>
          <a:endParaRPr lang="en-GB"/>
        </a:p>
      </dgm:t>
    </dgm:pt>
    <dgm:pt modelId="{D0E98A25-821F-4C81-A0CA-E5D95F32989B}" type="pres">
      <dgm:prSet presAssocID="{A2FB8376-87BB-46B6-ABD3-9656D2E4B92B}" presName="Name0" presStyleCnt="0">
        <dgm:presLayoutVars>
          <dgm:chMax/>
          <dgm:chPref val="3"/>
          <dgm:dir/>
          <dgm:animOne val="branch"/>
          <dgm:animLvl val="lvl"/>
        </dgm:presLayoutVars>
      </dgm:prSet>
      <dgm:spPr/>
      <dgm:t>
        <a:bodyPr/>
        <a:lstStyle/>
        <a:p>
          <a:endParaRPr lang="en-US"/>
        </a:p>
      </dgm:t>
    </dgm:pt>
    <dgm:pt modelId="{909AA7CD-6866-482F-A4A7-EADDD2009D05}" type="pres">
      <dgm:prSet presAssocID="{A0218494-4512-41C3-A58C-5A0AD187BC85}" presName="composite" presStyleCnt="0"/>
      <dgm:spPr/>
    </dgm:pt>
    <dgm:pt modelId="{E48837E4-C587-48D2-9390-F023026376EF}" type="pres">
      <dgm:prSet presAssocID="{A0218494-4512-41C3-A58C-5A0AD187BC85}" presName="FirstChild" presStyleLbl="revTx" presStyleIdx="0" presStyleCnt="3">
        <dgm:presLayoutVars>
          <dgm:chMax val="0"/>
          <dgm:chPref val="0"/>
          <dgm:bulletEnabled val="1"/>
        </dgm:presLayoutVars>
      </dgm:prSet>
      <dgm:spPr/>
      <dgm:t>
        <a:bodyPr/>
        <a:lstStyle/>
        <a:p>
          <a:endParaRPr lang="en-US"/>
        </a:p>
      </dgm:t>
    </dgm:pt>
    <dgm:pt modelId="{D6CB9154-EF98-46AD-B47B-322784D0EA23}" type="pres">
      <dgm:prSet presAssocID="{A0218494-4512-41C3-A58C-5A0AD187BC85}" presName="Parent" presStyleLbl="alignNode1" presStyleIdx="0" presStyleCnt="2" custScaleY="56331" custLinFactX="35274" custLinFactNeighborX="100000" custLinFactNeighborY="-36469">
        <dgm:presLayoutVars>
          <dgm:chMax val="3"/>
          <dgm:chPref val="3"/>
          <dgm:bulletEnabled val="1"/>
        </dgm:presLayoutVars>
      </dgm:prSet>
      <dgm:spPr/>
      <dgm:t>
        <a:bodyPr/>
        <a:lstStyle/>
        <a:p>
          <a:endParaRPr lang="en-US"/>
        </a:p>
      </dgm:t>
    </dgm:pt>
    <dgm:pt modelId="{91A768CD-3256-4AAE-B434-BC1B3D5A1E66}" type="pres">
      <dgm:prSet presAssocID="{A0218494-4512-41C3-A58C-5A0AD187BC85}" presName="Accent" presStyleLbl="parChTrans1D1" presStyleIdx="0" presStyleCnt="2"/>
      <dgm:spPr/>
    </dgm:pt>
    <dgm:pt modelId="{9367A0EA-3326-4EBC-BC93-02C4DD713F7A}" type="pres">
      <dgm:prSet presAssocID="{A0218494-4512-41C3-A58C-5A0AD187BC85}" presName="Child" presStyleLbl="revTx" presStyleIdx="1" presStyleCnt="3">
        <dgm:presLayoutVars>
          <dgm:chMax val="0"/>
          <dgm:chPref val="0"/>
          <dgm:bulletEnabled val="1"/>
        </dgm:presLayoutVars>
      </dgm:prSet>
      <dgm:spPr/>
      <dgm:t>
        <a:bodyPr/>
        <a:lstStyle/>
        <a:p>
          <a:endParaRPr lang="en-US"/>
        </a:p>
      </dgm:t>
    </dgm:pt>
    <dgm:pt modelId="{2BDC433F-C094-400C-BD92-89EC932A1586}" type="pres">
      <dgm:prSet presAssocID="{465CF5D4-8BF6-480F-9DF9-8F8EFD8469B5}" presName="sibTrans" presStyleCnt="0"/>
      <dgm:spPr/>
    </dgm:pt>
    <dgm:pt modelId="{F495B040-53FA-4FF7-AEF4-4DDDCBAE5DB2}" type="pres">
      <dgm:prSet presAssocID="{021F1806-FC00-4A30-8E32-288BDC305418}" presName="composite" presStyleCnt="0"/>
      <dgm:spPr/>
    </dgm:pt>
    <dgm:pt modelId="{0D34EDE6-791C-4C2A-9D4F-2545E9DA391B}" type="pres">
      <dgm:prSet presAssocID="{021F1806-FC00-4A30-8E32-288BDC305418}" presName="FirstChild" presStyleLbl="revTx" presStyleIdx="2" presStyleCnt="3">
        <dgm:presLayoutVars>
          <dgm:chMax val="0"/>
          <dgm:chPref val="0"/>
          <dgm:bulletEnabled val="1"/>
        </dgm:presLayoutVars>
      </dgm:prSet>
      <dgm:spPr/>
    </dgm:pt>
    <dgm:pt modelId="{668E6FC2-A31A-4A4F-9634-2303B9CD038F}" type="pres">
      <dgm:prSet presAssocID="{021F1806-FC00-4A30-8E32-288BDC305418}" presName="Parent" presStyleLbl="alignNode1" presStyleIdx="1" presStyleCnt="2" custScaleX="379153" custScaleY="66723" custLinFactY="-100000" custLinFactNeighborX="68963" custLinFactNeighborY="-137965">
        <dgm:presLayoutVars>
          <dgm:chMax val="3"/>
          <dgm:chPref val="3"/>
          <dgm:bulletEnabled val="1"/>
        </dgm:presLayoutVars>
      </dgm:prSet>
      <dgm:spPr/>
      <dgm:t>
        <a:bodyPr/>
        <a:lstStyle/>
        <a:p>
          <a:endParaRPr lang="en-US"/>
        </a:p>
      </dgm:t>
    </dgm:pt>
    <dgm:pt modelId="{72FCEB76-865F-40A7-809F-817132B16645}" type="pres">
      <dgm:prSet presAssocID="{021F1806-FC00-4A30-8E32-288BDC305418}" presName="Accent" presStyleLbl="parChTrans1D1" presStyleIdx="1" presStyleCnt="2"/>
      <dgm:spPr/>
    </dgm:pt>
  </dgm:ptLst>
  <dgm:cxnLst>
    <dgm:cxn modelId="{50C273E2-2EA4-4EF3-983A-E8DAE2BE8005}" type="presOf" srcId="{A2FB8376-87BB-46B6-ABD3-9656D2E4B92B}" destId="{D0E98A25-821F-4C81-A0CA-E5D95F32989B}" srcOrd="0" destOrd="0" presId="urn:microsoft.com/office/officeart/2011/layout/TabList"/>
    <dgm:cxn modelId="{7CAC272A-256A-40E3-8C76-96EF9FCBAE07}" srcId="{A0218494-4512-41C3-A58C-5A0AD187BC85}" destId="{4A24EF68-85E9-4656-8762-A5801DA45340}" srcOrd="0" destOrd="0" parTransId="{EA939AE3-EEFD-43AA-92AF-3A8A9FCAADA2}" sibTransId="{BD6F5B26-8E71-4B16-8463-29EB05333274}"/>
    <dgm:cxn modelId="{48105C69-E89E-476B-A2C3-6EBDEB2FFCA5}" type="presOf" srcId="{021F1806-FC00-4A30-8E32-288BDC305418}" destId="{668E6FC2-A31A-4A4F-9634-2303B9CD038F}" srcOrd="0" destOrd="0" presId="urn:microsoft.com/office/officeart/2011/layout/TabList"/>
    <dgm:cxn modelId="{6B365A39-990B-4EB5-9552-CEEEDF88870C}" type="presOf" srcId="{4A24EF68-85E9-4656-8762-A5801DA45340}" destId="{E48837E4-C587-48D2-9390-F023026376EF}" srcOrd="0" destOrd="0" presId="urn:microsoft.com/office/officeart/2011/layout/TabList"/>
    <dgm:cxn modelId="{8064F994-5CFD-4CDB-96FE-53A41EE6E141}" srcId="{A0218494-4512-41C3-A58C-5A0AD187BC85}" destId="{FEBD3EC5-1C50-4E43-AE35-0DE0DD83F048}" srcOrd="1" destOrd="0" parTransId="{5CBB6715-55D0-4397-BFA5-7FCCA078BD88}" sibTransId="{187A5642-3A3A-4BC7-83F4-4D22D850DE93}"/>
    <dgm:cxn modelId="{6E7943CE-7D0A-45E4-B9F8-6D3C81684E71}" type="presOf" srcId="{FEBD3EC5-1C50-4E43-AE35-0DE0DD83F048}" destId="{9367A0EA-3326-4EBC-BC93-02C4DD713F7A}" srcOrd="0" destOrd="0" presId="urn:microsoft.com/office/officeart/2011/layout/TabList"/>
    <dgm:cxn modelId="{ABBEDAD8-FAC8-4459-A374-B891AD01FBEA}" srcId="{A2FB8376-87BB-46B6-ABD3-9656D2E4B92B}" destId="{021F1806-FC00-4A30-8E32-288BDC305418}" srcOrd="1" destOrd="0" parTransId="{EC95553F-73C8-4117-9284-829ACFEF36C7}" sibTransId="{BF37EDC6-7DDA-4D13-BA6B-6018708D79EE}"/>
    <dgm:cxn modelId="{FA042B81-286C-47BD-8BBD-350DDE09FD2A}" type="presOf" srcId="{A0218494-4512-41C3-A58C-5A0AD187BC85}" destId="{D6CB9154-EF98-46AD-B47B-322784D0EA23}" srcOrd="0" destOrd="0" presId="urn:microsoft.com/office/officeart/2011/layout/TabList"/>
    <dgm:cxn modelId="{2BC426C2-2E65-4827-9109-C82AC10E4A68}" srcId="{A2FB8376-87BB-46B6-ABD3-9656D2E4B92B}" destId="{A0218494-4512-41C3-A58C-5A0AD187BC85}" srcOrd="0" destOrd="0" parTransId="{AD4A3DEF-E444-4EC8-AE0B-0027B2F6DA76}" sibTransId="{465CF5D4-8BF6-480F-9DF9-8F8EFD8469B5}"/>
    <dgm:cxn modelId="{AE6035CF-1574-4E54-A4FE-2D13216A214D}" type="presParOf" srcId="{D0E98A25-821F-4C81-A0CA-E5D95F32989B}" destId="{909AA7CD-6866-482F-A4A7-EADDD2009D05}" srcOrd="0" destOrd="0" presId="urn:microsoft.com/office/officeart/2011/layout/TabList"/>
    <dgm:cxn modelId="{36BB0749-31DA-4713-8A97-9DB5A26AB2EC}" type="presParOf" srcId="{909AA7CD-6866-482F-A4A7-EADDD2009D05}" destId="{E48837E4-C587-48D2-9390-F023026376EF}" srcOrd="0" destOrd="0" presId="urn:microsoft.com/office/officeart/2011/layout/TabList"/>
    <dgm:cxn modelId="{C449B85D-8660-4980-B0C5-9D37AF26E58F}" type="presParOf" srcId="{909AA7CD-6866-482F-A4A7-EADDD2009D05}" destId="{D6CB9154-EF98-46AD-B47B-322784D0EA23}" srcOrd="1" destOrd="0" presId="urn:microsoft.com/office/officeart/2011/layout/TabList"/>
    <dgm:cxn modelId="{911E1B0F-0D6C-4F34-AA73-A1070EA56A09}" type="presParOf" srcId="{909AA7CD-6866-482F-A4A7-EADDD2009D05}" destId="{91A768CD-3256-4AAE-B434-BC1B3D5A1E66}" srcOrd="2" destOrd="0" presId="urn:microsoft.com/office/officeart/2011/layout/TabList"/>
    <dgm:cxn modelId="{09C7AC11-57CB-48C6-BF64-D4BC155CE7BD}" type="presParOf" srcId="{D0E98A25-821F-4C81-A0CA-E5D95F32989B}" destId="{9367A0EA-3326-4EBC-BC93-02C4DD713F7A}" srcOrd="1" destOrd="0" presId="urn:microsoft.com/office/officeart/2011/layout/TabList"/>
    <dgm:cxn modelId="{2C7E093C-B6ED-4F33-9872-B0F780D90D29}" type="presParOf" srcId="{D0E98A25-821F-4C81-A0CA-E5D95F32989B}" destId="{2BDC433F-C094-400C-BD92-89EC932A1586}" srcOrd="2" destOrd="0" presId="urn:microsoft.com/office/officeart/2011/layout/TabList"/>
    <dgm:cxn modelId="{E0270E7A-5D35-4D28-8711-427B14AACFB0}" type="presParOf" srcId="{D0E98A25-821F-4C81-A0CA-E5D95F32989B}" destId="{F495B040-53FA-4FF7-AEF4-4DDDCBAE5DB2}" srcOrd="3" destOrd="0" presId="urn:microsoft.com/office/officeart/2011/layout/TabList"/>
    <dgm:cxn modelId="{E75E67A4-2E67-44BF-A7B5-3C4661BE427F}" type="presParOf" srcId="{F495B040-53FA-4FF7-AEF4-4DDDCBAE5DB2}" destId="{0D34EDE6-791C-4C2A-9D4F-2545E9DA391B}" srcOrd="0" destOrd="0" presId="urn:microsoft.com/office/officeart/2011/layout/TabList"/>
    <dgm:cxn modelId="{90F8B674-96B3-458D-AF84-A6D58856D447}" type="presParOf" srcId="{F495B040-53FA-4FF7-AEF4-4DDDCBAE5DB2}" destId="{668E6FC2-A31A-4A4F-9634-2303B9CD038F}" srcOrd="1" destOrd="0" presId="urn:microsoft.com/office/officeart/2011/layout/TabList"/>
    <dgm:cxn modelId="{88F3B8C8-E69A-4F74-A955-0FDC1B88EBB0}" type="presParOf" srcId="{F495B040-53FA-4FF7-AEF4-4DDDCBAE5DB2}" destId="{72FCEB76-865F-40A7-809F-817132B1664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1D586-16C7-4C10-A884-849FCB3B322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CFE8AD2-C784-4750-8D9B-969DEAF65669}">
      <dgm:prSet phldrT="[Text]"/>
      <dgm:spPr/>
      <dgm:t>
        <a:bodyPr/>
        <a:lstStyle/>
        <a:p>
          <a:r>
            <a:rPr lang="en-IN" dirty="0" err="1">
              <a:effectLst/>
              <a:latin typeface="Times New Roman" panose="02020603050405020304" pitchFamily="18" charset="0"/>
              <a:ea typeface="Times New Roman" panose="02020603050405020304" pitchFamily="18" charset="0"/>
            </a:rPr>
            <a:t>Idrus</a:t>
          </a:r>
          <a:r>
            <a:rPr lang="en-IN" dirty="0">
              <a:effectLst/>
              <a:latin typeface="Times New Roman" panose="02020603050405020304" pitchFamily="18" charset="0"/>
              <a:ea typeface="Times New Roman" panose="02020603050405020304" pitchFamily="18" charset="0"/>
            </a:rPr>
            <a:t> et al., 2014</a:t>
          </a:r>
          <a:endParaRPr lang="en-IN" dirty="0"/>
        </a:p>
      </dgm:t>
    </dgm:pt>
    <dgm:pt modelId="{BDB4D67E-6B1B-473D-A5FB-24E3CFD5090D}" type="parTrans" cxnId="{5B896D9F-4B60-45AA-98A7-0168514FBA76}">
      <dgm:prSet/>
      <dgm:spPr/>
      <dgm:t>
        <a:bodyPr/>
        <a:lstStyle/>
        <a:p>
          <a:endParaRPr lang="en-IN"/>
        </a:p>
      </dgm:t>
    </dgm:pt>
    <dgm:pt modelId="{B24F3D67-F510-4EB7-90F7-4EA85A2A8117}" type="sibTrans" cxnId="{5B896D9F-4B60-45AA-98A7-0168514FBA76}">
      <dgm:prSet/>
      <dgm:spPr/>
      <dgm:t>
        <a:bodyPr/>
        <a:lstStyle/>
        <a:p>
          <a:endParaRPr lang="en-IN"/>
        </a:p>
      </dgm:t>
    </dgm:pt>
    <dgm:pt modelId="{D83D8F01-F24C-42E5-9236-66C2D3EC1B4F}">
      <dgm:prSet phldrT="[Text]" custT="1"/>
      <dgm:spPr/>
      <dgm:t>
        <a:bodyPr/>
        <a:lstStyle/>
        <a:p>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40 women entrepreneurs in Malaysia </a:t>
          </a:r>
        </a:p>
      </dgm:t>
    </dgm:pt>
    <dgm:pt modelId="{13BC5E4F-EB0F-4CCC-8281-641C02C96CF5}" type="parTrans" cxnId="{D1C935EC-FC58-49DB-9ED3-4388D4EBA45B}">
      <dgm:prSet/>
      <dgm:spPr/>
      <dgm:t>
        <a:bodyPr/>
        <a:lstStyle/>
        <a:p>
          <a:endParaRPr lang="en-IN"/>
        </a:p>
      </dgm:t>
    </dgm:pt>
    <dgm:pt modelId="{5B3240B9-6591-4943-902E-E769F92772D7}" type="sibTrans" cxnId="{D1C935EC-FC58-49DB-9ED3-4388D4EBA45B}">
      <dgm:prSet/>
      <dgm:spPr/>
      <dgm:t>
        <a:bodyPr/>
        <a:lstStyle/>
        <a:p>
          <a:endParaRPr lang="en-IN"/>
        </a:p>
      </dgm:t>
    </dgm:pt>
    <dgm:pt modelId="{F5E33A12-ACF7-454C-996A-ABE166E58706}">
      <dgm:prSet phldrT="[Text]" custT="1"/>
      <dgm:spPr/>
      <dgm:t>
        <a:bodyPr/>
        <a:lstStyle/>
        <a:p>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understand the effectiveness of training</a:t>
          </a:r>
        </a:p>
      </dgm:t>
    </dgm:pt>
    <dgm:pt modelId="{0581A26D-0ECC-46BC-A1DE-EFBA6DDA2B8C}" type="parTrans" cxnId="{47C4C8A8-EAA3-4A3C-8193-E49A5E05B332}">
      <dgm:prSet/>
      <dgm:spPr/>
      <dgm:t>
        <a:bodyPr/>
        <a:lstStyle/>
        <a:p>
          <a:endParaRPr lang="en-IN"/>
        </a:p>
      </dgm:t>
    </dgm:pt>
    <dgm:pt modelId="{7B66FB6A-E6A7-46BE-AD01-E0688F305E51}" type="sibTrans" cxnId="{47C4C8A8-EAA3-4A3C-8193-E49A5E05B332}">
      <dgm:prSet/>
      <dgm:spPr/>
      <dgm:t>
        <a:bodyPr/>
        <a:lstStyle/>
        <a:p>
          <a:endParaRPr lang="en-IN"/>
        </a:p>
      </dgm:t>
    </dgm:pt>
    <dgm:pt modelId="{D9B281A2-EF60-42CF-8F1F-771A8609A6C4}">
      <dgm:prSet phldrT="[Text]"/>
      <dgm:spPr/>
      <dgm:t>
        <a:bodyPr/>
        <a:lstStyle/>
        <a:p>
          <a:r>
            <a:rPr lang="en-IN" dirty="0">
              <a:effectLst/>
              <a:latin typeface="Times New Roman" panose="02020603050405020304" pitchFamily="18" charset="0"/>
              <a:ea typeface="Times New Roman" panose="02020603050405020304" pitchFamily="18" charset="0"/>
            </a:rPr>
            <a:t>Ismail, 2018</a:t>
          </a:r>
          <a:endParaRPr lang="en-IN" dirty="0"/>
        </a:p>
      </dgm:t>
    </dgm:pt>
    <dgm:pt modelId="{3B7BE6C8-BA9B-4ABA-AE05-96CA8AE6896F}" type="parTrans" cxnId="{774C6AF0-C3D1-4E6D-A3F8-8B108B5DCF2E}">
      <dgm:prSet/>
      <dgm:spPr/>
      <dgm:t>
        <a:bodyPr/>
        <a:lstStyle/>
        <a:p>
          <a:endParaRPr lang="en-IN"/>
        </a:p>
      </dgm:t>
    </dgm:pt>
    <dgm:pt modelId="{B0BD9348-114B-4B3A-B5DC-AC3BD01D55D3}" type="sibTrans" cxnId="{774C6AF0-C3D1-4E6D-A3F8-8B108B5DCF2E}">
      <dgm:prSet/>
      <dgm:spPr/>
      <dgm:t>
        <a:bodyPr/>
        <a:lstStyle/>
        <a:p>
          <a:endParaRPr lang="en-IN"/>
        </a:p>
      </dgm:t>
    </dgm:pt>
    <dgm:pt modelId="{68455D2F-584E-4CDF-82A5-601DA0508B80}">
      <dgm:prSet phldrT="[Text]" custT="1"/>
      <dgm:spPr/>
      <dgm:t>
        <a:bodyPr/>
        <a:lstStyle/>
        <a:p>
          <a:pPr marL="171450" lvl="1" indent="-171450" algn="l" defTabSz="711200">
            <a:lnSpc>
              <a:spcPct val="90000"/>
            </a:lnSpc>
            <a:spcBef>
              <a:spcPct val="0"/>
            </a:spcBef>
            <a:spcAft>
              <a:spcPct val="15000"/>
            </a:spcAft>
            <a:buChar char="•"/>
          </a:pPr>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Review of impact of assessment</a:t>
          </a:r>
        </a:p>
      </dgm:t>
    </dgm:pt>
    <dgm:pt modelId="{29DFFCE3-31E9-4481-B55A-FA6A600A84F8}" type="parTrans" cxnId="{88754198-B32A-41DD-9019-342AEBA6A3D8}">
      <dgm:prSet/>
      <dgm:spPr/>
      <dgm:t>
        <a:bodyPr/>
        <a:lstStyle/>
        <a:p>
          <a:endParaRPr lang="en-IN"/>
        </a:p>
      </dgm:t>
    </dgm:pt>
    <dgm:pt modelId="{301E7023-DF11-49BA-9A3C-03D820AAA908}" type="sibTrans" cxnId="{88754198-B32A-41DD-9019-342AEBA6A3D8}">
      <dgm:prSet/>
      <dgm:spPr/>
      <dgm:t>
        <a:bodyPr/>
        <a:lstStyle/>
        <a:p>
          <a:endParaRPr lang="en-IN"/>
        </a:p>
      </dgm:t>
    </dgm:pt>
    <dgm:pt modelId="{96E2E329-24B0-4332-AA4F-FC169CFD83DB}">
      <dgm:prSet phldrT="[Text]" custT="1"/>
      <dgm:spPr/>
      <dgm:t>
        <a:bodyPr/>
        <a:lstStyle/>
        <a:p>
          <a:pPr marL="171450" lvl="1" indent="-171450" algn="l" defTabSz="711200">
            <a:lnSpc>
              <a:spcPct val="90000"/>
            </a:lnSpc>
            <a:spcBef>
              <a:spcPct val="0"/>
            </a:spcBef>
            <a:spcAft>
              <a:spcPct val="15000"/>
            </a:spcAft>
            <a:buChar char="•"/>
          </a:pPr>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entrepreneurship training program -positive influence on both existing and potential entrepreneurs</a:t>
          </a:r>
        </a:p>
      </dgm:t>
    </dgm:pt>
    <dgm:pt modelId="{045F768F-337E-4A72-BFB1-50A89D3D473E}" type="parTrans" cxnId="{7B8E153F-A5DA-4D27-B297-D62F737F8141}">
      <dgm:prSet/>
      <dgm:spPr/>
      <dgm:t>
        <a:bodyPr/>
        <a:lstStyle/>
        <a:p>
          <a:endParaRPr lang="en-IN"/>
        </a:p>
      </dgm:t>
    </dgm:pt>
    <dgm:pt modelId="{6F0DED87-7C4D-40E1-B3CA-B06CA8BB59BB}" type="sibTrans" cxnId="{7B8E153F-A5DA-4D27-B297-D62F737F8141}">
      <dgm:prSet/>
      <dgm:spPr/>
      <dgm:t>
        <a:bodyPr/>
        <a:lstStyle/>
        <a:p>
          <a:endParaRPr lang="en-IN"/>
        </a:p>
      </dgm:t>
    </dgm:pt>
    <dgm:pt modelId="{BD39B49E-D4D4-4FFA-AA39-0EC3480DA0CC}">
      <dgm:prSet phldrT="[Text]"/>
      <dgm:spPr/>
      <dgm:t>
        <a:bodyPr/>
        <a:lstStyle/>
        <a:p>
          <a:r>
            <a:rPr lang="en-IN" dirty="0"/>
            <a:t>Botha,2006</a:t>
          </a:r>
        </a:p>
      </dgm:t>
    </dgm:pt>
    <dgm:pt modelId="{630A7D1F-FD64-4875-AFEC-F362EBF15D1B}" type="parTrans" cxnId="{679AE4ED-D600-41B5-9891-C84F295F038A}">
      <dgm:prSet/>
      <dgm:spPr/>
      <dgm:t>
        <a:bodyPr/>
        <a:lstStyle/>
        <a:p>
          <a:endParaRPr lang="en-IN"/>
        </a:p>
      </dgm:t>
    </dgm:pt>
    <dgm:pt modelId="{3F4CDB60-CAC3-4440-B878-8D95A83D7B78}" type="sibTrans" cxnId="{679AE4ED-D600-41B5-9891-C84F295F038A}">
      <dgm:prSet/>
      <dgm:spPr/>
      <dgm:t>
        <a:bodyPr/>
        <a:lstStyle/>
        <a:p>
          <a:endParaRPr lang="en-IN"/>
        </a:p>
      </dgm:t>
    </dgm:pt>
    <dgm:pt modelId="{15A618C6-0010-4304-91C6-E09B3E8FFD57}">
      <dgm:prSet phldrT="[Text]" custT="1"/>
      <dgm:spPr/>
      <dgm:t>
        <a:bodyPr/>
        <a:lstStyle/>
        <a:p>
          <a:r>
            <a:rPr lang="en-IN" sz="1600" dirty="0">
              <a:effectLst/>
              <a:latin typeface="Times New Roman" panose="02020603050405020304" pitchFamily="18" charset="0"/>
              <a:ea typeface="Times New Roman" panose="02020603050405020304" pitchFamily="18" charset="0"/>
            </a:rPr>
            <a:t>180 women included -116 women of them 15 women were potential women entrepreneurs</a:t>
          </a:r>
          <a:endParaRPr lang="en-IN" sz="1600" dirty="0"/>
        </a:p>
      </dgm:t>
    </dgm:pt>
    <dgm:pt modelId="{ACA6FE27-26A2-4F7C-81E2-FE55A12F5B13}" type="parTrans" cxnId="{ED5391AD-1833-4EF9-8BB2-6A24F3013768}">
      <dgm:prSet/>
      <dgm:spPr/>
      <dgm:t>
        <a:bodyPr/>
        <a:lstStyle/>
        <a:p>
          <a:endParaRPr lang="en-IN"/>
        </a:p>
      </dgm:t>
    </dgm:pt>
    <dgm:pt modelId="{CC1704B0-EC16-4C77-B115-CB37F45B0B12}" type="sibTrans" cxnId="{ED5391AD-1833-4EF9-8BB2-6A24F3013768}">
      <dgm:prSet/>
      <dgm:spPr/>
      <dgm:t>
        <a:bodyPr/>
        <a:lstStyle/>
        <a:p>
          <a:endParaRPr lang="en-IN"/>
        </a:p>
      </dgm:t>
    </dgm:pt>
    <dgm:pt modelId="{0C33E524-3672-46F5-8EFE-0538BE18BC92}">
      <dgm:prSet phldrT="[Text]" custT="1"/>
      <dgm:spPr/>
      <dgm:t>
        <a:bodyPr/>
        <a:lstStyle/>
        <a:p>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Result-the women entrepreneurship program - boost their business's efficiency and profitability.</a:t>
          </a:r>
        </a:p>
      </dgm:t>
    </dgm:pt>
    <dgm:pt modelId="{3100A1D6-BCE3-4149-821D-45CEE860C117}" type="parTrans" cxnId="{75DA6620-DF26-464B-B483-A249588A4ABD}">
      <dgm:prSet/>
      <dgm:spPr/>
      <dgm:t>
        <a:bodyPr/>
        <a:lstStyle/>
        <a:p>
          <a:endParaRPr lang="en-IN"/>
        </a:p>
      </dgm:t>
    </dgm:pt>
    <dgm:pt modelId="{C06033F6-692A-4108-9B07-2B429607AF4B}" type="sibTrans" cxnId="{75DA6620-DF26-464B-B483-A249588A4ABD}">
      <dgm:prSet/>
      <dgm:spPr/>
      <dgm:t>
        <a:bodyPr/>
        <a:lstStyle/>
        <a:p>
          <a:endParaRPr lang="en-IN"/>
        </a:p>
      </dgm:t>
    </dgm:pt>
    <dgm:pt modelId="{EFFA5789-B8AE-40E8-B9D1-4356185F7919}">
      <dgm:prSet phldrT="[Text]" custT="1"/>
      <dgm:spPr/>
      <dgm:t>
        <a:bodyPr/>
        <a:lstStyle/>
        <a:p>
          <a:pPr marL="171450" lvl="1" indent="0" algn="l" defTabSz="800100">
            <a:lnSpc>
              <a:spcPct val="90000"/>
            </a:lnSpc>
            <a:spcBef>
              <a:spcPct val="0"/>
            </a:spcBef>
            <a:spcAft>
              <a:spcPct val="15000"/>
            </a:spcAft>
          </a:pPr>
          <a:endParaRPr lang="en-IN" sz="1800" kern="1200" dirty="0"/>
        </a:p>
      </dgm:t>
    </dgm:pt>
    <dgm:pt modelId="{C3C8DF0F-1217-408C-AA1D-CD1D5643C69B}" type="parTrans" cxnId="{BFB93540-8939-43CE-84D3-B8DF5C6AEB85}">
      <dgm:prSet/>
      <dgm:spPr/>
      <dgm:t>
        <a:bodyPr/>
        <a:lstStyle/>
        <a:p>
          <a:endParaRPr lang="en-IN"/>
        </a:p>
      </dgm:t>
    </dgm:pt>
    <dgm:pt modelId="{AF25DDA9-20FE-4AE0-B93F-4C6FE076E220}" type="sibTrans" cxnId="{BFB93540-8939-43CE-84D3-B8DF5C6AEB85}">
      <dgm:prSet/>
      <dgm:spPr/>
      <dgm:t>
        <a:bodyPr/>
        <a:lstStyle/>
        <a:p>
          <a:endParaRPr lang="en-IN"/>
        </a:p>
      </dgm:t>
    </dgm:pt>
    <dgm:pt modelId="{D1EC436B-B52C-48F3-AEEE-F246AAA23A04}">
      <dgm:prSet phldrT="[Text]" custT="1"/>
      <dgm:spPr/>
      <dgm:t>
        <a:bodyPr/>
        <a:lstStyle/>
        <a:p>
          <a:pPr marL="171450" lvl="1" indent="-171450" algn="l" defTabSz="711200">
            <a:lnSpc>
              <a:spcPct val="90000"/>
            </a:lnSpc>
            <a:spcBef>
              <a:spcPct val="0"/>
            </a:spcBef>
            <a:spcAft>
              <a:spcPct val="15000"/>
            </a:spcAft>
            <a:buChar char="•"/>
          </a:pPr>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entrepreneurship training combined with other nature of the package of interventions such as micro-finance or grants that widely influences the success of the program</a:t>
          </a:r>
        </a:p>
      </dgm:t>
    </dgm:pt>
    <dgm:pt modelId="{65640970-8AFA-44E1-BFAC-7F73EDD56185}" type="parTrans" cxnId="{40D3E79F-ECE1-4D3D-83DE-112396A00C51}">
      <dgm:prSet/>
      <dgm:spPr/>
      <dgm:t>
        <a:bodyPr/>
        <a:lstStyle/>
        <a:p>
          <a:endParaRPr lang="en-IN"/>
        </a:p>
      </dgm:t>
    </dgm:pt>
    <dgm:pt modelId="{4E35A2D6-6E51-4326-9E99-B45D8FC966E3}" type="sibTrans" cxnId="{40D3E79F-ECE1-4D3D-83DE-112396A00C51}">
      <dgm:prSet/>
      <dgm:spPr/>
      <dgm:t>
        <a:bodyPr/>
        <a:lstStyle/>
        <a:p>
          <a:endParaRPr lang="en-IN"/>
        </a:p>
      </dgm:t>
    </dgm:pt>
    <dgm:pt modelId="{4DCEAFD8-3050-40D6-BF64-267139A00B92}">
      <dgm:prSet phldrT="[Text]"/>
      <dgm:spPr/>
      <dgm:t>
        <a:bodyPr/>
        <a:lstStyle/>
        <a:p>
          <a:endParaRPr lang="en-IN" sz="1200" dirty="0"/>
        </a:p>
      </dgm:t>
    </dgm:pt>
    <dgm:pt modelId="{95F26309-7CAA-48E3-BD7E-AAF629D1E795}" type="parTrans" cxnId="{1F9A8E95-F24A-4DC7-9CC4-311F59671DEF}">
      <dgm:prSet/>
      <dgm:spPr/>
      <dgm:t>
        <a:bodyPr/>
        <a:lstStyle/>
        <a:p>
          <a:endParaRPr lang="en-IN"/>
        </a:p>
      </dgm:t>
    </dgm:pt>
    <dgm:pt modelId="{C7668424-73A0-40EF-A91D-50178CCFF625}" type="sibTrans" cxnId="{1F9A8E95-F24A-4DC7-9CC4-311F59671DEF}">
      <dgm:prSet/>
      <dgm:spPr/>
      <dgm:t>
        <a:bodyPr/>
        <a:lstStyle/>
        <a:p>
          <a:endParaRPr lang="en-IN"/>
        </a:p>
      </dgm:t>
    </dgm:pt>
    <dgm:pt modelId="{BA59EA66-9ACA-4FB5-8E71-F4C226B3187C}">
      <dgm:prSet phldrT="[Text]" custT="1"/>
      <dgm:spPr/>
      <dgm:t>
        <a:bodyPr/>
        <a:lstStyle/>
        <a:p>
          <a:r>
            <a:rPr lang="en-IN" sz="1600" dirty="0">
              <a:effectLst/>
              <a:latin typeface="Times New Roman" panose="02020603050405020304" pitchFamily="18" charset="0"/>
              <a:ea typeface="Times New Roman" panose="02020603050405020304" pitchFamily="18" charset="0"/>
            </a:rPr>
            <a:t>Result-that women entrepreneur program (WNP) and not also trained women to build their own business &amp; expand their business.</a:t>
          </a:r>
          <a:endParaRPr lang="en-IN" sz="1600" dirty="0"/>
        </a:p>
      </dgm:t>
    </dgm:pt>
    <dgm:pt modelId="{DA676FFE-8ECA-4985-B398-738E62A9C979}" type="parTrans" cxnId="{5984E60C-AB56-4A8A-9FA4-795C38DD6E87}">
      <dgm:prSet/>
      <dgm:spPr/>
      <dgm:t>
        <a:bodyPr/>
        <a:lstStyle/>
        <a:p>
          <a:endParaRPr lang="en-IN"/>
        </a:p>
      </dgm:t>
    </dgm:pt>
    <dgm:pt modelId="{782C80A5-C47D-4924-A785-5A5DCB39249E}" type="sibTrans" cxnId="{5984E60C-AB56-4A8A-9FA4-795C38DD6E87}">
      <dgm:prSet/>
      <dgm:spPr/>
      <dgm:t>
        <a:bodyPr/>
        <a:lstStyle/>
        <a:p>
          <a:endParaRPr lang="en-IN"/>
        </a:p>
      </dgm:t>
    </dgm:pt>
    <dgm:pt modelId="{E9CCD156-AF7A-462A-82E6-938DF01A1865}">
      <dgm:prSet phldrT="[Text]" custT="1"/>
      <dgm:spPr/>
      <dgm:t>
        <a:bodyPr/>
        <a:lstStyle/>
        <a:p>
          <a:endParaRPr lang="en-IN" sz="1800" b="0" dirty="0"/>
        </a:p>
      </dgm:t>
    </dgm:pt>
    <dgm:pt modelId="{5710E642-7562-444C-9E42-57E13CEF17B4}" type="parTrans" cxnId="{FA8CCBAE-6ACE-40E7-B7A0-74031BDD28F7}">
      <dgm:prSet/>
      <dgm:spPr/>
      <dgm:t>
        <a:bodyPr/>
        <a:lstStyle/>
        <a:p>
          <a:endParaRPr lang="en-IN"/>
        </a:p>
      </dgm:t>
    </dgm:pt>
    <dgm:pt modelId="{F65A3EA8-52BF-451C-BF20-1BB472DD9651}" type="sibTrans" cxnId="{FA8CCBAE-6ACE-40E7-B7A0-74031BDD28F7}">
      <dgm:prSet/>
      <dgm:spPr/>
      <dgm:t>
        <a:bodyPr/>
        <a:lstStyle/>
        <a:p>
          <a:endParaRPr lang="en-IN"/>
        </a:p>
      </dgm:t>
    </dgm:pt>
    <dgm:pt modelId="{62ABC6D1-5602-47D2-B2EF-4E7E52CFDE71}">
      <dgm:prSet phldrT="[Text]" custT="1"/>
      <dgm:spPr/>
      <dgm:t>
        <a:bodyPr/>
        <a:lstStyle/>
        <a:p>
          <a:r>
            <a:rPr lang="en-IN" sz="1600" b="0" dirty="0">
              <a:effectLst/>
              <a:latin typeface="Times New Roman" panose="02020603050405020304" pitchFamily="18" charset="0"/>
              <a:ea typeface="Times New Roman" panose="02020603050405020304" pitchFamily="18" charset="0"/>
            </a:rPr>
            <a:t>Training is required at all level of organisation for business success-results in running the business, improves their confidence, increase profitability and increase turnover. </a:t>
          </a:r>
          <a:endParaRPr lang="en-IN" sz="1600" b="0" dirty="0"/>
        </a:p>
      </dgm:t>
    </dgm:pt>
    <dgm:pt modelId="{C0C07459-0FA7-4A38-8318-F74DE09B278A}" type="parTrans" cxnId="{E7D37144-E36F-4EB7-8707-6FD6D4B409B9}">
      <dgm:prSet/>
      <dgm:spPr/>
      <dgm:t>
        <a:bodyPr/>
        <a:lstStyle/>
        <a:p>
          <a:endParaRPr lang="en-IN"/>
        </a:p>
      </dgm:t>
    </dgm:pt>
    <dgm:pt modelId="{4F076925-5C79-47DC-AF95-C41602683061}" type="sibTrans" cxnId="{E7D37144-E36F-4EB7-8707-6FD6D4B409B9}">
      <dgm:prSet/>
      <dgm:spPr/>
      <dgm:t>
        <a:bodyPr/>
        <a:lstStyle/>
        <a:p>
          <a:endParaRPr lang="en-IN"/>
        </a:p>
      </dgm:t>
    </dgm:pt>
    <dgm:pt modelId="{A5942287-0EA2-4249-A68C-7397FE434742}">
      <dgm:prSet phldrT="[Text]" custT="1"/>
      <dgm:spPr/>
      <dgm:t>
        <a:bodyPr/>
        <a:lstStyle/>
        <a:p>
          <a:r>
            <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rPr>
            <a:t> obtain financial assistance for business and creative problem solving as their most important knowledge and skills for their business. </a:t>
          </a:r>
        </a:p>
      </dgm:t>
    </dgm:pt>
    <dgm:pt modelId="{A44A414C-000F-4A0E-B77D-FC5DFDB40F74}" type="parTrans" cxnId="{57CBA3D5-A061-4686-B986-B96650CD3280}">
      <dgm:prSet/>
      <dgm:spPr/>
      <dgm:t>
        <a:bodyPr/>
        <a:lstStyle/>
        <a:p>
          <a:endParaRPr lang="en-IN"/>
        </a:p>
      </dgm:t>
    </dgm:pt>
    <dgm:pt modelId="{8795F53A-B83F-4140-80DE-78B102407BE3}" type="sibTrans" cxnId="{57CBA3D5-A061-4686-B986-B96650CD3280}">
      <dgm:prSet/>
      <dgm:spPr/>
      <dgm:t>
        <a:bodyPr/>
        <a:lstStyle/>
        <a:p>
          <a:endParaRPr lang="en-IN"/>
        </a:p>
      </dgm:t>
    </dgm:pt>
    <dgm:pt modelId="{E2DB6A1F-0FE0-4E78-899A-BD3710EC66F2}">
      <dgm:prSet phldrT="[Text]" custT="1"/>
      <dgm:spPr/>
      <dgm:t>
        <a:bodyPr/>
        <a:lstStyle/>
        <a:p>
          <a:endPar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endParaRPr>
        </a:p>
      </dgm:t>
    </dgm:pt>
    <dgm:pt modelId="{F8CBDE48-3051-4627-B113-3DE54C792C1F}" type="parTrans" cxnId="{FCC060E3-4FDF-4B68-BC2B-47BA0EB8E35D}">
      <dgm:prSet/>
      <dgm:spPr/>
      <dgm:t>
        <a:bodyPr/>
        <a:lstStyle/>
        <a:p>
          <a:endParaRPr lang="en-IN"/>
        </a:p>
      </dgm:t>
    </dgm:pt>
    <dgm:pt modelId="{4C9231CC-512B-4EB1-ADAE-0867809576BB}" type="sibTrans" cxnId="{FCC060E3-4FDF-4B68-BC2B-47BA0EB8E35D}">
      <dgm:prSet/>
      <dgm:spPr/>
      <dgm:t>
        <a:bodyPr/>
        <a:lstStyle/>
        <a:p>
          <a:endParaRPr lang="en-IN"/>
        </a:p>
      </dgm:t>
    </dgm:pt>
    <dgm:pt modelId="{67AAA56A-EB07-4E46-806B-2B9192BDC422}">
      <dgm:prSet phldrT="[Text]" custT="1"/>
      <dgm:spPr/>
      <dgm:t>
        <a:bodyPr/>
        <a:lstStyle/>
        <a:p>
          <a:endPar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endParaRPr>
        </a:p>
      </dgm:t>
    </dgm:pt>
    <dgm:pt modelId="{C4D587C7-7F70-496E-929B-52DC09677722}" type="parTrans" cxnId="{2D58EC14-5518-4B91-B901-4C1B092EF512}">
      <dgm:prSet/>
      <dgm:spPr/>
      <dgm:t>
        <a:bodyPr/>
        <a:lstStyle/>
        <a:p>
          <a:endParaRPr lang="en-IN"/>
        </a:p>
      </dgm:t>
    </dgm:pt>
    <dgm:pt modelId="{FAAC9A69-1244-4539-BB5D-9D9E60281424}" type="sibTrans" cxnId="{2D58EC14-5518-4B91-B901-4C1B092EF512}">
      <dgm:prSet/>
      <dgm:spPr/>
      <dgm:t>
        <a:bodyPr/>
        <a:lstStyle/>
        <a:p>
          <a:endParaRPr lang="en-IN"/>
        </a:p>
      </dgm:t>
    </dgm:pt>
    <dgm:pt modelId="{6FFFAD41-2CC9-43E5-8B3C-77E6A6BA499C}">
      <dgm:prSet phldrT="[Text]" custT="1"/>
      <dgm:spPr/>
      <dgm:t>
        <a:bodyPr/>
        <a:lstStyle/>
        <a:p>
          <a:pPr marL="171450" lvl="1" indent="-171450" algn="l" defTabSz="711200">
            <a:lnSpc>
              <a:spcPct val="90000"/>
            </a:lnSpc>
            <a:spcBef>
              <a:spcPct val="0"/>
            </a:spcBef>
            <a:spcAft>
              <a:spcPct val="15000"/>
            </a:spcAft>
            <a:buChar char="•"/>
          </a:pPr>
          <a:endPar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endParaRPr>
        </a:p>
      </dgm:t>
    </dgm:pt>
    <dgm:pt modelId="{A7C8BE3C-B514-4DEA-B9B5-DFFA1E58F09E}" type="parTrans" cxnId="{0EEEBB98-C970-4695-BFF4-6456827EACA4}">
      <dgm:prSet/>
      <dgm:spPr/>
      <dgm:t>
        <a:bodyPr/>
        <a:lstStyle/>
        <a:p>
          <a:endParaRPr lang="en-IN"/>
        </a:p>
      </dgm:t>
    </dgm:pt>
    <dgm:pt modelId="{E99F2B0D-B5D0-4852-94B0-11B3925011C4}" type="sibTrans" cxnId="{0EEEBB98-C970-4695-BFF4-6456827EACA4}">
      <dgm:prSet/>
      <dgm:spPr/>
      <dgm:t>
        <a:bodyPr/>
        <a:lstStyle/>
        <a:p>
          <a:endParaRPr lang="en-IN"/>
        </a:p>
      </dgm:t>
    </dgm:pt>
    <dgm:pt modelId="{68C397AA-98AF-451E-94A1-5CD83789C43D}">
      <dgm:prSet phldrT="[Text]" custT="1"/>
      <dgm:spPr/>
      <dgm:t>
        <a:bodyPr/>
        <a:lstStyle/>
        <a:p>
          <a:pPr marL="171450" lvl="1" indent="-171450" algn="l" defTabSz="711200">
            <a:lnSpc>
              <a:spcPct val="90000"/>
            </a:lnSpc>
            <a:spcBef>
              <a:spcPct val="0"/>
            </a:spcBef>
            <a:spcAft>
              <a:spcPct val="15000"/>
            </a:spcAft>
            <a:buChar char="•"/>
          </a:pPr>
          <a:endParaRPr lang="en-IN" sz="1600" kern="1200" dirty="0">
            <a:solidFill>
              <a:srgbClr val="000000">
                <a:hueOff val="0"/>
                <a:satOff val="0"/>
                <a:lumOff val="0"/>
                <a:alphaOff val="0"/>
              </a:srgbClr>
            </a:solidFill>
            <a:effectLst/>
            <a:latin typeface="Times New Roman" panose="02020603050405020304" pitchFamily="18" charset="0"/>
            <a:ea typeface="Times New Roman" panose="02020603050405020304" pitchFamily="18" charset="0"/>
            <a:cs typeface="+mn-cs"/>
          </a:endParaRPr>
        </a:p>
      </dgm:t>
    </dgm:pt>
    <dgm:pt modelId="{761558A4-3EAD-4DB4-80F2-AC4D297E37B9}" type="parTrans" cxnId="{6D8104F9-9E65-4E13-BAFE-2061CBBCB8DE}">
      <dgm:prSet/>
      <dgm:spPr/>
      <dgm:t>
        <a:bodyPr/>
        <a:lstStyle/>
        <a:p>
          <a:endParaRPr lang="en-IN"/>
        </a:p>
      </dgm:t>
    </dgm:pt>
    <dgm:pt modelId="{5D179EC1-0A52-4683-8E0C-2B98F7A520BC}" type="sibTrans" cxnId="{6D8104F9-9E65-4E13-BAFE-2061CBBCB8DE}">
      <dgm:prSet/>
      <dgm:spPr/>
      <dgm:t>
        <a:bodyPr/>
        <a:lstStyle/>
        <a:p>
          <a:endParaRPr lang="en-IN"/>
        </a:p>
      </dgm:t>
    </dgm:pt>
    <dgm:pt modelId="{A5DE5838-80C8-40E7-8B0B-92471029497D}">
      <dgm:prSet phldrT="[Text]"/>
      <dgm:spPr/>
      <dgm:t>
        <a:bodyPr/>
        <a:lstStyle/>
        <a:p>
          <a:endParaRPr lang="en-IN" sz="1200" dirty="0"/>
        </a:p>
      </dgm:t>
    </dgm:pt>
    <dgm:pt modelId="{E7BF57B9-FC2E-48A8-9B79-481730F19D39}" type="parTrans" cxnId="{BAE6E01E-C374-4ED8-B24F-0A7E5DDE2225}">
      <dgm:prSet/>
      <dgm:spPr/>
      <dgm:t>
        <a:bodyPr/>
        <a:lstStyle/>
        <a:p>
          <a:endParaRPr lang="en-IN"/>
        </a:p>
      </dgm:t>
    </dgm:pt>
    <dgm:pt modelId="{536B448E-C5CE-4E84-9E15-9C3D352DCB06}" type="sibTrans" cxnId="{BAE6E01E-C374-4ED8-B24F-0A7E5DDE2225}">
      <dgm:prSet/>
      <dgm:spPr/>
      <dgm:t>
        <a:bodyPr/>
        <a:lstStyle/>
        <a:p>
          <a:endParaRPr lang="en-IN"/>
        </a:p>
      </dgm:t>
    </dgm:pt>
    <dgm:pt modelId="{4A7AECFC-416A-4976-B727-D65E355C3CA6}">
      <dgm:prSet phldrT="[Text]"/>
      <dgm:spPr/>
      <dgm:t>
        <a:bodyPr/>
        <a:lstStyle/>
        <a:p>
          <a:endParaRPr lang="en-IN" sz="1200" dirty="0"/>
        </a:p>
      </dgm:t>
    </dgm:pt>
    <dgm:pt modelId="{AD0573A5-7CB4-469A-8AAC-76E5F18BCBF9}" type="parTrans" cxnId="{F7CD6E96-B3C4-45FC-A480-E00977C0ED18}">
      <dgm:prSet/>
      <dgm:spPr/>
      <dgm:t>
        <a:bodyPr/>
        <a:lstStyle/>
        <a:p>
          <a:endParaRPr lang="en-IN"/>
        </a:p>
      </dgm:t>
    </dgm:pt>
    <dgm:pt modelId="{2E805860-0110-45B1-A07F-822AA8EDEB2B}" type="sibTrans" cxnId="{F7CD6E96-B3C4-45FC-A480-E00977C0ED18}">
      <dgm:prSet/>
      <dgm:spPr/>
      <dgm:t>
        <a:bodyPr/>
        <a:lstStyle/>
        <a:p>
          <a:endParaRPr lang="en-IN"/>
        </a:p>
      </dgm:t>
    </dgm:pt>
    <dgm:pt modelId="{BF6D9D6D-33DC-45F5-B664-A7CD3A4A9393}" type="pres">
      <dgm:prSet presAssocID="{51C1D586-16C7-4C10-A884-849FCB3B3224}" presName="Name0" presStyleCnt="0">
        <dgm:presLayoutVars>
          <dgm:dir/>
          <dgm:animLvl val="lvl"/>
          <dgm:resizeHandles val="exact"/>
        </dgm:presLayoutVars>
      </dgm:prSet>
      <dgm:spPr/>
      <dgm:t>
        <a:bodyPr/>
        <a:lstStyle/>
        <a:p>
          <a:endParaRPr lang="en-US"/>
        </a:p>
      </dgm:t>
    </dgm:pt>
    <dgm:pt modelId="{9252FA52-8641-44BC-8F8F-D9A3328E7D22}" type="pres">
      <dgm:prSet presAssocID="{CCFE8AD2-C784-4750-8D9B-969DEAF65669}" presName="composite" presStyleCnt="0"/>
      <dgm:spPr/>
    </dgm:pt>
    <dgm:pt modelId="{07AD853C-FC5C-4D60-B7E2-65E155743FA1}" type="pres">
      <dgm:prSet presAssocID="{CCFE8AD2-C784-4750-8D9B-969DEAF65669}" presName="parTx" presStyleLbl="alignNode1" presStyleIdx="0" presStyleCnt="3" custLinFactNeighborX="-112" custLinFactNeighborY="-26667">
        <dgm:presLayoutVars>
          <dgm:chMax val="0"/>
          <dgm:chPref val="0"/>
          <dgm:bulletEnabled val="1"/>
        </dgm:presLayoutVars>
      </dgm:prSet>
      <dgm:spPr/>
      <dgm:t>
        <a:bodyPr/>
        <a:lstStyle/>
        <a:p>
          <a:endParaRPr lang="en-US"/>
        </a:p>
      </dgm:t>
    </dgm:pt>
    <dgm:pt modelId="{3423C643-0DF4-4DDD-AED1-D5875655420E}" type="pres">
      <dgm:prSet presAssocID="{CCFE8AD2-C784-4750-8D9B-969DEAF65669}" presName="desTx" presStyleLbl="alignAccFollowNode1" presStyleIdx="0" presStyleCnt="3" custScaleY="79019" custLinFactNeighborX="-112" custLinFactNeighborY="-16193">
        <dgm:presLayoutVars>
          <dgm:bulletEnabled val="1"/>
        </dgm:presLayoutVars>
      </dgm:prSet>
      <dgm:spPr/>
      <dgm:t>
        <a:bodyPr/>
        <a:lstStyle/>
        <a:p>
          <a:endParaRPr lang="en-US"/>
        </a:p>
      </dgm:t>
    </dgm:pt>
    <dgm:pt modelId="{C38592A0-6A70-46E6-AB1C-109FDC7DB514}" type="pres">
      <dgm:prSet presAssocID="{B24F3D67-F510-4EB7-90F7-4EA85A2A8117}" presName="space" presStyleCnt="0"/>
      <dgm:spPr/>
    </dgm:pt>
    <dgm:pt modelId="{EE62C1D8-9D19-44B0-89C3-350D9C598A97}" type="pres">
      <dgm:prSet presAssocID="{D9B281A2-EF60-42CF-8F1F-771A8609A6C4}" presName="composite" presStyleCnt="0"/>
      <dgm:spPr/>
    </dgm:pt>
    <dgm:pt modelId="{F511EDA3-E8AB-41F2-ACD3-9DD128BA2954}" type="pres">
      <dgm:prSet presAssocID="{D9B281A2-EF60-42CF-8F1F-771A8609A6C4}" presName="parTx" presStyleLbl="alignNode1" presStyleIdx="1" presStyleCnt="3" custLinFactNeighborX="-2232" custLinFactNeighborY="-34702">
        <dgm:presLayoutVars>
          <dgm:chMax val="0"/>
          <dgm:chPref val="0"/>
          <dgm:bulletEnabled val="1"/>
        </dgm:presLayoutVars>
      </dgm:prSet>
      <dgm:spPr/>
      <dgm:t>
        <a:bodyPr/>
        <a:lstStyle/>
        <a:p>
          <a:endParaRPr lang="en-US"/>
        </a:p>
      </dgm:t>
    </dgm:pt>
    <dgm:pt modelId="{ADA402D8-1923-4B1D-9608-39282355A4DB}" type="pres">
      <dgm:prSet presAssocID="{D9B281A2-EF60-42CF-8F1F-771A8609A6C4}" presName="desTx" presStyleLbl="alignAccFollowNode1" presStyleIdx="1" presStyleCnt="3" custScaleY="89482" custLinFactNeighborX="-1400" custLinFactNeighborY="-7914">
        <dgm:presLayoutVars>
          <dgm:bulletEnabled val="1"/>
        </dgm:presLayoutVars>
      </dgm:prSet>
      <dgm:spPr/>
      <dgm:t>
        <a:bodyPr/>
        <a:lstStyle/>
        <a:p>
          <a:endParaRPr lang="en-US"/>
        </a:p>
      </dgm:t>
    </dgm:pt>
    <dgm:pt modelId="{E13B3165-C2CE-4324-9E20-F1231C27A73E}" type="pres">
      <dgm:prSet presAssocID="{B0BD9348-114B-4B3A-B5DC-AC3BD01D55D3}" presName="space" presStyleCnt="0"/>
      <dgm:spPr/>
    </dgm:pt>
    <dgm:pt modelId="{36F9ABEB-22AB-482F-8DE2-A2110AF8FFDC}" type="pres">
      <dgm:prSet presAssocID="{BD39B49E-D4D4-4FFA-AA39-0EC3480DA0CC}" presName="composite" presStyleCnt="0"/>
      <dgm:spPr/>
    </dgm:pt>
    <dgm:pt modelId="{26145C23-4F3D-480B-87A6-EC1B71C1CB0E}" type="pres">
      <dgm:prSet presAssocID="{BD39B49E-D4D4-4FFA-AA39-0EC3480DA0CC}" presName="parTx" presStyleLbl="alignNode1" presStyleIdx="2" presStyleCnt="3" custScaleX="110874" custLinFactNeighborX="-6595">
        <dgm:presLayoutVars>
          <dgm:chMax val="0"/>
          <dgm:chPref val="0"/>
          <dgm:bulletEnabled val="1"/>
        </dgm:presLayoutVars>
      </dgm:prSet>
      <dgm:spPr/>
      <dgm:t>
        <a:bodyPr/>
        <a:lstStyle/>
        <a:p>
          <a:endParaRPr lang="en-US"/>
        </a:p>
      </dgm:t>
    </dgm:pt>
    <dgm:pt modelId="{96D53DF2-4426-4265-8DDB-42DF04F21DCE}" type="pres">
      <dgm:prSet presAssocID="{BD39B49E-D4D4-4FFA-AA39-0EC3480DA0CC}" presName="desTx" presStyleLbl="alignAccFollowNode1" presStyleIdx="2" presStyleCnt="3" custScaleX="111412" custLinFactNeighborX="-6266" custLinFactNeighborY="-259">
        <dgm:presLayoutVars>
          <dgm:bulletEnabled val="1"/>
        </dgm:presLayoutVars>
      </dgm:prSet>
      <dgm:spPr/>
      <dgm:t>
        <a:bodyPr/>
        <a:lstStyle/>
        <a:p>
          <a:endParaRPr lang="en-US"/>
        </a:p>
      </dgm:t>
    </dgm:pt>
  </dgm:ptLst>
  <dgm:cxnLst>
    <dgm:cxn modelId="{774C6AF0-C3D1-4E6D-A3F8-8B108B5DCF2E}" srcId="{51C1D586-16C7-4C10-A884-849FCB3B3224}" destId="{D9B281A2-EF60-42CF-8F1F-771A8609A6C4}" srcOrd="1" destOrd="0" parTransId="{3B7BE6C8-BA9B-4ABA-AE05-96CA8AE6896F}" sibTransId="{B0BD9348-114B-4B3A-B5DC-AC3BD01D55D3}"/>
    <dgm:cxn modelId="{75DA6620-DF26-464B-B483-A249588A4ABD}" srcId="{CCFE8AD2-C784-4750-8D9B-969DEAF65669}" destId="{0C33E524-3672-46F5-8EFE-0538BE18BC92}" srcOrd="3" destOrd="0" parTransId="{3100A1D6-BCE3-4149-821D-45CEE860C117}" sibTransId="{C06033F6-692A-4108-9B07-2B429607AF4B}"/>
    <dgm:cxn modelId="{E7D37144-E36F-4EB7-8707-6FD6D4B409B9}" srcId="{BD39B49E-D4D4-4FFA-AA39-0EC3480DA0CC}" destId="{62ABC6D1-5602-47D2-B2EF-4E7E52CFDE71}" srcOrd="4" destOrd="0" parTransId="{C0C07459-0FA7-4A38-8318-F74DE09B278A}" sibTransId="{4F076925-5C79-47DC-AF95-C41602683061}"/>
    <dgm:cxn modelId="{122F1FB8-8E79-457C-9233-DD45AB1AD324}" type="presOf" srcId="{A5942287-0EA2-4249-A68C-7397FE434742}" destId="{3423C643-0DF4-4DDD-AED1-D5875655420E}" srcOrd="0" destOrd="5" presId="urn:microsoft.com/office/officeart/2005/8/layout/hList1"/>
    <dgm:cxn modelId="{679AE4ED-D600-41B5-9891-C84F295F038A}" srcId="{51C1D586-16C7-4C10-A884-849FCB3B3224}" destId="{BD39B49E-D4D4-4FFA-AA39-0EC3480DA0CC}" srcOrd="2" destOrd="0" parTransId="{630A7D1F-FD64-4875-AFEC-F362EBF15D1B}" sibTransId="{3F4CDB60-CAC3-4440-B878-8D95A83D7B78}"/>
    <dgm:cxn modelId="{7B8E153F-A5DA-4D27-B297-D62F737F8141}" srcId="{D9B281A2-EF60-42CF-8F1F-771A8609A6C4}" destId="{96E2E329-24B0-4332-AA4F-FC169CFD83DB}" srcOrd="2" destOrd="0" parTransId="{045F768F-337E-4A72-BFB1-50A89D3D473E}" sibTransId="{6F0DED87-7C4D-40E1-B3CA-B06CA8BB59BB}"/>
    <dgm:cxn modelId="{F7DE1FE4-55D3-468C-9C98-87C1C70631C9}" type="presOf" srcId="{E2DB6A1F-0FE0-4E78-899A-BD3710EC66F2}" destId="{3423C643-0DF4-4DDD-AED1-D5875655420E}" srcOrd="0" destOrd="2" presId="urn:microsoft.com/office/officeart/2005/8/layout/hList1"/>
    <dgm:cxn modelId="{F7CD6E96-B3C4-45FC-A480-E00977C0ED18}" srcId="{BD39B49E-D4D4-4FFA-AA39-0EC3480DA0CC}" destId="{4A7AECFC-416A-4976-B727-D65E355C3CA6}" srcOrd="3" destOrd="0" parTransId="{AD0573A5-7CB4-469A-8AAC-76E5F18BCBF9}" sibTransId="{2E805860-0110-45B1-A07F-822AA8EDEB2B}"/>
    <dgm:cxn modelId="{02140578-3F57-4890-B5E8-D12082B048BB}" type="presOf" srcId="{EFFA5789-B8AE-40E8-B9D1-4356185F7919}" destId="{ADA402D8-1923-4B1D-9608-39282355A4DB}" srcOrd="0" destOrd="5" presId="urn:microsoft.com/office/officeart/2005/8/layout/hList1"/>
    <dgm:cxn modelId="{52EF7A59-7952-4E20-AEF6-D5BB4D75BDAB}" type="presOf" srcId="{15A618C6-0010-4304-91C6-E09B3E8FFD57}" destId="{96D53DF2-4426-4265-8DDB-42DF04F21DCE}" srcOrd="0" destOrd="0" presId="urn:microsoft.com/office/officeart/2005/8/layout/hList1"/>
    <dgm:cxn modelId="{FCC060E3-4FDF-4B68-BC2B-47BA0EB8E35D}" srcId="{CCFE8AD2-C784-4750-8D9B-969DEAF65669}" destId="{E2DB6A1F-0FE0-4E78-899A-BD3710EC66F2}" srcOrd="2" destOrd="0" parTransId="{F8CBDE48-3051-4627-B113-3DE54C792C1F}" sibTransId="{4C9231CC-512B-4EB1-ADAE-0867809576BB}"/>
    <dgm:cxn modelId="{17E48F5C-71E1-4E25-BBB6-36177D1893E5}" type="presOf" srcId="{67AAA56A-EB07-4E46-806B-2B9192BDC422}" destId="{3423C643-0DF4-4DDD-AED1-D5875655420E}" srcOrd="0" destOrd="4" presId="urn:microsoft.com/office/officeart/2005/8/layout/hList1"/>
    <dgm:cxn modelId="{5B2F01AB-8C50-4CDE-BABF-11F47F027479}" type="presOf" srcId="{68C397AA-98AF-451E-94A1-5CD83789C43D}" destId="{ADA402D8-1923-4B1D-9608-39282355A4DB}" srcOrd="0" destOrd="1" presId="urn:microsoft.com/office/officeart/2005/8/layout/hList1"/>
    <dgm:cxn modelId="{40D3E79F-ECE1-4D3D-83DE-112396A00C51}" srcId="{D9B281A2-EF60-42CF-8F1F-771A8609A6C4}" destId="{D1EC436B-B52C-48F3-AEEE-F246AAA23A04}" srcOrd="4" destOrd="0" parTransId="{65640970-8AFA-44E1-BFAC-7F73EDD56185}" sibTransId="{4E35A2D6-6E51-4326-9E99-B45D8FC966E3}"/>
    <dgm:cxn modelId="{57CBA3D5-A061-4686-B986-B96650CD3280}" srcId="{CCFE8AD2-C784-4750-8D9B-969DEAF65669}" destId="{A5942287-0EA2-4249-A68C-7397FE434742}" srcOrd="5" destOrd="0" parTransId="{A44A414C-000F-4A0E-B77D-FC5DFDB40F74}" sibTransId="{8795F53A-B83F-4140-80DE-78B102407BE3}"/>
    <dgm:cxn modelId="{ED5391AD-1833-4EF9-8BB2-6A24F3013768}" srcId="{BD39B49E-D4D4-4FFA-AA39-0EC3480DA0CC}" destId="{15A618C6-0010-4304-91C6-E09B3E8FFD57}" srcOrd="0" destOrd="0" parTransId="{ACA6FE27-26A2-4F7C-81E2-FE55A12F5B13}" sibTransId="{CC1704B0-EC16-4C77-B115-CB37F45B0B12}"/>
    <dgm:cxn modelId="{5B896D9F-4B60-45AA-98A7-0168514FBA76}" srcId="{51C1D586-16C7-4C10-A884-849FCB3B3224}" destId="{CCFE8AD2-C784-4750-8D9B-969DEAF65669}" srcOrd="0" destOrd="0" parTransId="{BDB4D67E-6B1B-473D-A5FB-24E3CFD5090D}" sibTransId="{B24F3D67-F510-4EB7-90F7-4EA85A2A8117}"/>
    <dgm:cxn modelId="{A4C0D36C-3A33-4E17-AB1B-9BC3F18FCDB4}" type="presOf" srcId="{BA59EA66-9ACA-4FB5-8E71-F4C226B3187C}" destId="{96D53DF2-4426-4265-8DDB-42DF04F21DCE}" srcOrd="0" destOrd="2" presId="urn:microsoft.com/office/officeart/2005/8/layout/hList1"/>
    <dgm:cxn modelId="{68B4B290-B01B-46B0-AEC7-B82E24E64EE5}" type="presOf" srcId="{62ABC6D1-5602-47D2-B2EF-4E7E52CFDE71}" destId="{96D53DF2-4426-4265-8DDB-42DF04F21DCE}" srcOrd="0" destOrd="4" presId="urn:microsoft.com/office/officeart/2005/8/layout/hList1"/>
    <dgm:cxn modelId="{6D8104F9-9E65-4E13-BAFE-2061CBBCB8DE}" srcId="{D9B281A2-EF60-42CF-8F1F-771A8609A6C4}" destId="{68C397AA-98AF-451E-94A1-5CD83789C43D}" srcOrd="1" destOrd="0" parTransId="{761558A4-3EAD-4DB4-80F2-AC4D297E37B9}" sibTransId="{5D179EC1-0A52-4683-8E0C-2B98F7A520BC}"/>
    <dgm:cxn modelId="{5D4538BD-B41C-4154-A1A5-C02F85506FCE}" type="presOf" srcId="{51C1D586-16C7-4C10-A884-849FCB3B3224}" destId="{BF6D9D6D-33DC-45F5-B664-A7CD3A4A9393}" srcOrd="0" destOrd="0" presId="urn:microsoft.com/office/officeart/2005/8/layout/hList1"/>
    <dgm:cxn modelId="{B88ECEF2-ABDF-4636-8873-A9A1AF7E43CB}" type="presOf" srcId="{4DCEAFD8-3050-40D6-BF64-267139A00B92}" destId="{96D53DF2-4426-4265-8DDB-42DF04F21DCE}" srcOrd="0" destOrd="6" presId="urn:microsoft.com/office/officeart/2005/8/layout/hList1"/>
    <dgm:cxn modelId="{5FABCC08-890F-440D-82A1-F67FA370B5A0}" type="presOf" srcId="{BD39B49E-D4D4-4FFA-AA39-0EC3480DA0CC}" destId="{26145C23-4F3D-480B-87A6-EC1B71C1CB0E}" srcOrd="0" destOrd="0" presId="urn:microsoft.com/office/officeart/2005/8/layout/hList1"/>
    <dgm:cxn modelId="{FA8CCBAE-6ACE-40E7-B7A0-74031BDD28F7}" srcId="{BD39B49E-D4D4-4FFA-AA39-0EC3480DA0CC}" destId="{E9CCD156-AF7A-462A-82E6-938DF01A1865}" srcOrd="5" destOrd="0" parTransId="{5710E642-7562-444C-9E42-57E13CEF17B4}" sibTransId="{F65A3EA8-52BF-451C-BF20-1BB472DD9651}"/>
    <dgm:cxn modelId="{88754198-B32A-41DD-9019-342AEBA6A3D8}" srcId="{D9B281A2-EF60-42CF-8F1F-771A8609A6C4}" destId="{68455D2F-584E-4CDF-82A5-601DA0508B80}" srcOrd="0" destOrd="0" parTransId="{29DFFCE3-31E9-4481-B55A-FA6A600A84F8}" sibTransId="{301E7023-DF11-49BA-9A3C-03D820AAA908}"/>
    <dgm:cxn modelId="{28AF3A19-8000-4D53-97DF-1958BAC3526C}" type="presOf" srcId="{4A7AECFC-416A-4976-B727-D65E355C3CA6}" destId="{96D53DF2-4426-4265-8DDB-42DF04F21DCE}" srcOrd="0" destOrd="3" presId="urn:microsoft.com/office/officeart/2005/8/layout/hList1"/>
    <dgm:cxn modelId="{17E36B1D-4F82-48C1-B050-58EBEEA3DBD9}" type="presOf" srcId="{D1EC436B-B52C-48F3-AEEE-F246AAA23A04}" destId="{ADA402D8-1923-4B1D-9608-39282355A4DB}" srcOrd="0" destOrd="4" presId="urn:microsoft.com/office/officeart/2005/8/layout/hList1"/>
    <dgm:cxn modelId="{F4CB4E23-CF13-41D3-B6B6-0F40D9F09432}" type="presOf" srcId="{CCFE8AD2-C784-4750-8D9B-969DEAF65669}" destId="{07AD853C-FC5C-4D60-B7E2-65E155743FA1}" srcOrd="0" destOrd="0" presId="urn:microsoft.com/office/officeart/2005/8/layout/hList1"/>
    <dgm:cxn modelId="{A6553B7A-9DE2-4EAA-84EA-4C96B11672D8}" type="presOf" srcId="{6FFFAD41-2CC9-43E5-8B3C-77E6A6BA499C}" destId="{ADA402D8-1923-4B1D-9608-39282355A4DB}" srcOrd="0" destOrd="3" presId="urn:microsoft.com/office/officeart/2005/8/layout/hList1"/>
    <dgm:cxn modelId="{D1C935EC-FC58-49DB-9ED3-4388D4EBA45B}" srcId="{CCFE8AD2-C784-4750-8D9B-969DEAF65669}" destId="{D83D8F01-F24C-42E5-9236-66C2D3EC1B4F}" srcOrd="0" destOrd="0" parTransId="{13BC5E4F-EB0F-4CCC-8281-641C02C96CF5}" sibTransId="{5B3240B9-6591-4943-902E-E769F92772D7}"/>
    <dgm:cxn modelId="{68216597-3D55-4C97-9115-E184A2FB9C4F}" type="presOf" srcId="{96E2E329-24B0-4332-AA4F-FC169CFD83DB}" destId="{ADA402D8-1923-4B1D-9608-39282355A4DB}" srcOrd="0" destOrd="2" presId="urn:microsoft.com/office/officeart/2005/8/layout/hList1"/>
    <dgm:cxn modelId="{2D58EC14-5518-4B91-B901-4C1B092EF512}" srcId="{CCFE8AD2-C784-4750-8D9B-969DEAF65669}" destId="{67AAA56A-EB07-4E46-806B-2B9192BDC422}" srcOrd="4" destOrd="0" parTransId="{C4D587C7-7F70-496E-929B-52DC09677722}" sibTransId="{FAAC9A69-1244-4539-BB5D-9D9E60281424}"/>
    <dgm:cxn modelId="{28A18BD8-9A0C-4F47-80A3-326AD824E437}" type="presOf" srcId="{D83D8F01-F24C-42E5-9236-66C2D3EC1B4F}" destId="{3423C643-0DF4-4DDD-AED1-D5875655420E}" srcOrd="0" destOrd="0" presId="urn:microsoft.com/office/officeart/2005/8/layout/hList1"/>
    <dgm:cxn modelId="{34208C08-5463-4011-8BBF-CF33BC393C64}" type="presOf" srcId="{F5E33A12-ACF7-454C-996A-ABE166E58706}" destId="{3423C643-0DF4-4DDD-AED1-D5875655420E}" srcOrd="0" destOrd="1" presId="urn:microsoft.com/office/officeart/2005/8/layout/hList1"/>
    <dgm:cxn modelId="{BAE6E01E-C374-4ED8-B24F-0A7E5DDE2225}" srcId="{BD39B49E-D4D4-4FFA-AA39-0EC3480DA0CC}" destId="{A5DE5838-80C8-40E7-8B0B-92471029497D}" srcOrd="1" destOrd="0" parTransId="{E7BF57B9-FC2E-48A8-9B79-481730F19D39}" sibTransId="{536B448E-C5CE-4E84-9E15-9C3D352DCB06}"/>
    <dgm:cxn modelId="{5984E60C-AB56-4A8A-9FA4-795C38DD6E87}" srcId="{BD39B49E-D4D4-4FFA-AA39-0EC3480DA0CC}" destId="{BA59EA66-9ACA-4FB5-8E71-F4C226B3187C}" srcOrd="2" destOrd="0" parTransId="{DA676FFE-8ECA-4985-B398-738E62A9C979}" sibTransId="{782C80A5-C47D-4924-A785-5A5DCB39249E}"/>
    <dgm:cxn modelId="{47C4C8A8-EAA3-4A3C-8193-E49A5E05B332}" srcId="{CCFE8AD2-C784-4750-8D9B-969DEAF65669}" destId="{F5E33A12-ACF7-454C-996A-ABE166E58706}" srcOrd="1" destOrd="0" parTransId="{0581A26D-0ECC-46BC-A1DE-EFBA6DDA2B8C}" sibTransId="{7B66FB6A-E6A7-46BE-AD01-E0688F305E51}"/>
    <dgm:cxn modelId="{0F88C330-E544-4471-9F49-FA18242940D0}" type="presOf" srcId="{D9B281A2-EF60-42CF-8F1F-771A8609A6C4}" destId="{F511EDA3-E8AB-41F2-ACD3-9DD128BA2954}" srcOrd="0" destOrd="0" presId="urn:microsoft.com/office/officeart/2005/8/layout/hList1"/>
    <dgm:cxn modelId="{DA0086FC-F018-466A-B12E-86EC3CE08209}" type="presOf" srcId="{E9CCD156-AF7A-462A-82E6-938DF01A1865}" destId="{96D53DF2-4426-4265-8DDB-42DF04F21DCE}" srcOrd="0" destOrd="5" presId="urn:microsoft.com/office/officeart/2005/8/layout/hList1"/>
    <dgm:cxn modelId="{82597BED-D8EF-4997-B600-40F9647D211B}" type="presOf" srcId="{68455D2F-584E-4CDF-82A5-601DA0508B80}" destId="{ADA402D8-1923-4B1D-9608-39282355A4DB}" srcOrd="0" destOrd="0" presId="urn:microsoft.com/office/officeart/2005/8/layout/hList1"/>
    <dgm:cxn modelId="{BFB93540-8939-43CE-84D3-B8DF5C6AEB85}" srcId="{D9B281A2-EF60-42CF-8F1F-771A8609A6C4}" destId="{EFFA5789-B8AE-40E8-B9D1-4356185F7919}" srcOrd="5" destOrd="0" parTransId="{C3C8DF0F-1217-408C-AA1D-CD1D5643C69B}" sibTransId="{AF25DDA9-20FE-4AE0-B93F-4C6FE076E220}"/>
    <dgm:cxn modelId="{2331D672-ACA1-4FAD-A6C2-E1A9B4F7BA81}" type="presOf" srcId="{A5DE5838-80C8-40E7-8B0B-92471029497D}" destId="{96D53DF2-4426-4265-8DDB-42DF04F21DCE}" srcOrd="0" destOrd="1" presId="urn:microsoft.com/office/officeart/2005/8/layout/hList1"/>
    <dgm:cxn modelId="{0EEEBB98-C970-4695-BFF4-6456827EACA4}" srcId="{D9B281A2-EF60-42CF-8F1F-771A8609A6C4}" destId="{6FFFAD41-2CC9-43E5-8B3C-77E6A6BA499C}" srcOrd="3" destOrd="0" parTransId="{A7C8BE3C-B514-4DEA-B9B5-DFFA1E58F09E}" sibTransId="{E99F2B0D-B5D0-4852-94B0-11B3925011C4}"/>
    <dgm:cxn modelId="{1F9A8E95-F24A-4DC7-9CC4-311F59671DEF}" srcId="{BD39B49E-D4D4-4FFA-AA39-0EC3480DA0CC}" destId="{4DCEAFD8-3050-40D6-BF64-267139A00B92}" srcOrd="6" destOrd="0" parTransId="{95F26309-7CAA-48E3-BD7E-AAF629D1E795}" sibTransId="{C7668424-73A0-40EF-A91D-50178CCFF625}"/>
    <dgm:cxn modelId="{10E731F4-86A2-45F8-9F86-4B583BDCA3B5}" type="presOf" srcId="{0C33E524-3672-46F5-8EFE-0538BE18BC92}" destId="{3423C643-0DF4-4DDD-AED1-D5875655420E}" srcOrd="0" destOrd="3" presId="urn:microsoft.com/office/officeart/2005/8/layout/hList1"/>
    <dgm:cxn modelId="{A5FC0EF5-BA5F-45C7-89E9-6A30B99BF947}" type="presParOf" srcId="{BF6D9D6D-33DC-45F5-B664-A7CD3A4A9393}" destId="{9252FA52-8641-44BC-8F8F-D9A3328E7D22}" srcOrd="0" destOrd="0" presId="urn:microsoft.com/office/officeart/2005/8/layout/hList1"/>
    <dgm:cxn modelId="{F9A3D6D6-4A89-4AAE-B87A-B38D0B2C639A}" type="presParOf" srcId="{9252FA52-8641-44BC-8F8F-D9A3328E7D22}" destId="{07AD853C-FC5C-4D60-B7E2-65E155743FA1}" srcOrd="0" destOrd="0" presId="urn:microsoft.com/office/officeart/2005/8/layout/hList1"/>
    <dgm:cxn modelId="{D157F8A5-A2B0-4C60-B677-710E2C53EB7A}" type="presParOf" srcId="{9252FA52-8641-44BC-8F8F-D9A3328E7D22}" destId="{3423C643-0DF4-4DDD-AED1-D5875655420E}" srcOrd="1" destOrd="0" presId="urn:microsoft.com/office/officeart/2005/8/layout/hList1"/>
    <dgm:cxn modelId="{392B26EB-EC5C-451F-AABB-51D4203F68E7}" type="presParOf" srcId="{BF6D9D6D-33DC-45F5-B664-A7CD3A4A9393}" destId="{C38592A0-6A70-46E6-AB1C-109FDC7DB514}" srcOrd="1" destOrd="0" presId="urn:microsoft.com/office/officeart/2005/8/layout/hList1"/>
    <dgm:cxn modelId="{3AE94DD3-862B-4985-B9DE-69DE479D1CD3}" type="presParOf" srcId="{BF6D9D6D-33DC-45F5-B664-A7CD3A4A9393}" destId="{EE62C1D8-9D19-44B0-89C3-350D9C598A97}" srcOrd="2" destOrd="0" presId="urn:microsoft.com/office/officeart/2005/8/layout/hList1"/>
    <dgm:cxn modelId="{AEF6DE3A-6F67-4CD5-A87D-CB2EA02E1867}" type="presParOf" srcId="{EE62C1D8-9D19-44B0-89C3-350D9C598A97}" destId="{F511EDA3-E8AB-41F2-ACD3-9DD128BA2954}" srcOrd="0" destOrd="0" presId="urn:microsoft.com/office/officeart/2005/8/layout/hList1"/>
    <dgm:cxn modelId="{EF8AC281-F968-4FCF-954B-1F05C5DEDB14}" type="presParOf" srcId="{EE62C1D8-9D19-44B0-89C3-350D9C598A97}" destId="{ADA402D8-1923-4B1D-9608-39282355A4DB}" srcOrd="1" destOrd="0" presId="urn:microsoft.com/office/officeart/2005/8/layout/hList1"/>
    <dgm:cxn modelId="{73357D5D-FEBA-4285-9B65-8888FA7A2A91}" type="presParOf" srcId="{BF6D9D6D-33DC-45F5-B664-A7CD3A4A9393}" destId="{E13B3165-C2CE-4324-9E20-F1231C27A73E}" srcOrd="3" destOrd="0" presId="urn:microsoft.com/office/officeart/2005/8/layout/hList1"/>
    <dgm:cxn modelId="{61D2CAC9-B61D-46ED-9666-947EF96DBAD5}" type="presParOf" srcId="{BF6D9D6D-33DC-45F5-B664-A7CD3A4A9393}" destId="{36F9ABEB-22AB-482F-8DE2-A2110AF8FFDC}" srcOrd="4" destOrd="0" presId="urn:microsoft.com/office/officeart/2005/8/layout/hList1"/>
    <dgm:cxn modelId="{D4187FC5-FE73-4DAC-B43E-B44379BFC0E9}" type="presParOf" srcId="{36F9ABEB-22AB-482F-8DE2-A2110AF8FFDC}" destId="{26145C23-4F3D-480B-87A6-EC1B71C1CB0E}" srcOrd="0" destOrd="0" presId="urn:microsoft.com/office/officeart/2005/8/layout/hList1"/>
    <dgm:cxn modelId="{1022C5B6-F3C5-4764-97D3-0B25A3ED5394}" type="presParOf" srcId="{36F9ABEB-22AB-482F-8DE2-A2110AF8FFDC}" destId="{96D53DF2-4426-4265-8DDB-42DF04F21D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CB5FE-4E1E-466A-AAB6-A73F5C4BFFBF}"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n-GB"/>
        </a:p>
      </dgm:t>
    </dgm:pt>
    <dgm:pt modelId="{ED2A488E-F93A-4D38-978F-7F962DCEB43B}">
      <dgm:prSet phldrT="[Text]" custT="1"/>
      <dgm:spPr>
        <a:solidFill>
          <a:schemeClr val="accent1">
            <a:lumMod val="20000"/>
            <a:lumOff val="80000"/>
          </a:schemeClr>
        </a:solidFill>
        <a:effectLst>
          <a:glow rad="63500">
            <a:schemeClr val="accent1">
              <a:satMod val="175000"/>
              <a:alpha val="40000"/>
            </a:schemeClr>
          </a:glow>
        </a:effectLst>
      </dgm:spPr>
      <dgm:t>
        <a:bodyPr/>
        <a:lstStyle/>
        <a:p>
          <a:r>
            <a:rPr lang="en-GB" sz="1400" b="1" dirty="0">
              <a:latin typeface="Times New Roman" panose="02020603050405020304" pitchFamily="18" charset="0"/>
              <a:cs typeface="Times New Roman" panose="02020603050405020304" pitchFamily="18" charset="0"/>
            </a:rPr>
            <a:t>Phase 1</a:t>
          </a:r>
        </a:p>
      </dgm:t>
    </dgm:pt>
    <dgm:pt modelId="{6E177783-2B43-4975-9EDB-4972A67F7A29}" type="parTrans" cxnId="{A03E3B14-BDFF-47BA-8A21-F96A3045118F}">
      <dgm:prSet/>
      <dgm:spPr/>
      <dgm:t>
        <a:bodyPr/>
        <a:lstStyle/>
        <a:p>
          <a:endParaRPr lang="en-GB"/>
        </a:p>
      </dgm:t>
    </dgm:pt>
    <dgm:pt modelId="{1A02D8B9-CFEF-4A62-BFC0-004E78B45F48}" type="sibTrans" cxnId="{A03E3B14-BDFF-47BA-8A21-F96A3045118F}">
      <dgm:prSet/>
      <dgm:spPr/>
      <dgm:t>
        <a:bodyPr/>
        <a:lstStyle/>
        <a:p>
          <a:endParaRPr lang="en-GB"/>
        </a:p>
      </dgm:t>
    </dgm:pt>
    <dgm:pt modelId="{C54FB28D-D818-498F-B92E-87D7DBFA7840}">
      <dgm:prSet phldrT="[Text]" custT="1"/>
      <dgm:spPr>
        <a:solidFill>
          <a:schemeClr val="accent1">
            <a:lumMod val="20000"/>
            <a:lumOff val="80000"/>
          </a:schemeClr>
        </a:solidFill>
        <a:effectLst>
          <a:glow rad="63500">
            <a:schemeClr val="accent1">
              <a:satMod val="175000"/>
              <a:alpha val="40000"/>
            </a:schemeClr>
          </a:glow>
        </a:effectLst>
      </dgm:spPr>
      <dgm:t>
        <a:bodyPr/>
        <a:lstStyle/>
        <a:p>
          <a:r>
            <a:rPr lang="en-IN" sz="1400" dirty="0">
              <a:latin typeface="Times New Roman" panose="02020603050405020304" pitchFamily="18" charset="0"/>
              <a:cs typeface="Times New Roman" panose="02020603050405020304" pitchFamily="18" charset="0"/>
            </a:rPr>
            <a:t>Trainees' were divided into potential and existing women entrepreneurs.</a:t>
          </a:r>
          <a:endParaRPr lang="en-GB" sz="1400" dirty="0">
            <a:latin typeface="Times New Roman" panose="02020603050405020304" pitchFamily="18" charset="0"/>
            <a:cs typeface="Times New Roman" panose="02020603050405020304" pitchFamily="18" charset="0"/>
          </a:endParaRPr>
        </a:p>
      </dgm:t>
    </dgm:pt>
    <dgm:pt modelId="{4799D185-D184-41CD-A481-A6D3699ED34A}" type="parTrans" cxnId="{82622D71-D1F7-4A75-8525-E980016F9ADD}">
      <dgm:prSet/>
      <dgm:spPr/>
      <dgm:t>
        <a:bodyPr/>
        <a:lstStyle/>
        <a:p>
          <a:endParaRPr lang="en-GB"/>
        </a:p>
      </dgm:t>
    </dgm:pt>
    <dgm:pt modelId="{9D33438F-4F45-452F-AF6D-3E7267A5272D}" type="sibTrans" cxnId="{82622D71-D1F7-4A75-8525-E980016F9ADD}">
      <dgm:prSet/>
      <dgm:spPr/>
      <dgm:t>
        <a:bodyPr/>
        <a:lstStyle/>
        <a:p>
          <a:endParaRPr lang="en-GB"/>
        </a:p>
      </dgm:t>
    </dgm:pt>
    <dgm:pt modelId="{5E2F8F8A-7433-4793-95BA-0CF01B4648C1}">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b="1" dirty="0">
              <a:latin typeface="Times New Roman" panose="02020603050405020304" pitchFamily="18" charset="0"/>
              <a:cs typeface="Times New Roman" panose="02020603050405020304" pitchFamily="18" charset="0"/>
            </a:rPr>
            <a:t>Phase 3</a:t>
          </a:r>
        </a:p>
      </dgm:t>
    </dgm:pt>
    <dgm:pt modelId="{E5CC7133-6D7F-4CB0-B0D9-10135B822FCA}" type="parTrans" cxnId="{22794BE6-88CD-4CDC-B154-2DF550779341}">
      <dgm:prSet/>
      <dgm:spPr/>
      <dgm:t>
        <a:bodyPr/>
        <a:lstStyle/>
        <a:p>
          <a:endParaRPr lang="en-GB"/>
        </a:p>
      </dgm:t>
    </dgm:pt>
    <dgm:pt modelId="{667D684A-054F-405D-BF32-31D27FBBD708}" type="sibTrans" cxnId="{22794BE6-88CD-4CDC-B154-2DF550779341}">
      <dgm:prSet/>
      <dgm:spPr/>
      <dgm:t>
        <a:bodyPr/>
        <a:lstStyle/>
        <a:p>
          <a:endParaRPr lang="en-GB"/>
        </a:p>
      </dgm:t>
    </dgm:pt>
    <dgm:pt modelId="{AEEE4947-8C98-476A-9B46-7B0CD171E6E3}">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Training were provided to women on following tracks</a:t>
          </a:r>
        </a:p>
      </dgm:t>
    </dgm:pt>
    <dgm:pt modelId="{2301FD4B-171C-4DD2-9A24-9F7F100012F3}" type="parTrans" cxnId="{77C5D33A-1CD5-4E15-B3EB-1FACCC24890A}">
      <dgm:prSet/>
      <dgm:spPr/>
      <dgm:t>
        <a:bodyPr/>
        <a:lstStyle/>
        <a:p>
          <a:endParaRPr lang="en-GB"/>
        </a:p>
      </dgm:t>
    </dgm:pt>
    <dgm:pt modelId="{26B3C979-62E4-4331-8687-01AD5EDB0117}" type="sibTrans" cxnId="{77C5D33A-1CD5-4E15-B3EB-1FACCC24890A}">
      <dgm:prSet/>
      <dgm:spPr/>
      <dgm:t>
        <a:bodyPr/>
        <a:lstStyle/>
        <a:p>
          <a:endParaRPr lang="en-GB"/>
        </a:p>
      </dgm:t>
    </dgm:pt>
    <dgm:pt modelId="{B8298557-55D1-419A-9218-273C8B83AF5E}">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 Unleashing Entrepreneurship</a:t>
          </a:r>
        </a:p>
      </dgm:t>
    </dgm:pt>
    <dgm:pt modelId="{176AB7B7-C852-4F87-A09A-330D6979586B}" type="parTrans" cxnId="{4D4AABED-E198-4001-8A23-65B6B0D2BC1B}">
      <dgm:prSet/>
      <dgm:spPr/>
      <dgm:t>
        <a:bodyPr/>
        <a:lstStyle/>
        <a:p>
          <a:endParaRPr lang="en-GB"/>
        </a:p>
      </dgm:t>
    </dgm:pt>
    <dgm:pt modelId="{74E06501-6386-40A9-8D4B-23FB55F4E9F0}" type="sibTrans" cxnId="{4D4AABED-E198-4001-8A23-65B6B0D2BC1B}">
      <dgm:prSet/>
      <dgm:spPr/>
      <dgm:t>
        <a:bodyPr/>
        <a:lstStyle/>
        <a:p>
          <a:endParaRPr lang="en-GB"/>
        </a:p>
      </dgm:t>
    </dgm:pt>
    <dgm:pt modelId="{09E5D9D6-89CA-48FC-8CBD-6A3ED8065A76}">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Identifying Business Opportunities &amp; Leadership Skills</a:t>
          </a:r>
        </a:p>
      </dgm:t>
    </dgm:pt>
    <dgm:pt modelId="{801827D5-B1D3-43D4-ADC1-D44CAAD12613}" type="parTrans" cxnId="{60F0143A-F586-422A-9632-E51213C5CAD7}">
      <dgm:prSet/>
      <dgm:spPr/>
      <dgm:t>
        <a:bodyPr/>
        <a:lstStyle/>
        <a:p>
          <a:endParaRPr lang="en-GB"/>
        </a:p>
      </dgm:t>
    </dgm:pt>
    <dgm:pt modelId="{24C90170-583E-4B89-A624-A16AF2C6E4BB}" type="sibTrans" cxnId="{60F0143A-F586-422A-9632-E51213C5CAD7}">
      <dgm:prSet/>
      <dgm:spPr/>
      <dgm:t>
        <a:bodyPr/>
        <a:lstStyle/>
        <a:p>
          <a:endParaRPr lang="en-GB"/>
        </a:p>
      </dgm:t>
    </dgm:pt>
    <dgm:pt modelId="{AC28947D-8E14-4041-A750-2DBE708EE0C6}">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Compliance &amp; Legal Formalities</a:t>
          </a:r>
        </a:p>
      </dgm:t>
    </dgm:pt>
    <dgm:pt modelId="{AB5C0065-5AF4-4D8A-845A-63BAC1CC2C4F}" type="parTrans" cxnId="{A7C38CDB-E286-45B1-A406-4AD833D1A288}">
      <dgm:prSet/>
      <dgm:spPr/>
      <dgm:t>
        <a:bodyPr/>
        <a:lstStyle/>
        <a:p>
          <a:endParaRPr lang="en-GB"/>
        </a:p>
      </dgm:t>
    </dgm:pt>
    <dgm:pt modelId="{1448536D-158F-4233-ABF5-1E1A78ADB2B9}" type="sibTrans" cxnId="{A7C38CDB-E286-45B1-A406-4AD833D1A288}">
      <dgm:prSet/>
      <dgm:spPr/>
      <dgm:t>
        <a:bodyPr/>
        <a:lstStyle/>
        <a:p>
          <a:endParaRPr lang="en-GB"/>
        </a:p>
      </dgm:t>
    </dgm:pt>
    <dgm:pt modelId="{1A6B16A8-692D-4BB6-A205-05464B9A07BE}">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Enhancing Networking &amp; Work Life Balance Skill</a:t>
          </a:r>
        </a:p>
      </dgm:t>
    </dgm:pt>
    <dgm:pt modelId="{D37A932F-750C-4A4A-A4F8-03EF377D1AD1}" type="parTrans" cxnId="{76844FE7-8766-4752-B8BF-EF4D1D2D0704}">
      <dgm:prSet/>
      <dgm:spPr/>
      <dgm:t>
        <a:bodyPr/>
        <a:lstStyle/>
        <a:p>
          <a:endParaRPr lang="en-GB"/>
        </a:p>
      </dgm:t>
    </dgm:pt>
    <dgm:pt modelId="{8EB74515-CE88-4756-AE1E-496CA79A688C}" type="sibTrans" cxnId="{76844FE7-8766-4752-B8BF-EF4D1D2D0704}">
      <dgm:prSet/>
      <dgm:spPr/>
      <dgm:t>
        <a:bodyPr/>
        <a:lstStyle/>
        <a:p>
          <a:endParaRPr lang="en-GB"/>
        </a:p>
      </dgm:t>
    </dgm:pt>
    <dgm:pt modelId="{24EFC9BF-D967-49F0-879D-E600794C147B}">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Financial Awareness &amp; Sustainable Entrepreneurship</a:t>
          </a:r>
        </a:p>
      </dgm:t>
    </dgm:pt>
    <dgm:pt modelId="{19DEF54B-E60F-46CC-8965-675BA18556FB}" type="parTrans" cxnId="{26491132-15B8-4C6D-9DA4-8DDF26CB21EA}">
      <dgm:prSet/>
      <dgm:spPr/>
      <dgm:t>
        <a:bodyPr/>
        <a:lstStyle/>
        <a:p>
          <a:endParaRPr lang="en-GB"/>
        </a:p>
      </dgm:t>
    </dgm:pt>
    <dgm:pt modelId="{DD2F040F-902D-4CD9-894A-628EF9343D26}" type="sibTrans" cxnId="{26491132-15B8-4C6D-9DA4-8DDF26CB21EA}">
      <dgm:prSet/>
      <dgm:spPr/>
      <dgm:t>
        <a:bodyPr/>
        <a:lstStyle/>
        <a:p>
          <a:endParaRPr lang="en-GB"/>
        </a:p>
      </dgm:t>
    </dgm:pt>
    <dgm:pt modelId="{35247D29-5CBB-4475-A33D-7CD787F5F1AD}">
      <dgm:prSet phldrT="[Text]" custT="1"/>
      <dgm:spPr>
        <a:solidFill>
          <a:schemeClr val="accent1">
            <a:lumMod val="20000"/>
            <a:lumOff val="80000"/>
          </a:schemeClr>
        </a:solidFill>
        <a:effectLst>
          <a:innerShdw blurRad="63500" dist="50800" dir="2700000">
            <a:prstClr val="black">
              <a:alpha val="50000"/>
            </a:prstClr>
          </a:innerShdw>
        </a:effectLst>
      </dgm:spPr>
      <dgm:t>
        <a:bodyPr/>
        <a:lstStyle/>
        <a:p>
          <a:r>
            <a:rPr lang="en-GB" sz="1300" dirty="0">
              <a:latin typeface="Times New Roman" panose="02020603050405020304" pitchFamily="18" charset="0"/>
              <a:cs typeface="Times New Roman" panose="02020603050405020304" pitchFamily="18" charset="0"/>
            </a:rPr>
            <a:t>Digital &amp; Technological Skill</a:t>
          </a:r>
        </a:p>
      </dgm:t>
    </dgm:pt>
    <dgm:pt modelId="{36BAE678-ACA7-44EB-8344-C7E98D7B8752}" type="parTrans" cxnId="{C2BE39C3-AD90-4619-AF9E-F4D61B6F3092}">
      <dgm:prSet/>
      <dgm:spPr/>
      <dgm:t>
        <a:bodyPr/>
        <a:lstStyle/>
        <a:p>
          <a:endParaRPr lang="en-GB"/>
        </a:p>
      </dgm:t>
    </dgm:pt>
    <dgm:pt modelId="{4ECC6762-DFBB-4E47-97EE-C96C9ACD0E52}" type="sibTrans" cxnId="{C2BE39C3-AD90-4619-AF9E-F4D61B6F3092}">
      <dgm:prSet/>
      <dgm:spPr/>
      <dgm:t>
        <a:bodyPr/>
        <a:lstStyle/>
        <a:p>
          <a:endParaRPr lang="en-GB"/>
        </a:p>
      </dgm:t>
    </dgm:pt>
    <dgm:pt modelId="{9E745573-D01A-4712-9084-303E3A4F5BED}">
      <dgm:prSet phldrT="[Text]" custT="1"/>
      <dgm:spPr>
        <a:solidFill>
          <a:schemeClr val="accent1">
            <a:lumMod val="20000"/>
            <a:lumOff val="80000"/>
          </a:schemeClr>
        </a:solidFill>
        <a:effectLst>
          <a:glow rad="101600">
            <a:schemeClr val="accent2">
              <a:satMod val="175000"/>
              <a:alpha val="40000"/>
            </a:schemeClr>
          </a:glow>
        </a:effectLst>
      </dgm:spPr>
      <dgm:t>
        <a:bodyPr/>
        <a:lstStyle/>
        <a:p>
          <a:r>
            <a:rPr lang="en-GB" sz="1200" b="1" dirty="0">
              <a:latin typeface="Times New Roman" panose="02020603050405020304" pitchFamily="18" charset="0"/>
              <a:cs typeface="Times New Roman" panose="02020603050405020304" pitchFamily="18" charset="0"/>
            </a:rPr>
            <a:t>Phase 4</a:t>
          </a:r>
        </a:p>
      </dgm:t>
    </dgm:pt>
    <dgm:pt modelId="{DDF91198-0BEA-409C-96A7-464E204CC1CF}" type="parTrans" cxnId="{2ABFF3DE-4D36-4BB6-9ACE-43EADF05069C}">
      <dgm:prSet/>
      <dgm:spPr/>
      <dgm:t>
        <a:bodyPr/>
        <a:lstStyle/>
        <a:p>
          <a:endParaRPr lang="en-GB"/>
        </a:p>
      </dgm:t>
    </dgm:pt>
    <dgm:pt modelId="{E2D6BE2B-6D37-43B7-92DC-D021495375EF}" type="sibTrans" cxnId="{2ABFF3DE-4D36-4BB6-9ACE-43EADF05069C}">
      <dgm:prSet/>
      <dgm:spPr/>
      <dgm:t>
        <a:bodyPr/>
        <a:lstStyle/>
        <a:p>
          <a:endParaRPr lang="en-GB"/>
        </a:p>
      </dgm:t>
    </dgm:pt>
    <dgm:pt modelId="{6CF3780B-1AD5-4428-A86A-FB068E38E1CF}">
      <dgm:prSet custT="1"/>
      <dgm:spPr>
        <a:solidFill>
          <a:schemeClr val="accent1">
            <a:lumMod val="20000"/>
            <a:lumOff val="80000"/>
          </a:schemeClr>
        </a:solidFill>
        <a:effectLst>
          <a:glow rad="101600">
            <a:schemeClr val="accent2">
              <a:satMod val="175000"/>
              <a:alpha val="40000"/>
            </a:schemeClr>
          </a:glow>
        </a:effectLst>
      </dgm:spPr>
      <dgm:t>
        <a:bodyPr/>
        <a:lstStyle/>
        <a:p>
          <a:r>
            <a:rPr lang="en-GB" sz="1200" dirty="0">
              <a:latin typeface="Times New Roman" panose="02020603050405020304" pitchFamily="18" charset="0"/>
              <a:cs typeface="Times New Roman" panose="02020603050405020304" pitchFamily="18" charset="0"/>
            </a:rPr>
            <a:t>Post - assessment of trainees business skill and knowledge</a:t>
          </a:r>
        </a:p>
      </dgm:t>
    </dgm:pt>
    <dgm:pt modelId="{46104692-9859-40E7-9928-D2F0C143050B}" type="parTrans" cxnId="{B36FA656-81B3-4736-9B90-B6154B592F5A}">
      <dgm:prSet/>
      <dgm:spPr/>
      <dgm:t>
        <a:bodyPr/>
        <a:lstStyle/>
        <a:p>
          <a:endParaRPr lang="en-GB"/>
        </a:p>
      </dgm:t>
    </dgm:pt>
    <dgm:pt modelId="{E5320A71-78A0-4267-B124-AFDE202CCC8D}" type="sibTrans" cxnId="{B36FA656-81B3-4736-9B90-B6154B592F5A}">
      <dgm:prSet/>
      <dgm:spPr/>
      <dgm:t>
        <a:bodyPr/>
        <a:lstStyle/>
        <a:p>
          <a:endParaRPr lang="en-GB"/>
        </a:p>
      </dgm:t>
    </dgm:pt>
    <dgm:pt modelId="{8E196643-379F-4426-A089-77826D257E13}">
      <dgm:prSet phldrT="[Text]" custT="1"/>
      <dgm:spPr>
        <a:solidFill>
          <a:schemeClr val="accent1">
            <a:lumMod val="20000"/>
            <a:lumOff val="80000"/>
          </a:schemeClr>
        </a:solidFill>
        <a:effectLst>
          <a:outerShdw blurRad="50800" dist="38100" dir="5400000" algn="t" rotWithShape="0">
            <a:prstClr val="black">
              <a:alpha val="40000"/>
            </a:prstClr>
          </a:outerShdw>
          <a:reflection blurRad="6350" stA="50000" endA="300" endPos="38500" dist="50800" dir="5400000" sy="-100000" algn="bl" rotWithShape="0"/>
        </a:effectLst>
        <a:scene3d>
          <a:camera prst="perspectiveFront"/>
          <a:lightRig rig="flat" dir="t"/>
        </a:scene3d>
        <a:sp3d prstMaterial="dkEdge">
          <a:bevelT w="8200" h="38100"/>
        </a:sp3d>
      </dgm:spPr>
      <dgm:t>
        <a:bodyPr/>
        <a:lstStyle/>
        <a:p>
          <a:r>
            <a:rPr lang="en-GB" sz="1200" b="1" dirty="0">
              <a:latin typeface="Times New Roman" panose="02020603050405020304" pitchFamily="18" charset="0"/>
              <a:cs typeface="Times New Roman" panose="02020603050405020304" pitchFamily="18" charset="0"/>
            </a:rPr>
            <a:t>Phase 5</a:t>
          </a:r>
        </a:p>
      </dgm:t>
    </dgm:pt>
    <dgm:pt modelId="{0A7657F2-4661-45BC-BA00-F92EB1A111CD}" type="parTrans" cxnId="{C75C4CCD-12D3-4CC0-B530-673904EBFB26}">
      <dgm:prSet/>
      <dgm:spPr/>
      <dgm:t>
        <a:bodyPr/>
        <a:lstStyle/>
        <a:p>
          <a:endParaRPr lang="en-GB"/>
        </a:p>
      </dgm:t>
    </dgm:pt>
    <dgm:pt modelId="{4ADA6891-7639-4012-A0B6-E48780AB9136}" type="sibTrans" cxnId="{C75C4CCD-12D3-4CC0-B530-673904EBFB26}">
      <dgm:prSet/>
      <dgm:spPr/>
      <dgm:t>
        <a:bodyPr/>
        <a:lstStyle/>
        <a:p>
          <a:endParaRPr lang="en-GB"/>
        </a:p>
      </dgm:t>
    </dgm:pt>
    <dgm:pt modelId="{F3567E55-2812-43E7-8F94-FAE22EE88AC9}">
      <dgm:prSet custT="1"/>
      <dgm:spPr>
        <a:solidFill>
          <a:schemeClr val="accent1">
            <a:lumMod val="20000"/>
            <a:lumOff val="80000"/>
          </a:schemeClr>
        </a:solidFill>
        <a:effectLst>
          <a:outerShdw blurRad="50800" dist="38100" dir="5400000" algn="t" rotWithShape="0">
            <a:prstClr val="black">
              <a:alpha val="40000"/>
            </a:prstClr>
          </a:outerShdw>
          <a:reflection blurRad="6350" stA="50000" endA="300" endPos="38500" dist="50800" dir="5400000" sy="-100000" algn="bl" rotWithShape="0"/>
        </a:effectLst>
        <a:scene3d>
          <a:camera prst="perspectiveFront"/>
          <a:lightRig rig="flat" dir="t"/>
        </a:scene3d>
        <a:sp3d prstMaterial="dkEdge">
          <a:bevelT w="8200" h="38100"/>
        </a:sp3d>
      </dgm:spPr>
      <dgm:t>
        <a:bodyPr/>
        <a:lstStyle/>
        <a:p>
          <a:r>
            <a:rPr lang="en-GB" sz="1200" dirty="0">
              <a:latin typeface="Times New Roman" panose="02020603050405020304" pitchFamily="18" charset="0"/>
              <a:cs typeface="Times New Roman" panose="02020603050405020304" pitchFamily="18" charset="0"/>
            </a:rPr>
            <a:t>Mentoring and counselling post one-week training program</a:t>
          </a:r>
        </a:p>
      </dgm:t>
    </dgm:pt>
    <dgm:pt modelId="{F5087F9E-43B7-4533-889B-F2136BBC296D}" type="parTrans" cxnId="{54F35561-5102-4831-82A5-BE63C352A800}">
      <dgm:prSet/>
      <dgm:spPr/>
      <dgm:t>
        <a:bodyPr/>
        <a:lstStyle/>
        <a:p>
          <a:endParaRPr lang="en-GB"/>
        </a:p>
      </dgm:t>
    </dgm:pt>
    <dgm:pt modelId="{E3E5B732-C5BA-40A5-8D65-842902CD2B6C}" type="sibTrans" cxnId="{54F35561-5102-4831-82A5-BE63C352A800}">
      <dgm:prSet/>
      <dgm:spPr/>
      <dgm:t>
        <a:bodyPr/>
        <a:lstStyle/>
        <a:p>
          <a:endParaRPr lang="en-GB"/>
        </a:p>
      </dgm:t>
    </dgm:pt>
    <dgm:pt modelId="{734B5251-39A9-4B58-9937-6E4A262A66A4}">
      <dgm:prSet custT="1"/>
      <dgm:spPr>
        <a:solidFill>
          <a:schemeClr val="accent1">
            <a:lumMod val="20000"/>
            <a:lumOff val="80000"/>
          </a:schemeClr>
        </a:solidFill>
        <a:effectLst>
          <a:outerShdw blurRad="50800" dist="38100" dir="5400000" algn="t" rotWithShape="0">
            <a:prstClr val="black">
              <a:alpha val="40000"/>
            </a:prstClr>
          </a:outerShdw>
          <a:reflection blurRad="6350" stA="50000" endA="300" endPos="38500" dist="50800" dir="5400000" sy="-100000" algn="bl" rotWithShape="0"/>
        </a:effectLst>
        <a:scene3d>
          <a:camera prst="perspectiveFront"/>
          <a:lightRig rig="flat" dir="t"/>
        </a:scene3d>
        <a:sp3d prstMaterial="dkEdge">
          <a:bevelT w="8200" h="38100"/>
        </a:sp3d>
      </dgm:spPr>
      <dgm:t>
        <a:bodyPr/>
        <a:lstStyle/>
        <a:p>
          <a:r>
            <a:rPr lang="en-GB" sz="1200" dirty="0">
              <a:latin typeface="Times New Roman" panose="02020603050405020304" pitchFamily="18" charset="0"/>
              <a:cs typeface="Times New Roman" panose="02020603050405020304" pitchFamily="18" charset="0"/>
            </a:rPr>
            <a:t>Follow up- </a:t>
          </a:r>
          <a:r>
            <a:rPr lang="en-GB" sz="1200" dirty="0" err="1">
              <a:latin typeface="Times New Roman" panose="02020603050405020304" pitchFamily="18" charset="0"/>
              <a:cs typeface="Times New Roman" panose="02020603050405020304" pitchFamily="18" charset="0"/>
            </a:rPr>
            <a:t>quaterly</a:t>
          </a:r>
          <a:r>
            <a:rPr lang="en-GB" sz="1200" dirty="0">
              <a:latin typeface="Times New Roman" panose="02020603050405020304" pitchFamily="18" charset="0"/>
              <a:cs typeface="Times New Roman" panose="02020603050405020304" pitchFamily="18" charset="0"/>
            </a:rPr>
            <a:t> assessment post training beside providing financial assistance and mentoring.</a:t>
          </a:r>
        </a:p>
      </dgm:t>
    </dgm:pt>
    <dgm:pt modelId="{A684A994-3DEE-4AE0-B81C-09EDABE5753E}" type="parTrans" cxnId="{80AE01F5-19C5-4537-8A71-26A0461AAEB7}">
      <dgm:prSet/>
      <dgm:spPr/>
      <dgm:t>
        <a:bodyPr/>
        <a:lstStyle/>
        <a:p>
          <a:endParaRPr lang="en-GB"/>
        </a:p>
      </dgm:t>
    </dgm:pt>
    <dgm:pt modelId="{8FE909BA-80FA-4D6E-9991-C79CDF7809CE}" type="sibTrans" cxnId="{80AE01F5-19C5-4537-8A71-26A0461AAEB7}">
      <dgm:prSet/>
      <dgm:spPr/>
      <dgm:t>
        <a:bodyPr/>
        <a:lstStyle/>
        <a:p>
          <a:endParaRPr lang="en-GB"/>
        </a:p>
      </dgm:t>
    </dgm:pt>
    <dgm:pt modelId="{C40C603E-8AB0-4684-939E-830D10FB61C8}">
      <dgm:prSet phldrT="[Text]" custT="1"/>
      <dgm:spPr>
        <a:solidFill>
          <a:schemeClr val="accent1">
            <a:lumMod val="20000"/>
            <a:lumOff val="80000"/>
          </a:schemeClr>
        </a:solidFill>
        <a:ln>
          <a:solidFill>
            <a:schemeClr val="tx1"/>
          </a:solidFill>
        </a:ln>
        <a:effectLst>
          <a:reflection blurRad="6350" stA="50000" endA="300" endPos="55000" dir="5400000" sy="-100000" algn="bl" rotWithShape="0"/>
        </a:effectLst>
      </dgm:spPr>
      <dgm:t>
        <a:bodyPr/>
        <a:lstStyle/>
        <a:p>
          <a:r>
            <a:rPr lang="en-GB" sz="1200" b="1" dirty="0">
              <a:latin typeface="Times New Roman" panose="02020603050405020304" pitchFamily="18" charset="0"/>
              <a:cs typeface="Times New Roman" panose="02020603050405020304" pitchFamily="18" charset="0"/>
            </a:rPr>
            <a:t>Phase 2</a:t>
          </a:r>
        </a:p>
      </dgm:t>
    </dgm:pt>
    <dgm:pt modelId="{C46304E6-12C7-4EB7-998D-A8D8751FA4F6}" type="sibTrans" cxnId="{5FB9D897-D012-4938-93C8-7323BCD97A96}">
      <dgm:prSet/>
      <dgm:spPr/>
      <dgm:t>
        <a:bodyPr/>
        <a:lstStyle/>
        <a:p>
          <a:endParaRPr lang="en-GB"/>
        </a:p>
      </dgm:t>
    </dgm:pt>
    <dgm:pt modelId="{9F2790F0-FE51-440D-80BB-F81D33CD6030}" type="parTrans" cxnId="{5FB9D897-D012-4938-93C8-7323BCD97A96}">
      <dgm:prSet/>
      <dgm:spPr/>
      <dgm:t>
        <a:bodyPr/>
        <a:lstStyle/>
        <a:p>
          <a:endParaRPr lang="en-GB"/>
        </a:p>
      </dgm:t>
    </dgm:pt>
    <dgm:pt modelId="{0491E154-D1E2-4A0A-BEF8-E73E8B767E95}">
      <dgm:prSet phldrT="[Text]" custT="1"/>
      <dgm:spPr>
        <a:solidFill>
          <a:schemeClr val="accent1">
            <a:lumMod val="20000"/>
            <a:lumOff val="80000"/>
          </a:schemeClr>
        </a:solidFill>
        <a:ln>
          <a:solidFill>
            <a:schemeClr val="tx1"/>
          </a:solidFill>
        </a:ln>
        <a:effectLst>
          <a:reflection blurRad="6350" stA="50000" endA="300" endPos="55000" dir="5400000" sy="-100000" algn="bl" rotWithShape="0"/>
        </a:effectLst>
      </dgm:spPr>
      <dgm:t>
        <a:bodyPr/>
        <a:lstStyle/>
        <a:p>
          <a:r>
            <a:rPr lang="en-GB" sz="1200" dirty="0">
              <a:latin typeface="Times New Roman" panose="02020603050405020304" pitchFamily="18" charset="0"/>
              <a:cs typeface="Times New Roman" panose="02020603050405020304" pitchFamily="18" charset="0"/>
            </a:rPr>
            <a:t>Pre - assessment of trainees business skill and knowledge</a:t>
          </a:r>
        </a:p>
      </dgm:t>
    </dgm:pt>
    <dgm:pt modelId="{F23C70FF-0181-49C2-83AC-FE5715CBC62F}" type="sibTrans" cxnId="{B8349299-E986-4D57-9C78-51CF99BA4EA1}">
      <dgm:prSet/>
      <dgm:spPr/>
      <dgm:t>
        <a:bodyPr/>
        <a:lstStyle/>
        <a:p>
          <a:endParaRPr lang="en-GB"/>
        </a:p>
      </dgm:t>
    </dgm:pt>
    <dgm:pt modelId="{72783B74-39A8-4163-8377-528A35A5CC6E}" type="parTrans" cxnId="{B8349299-E986-4D57-9C78-51CF99BA4EA1}">
      <dgm:prSet/>
      <dgm:spPr/>
      <dgm:t>
        <a:bodyPr/>
        <a:lstStyle/>
        <a:p>
          <a:endParaRPr lang="en-GB"/>
        </a:p>
      </dgm:t>
    </dgm:pt>
    <dgm:pt modelId="{4E2F3BC2-F9A5-426C-8C97-632AA01A9C1C}">
      <dgm:prSet custT="1"/>
      <dgm:spPr>
        <a:solidFill>
          <a:schemeClr val="accent1">
            <a:lumMod val="20000"/>
            <a:lumOff val="80000"/>
          </a:schemeClr>
        </a:solidFill>
      </dgm:spPr>
      <dgm:t>
        <a:bodyPr/>
        <a:lstStyle/>
        <a:p>
          <a:endParaRPr lang="en-IN" sz="800" dirty="0">
            <a:latin typeface="Times New Roman" panose="02020603050405020304" pitchFamily="18" charset="0"/>
            <a:cs typeface="Times New Roman" panose="02020603050405020304" pitchFamily="18" charset="0"/>
          </a:endParaRPr>
        </a:p>
      </dgm:t>
    </dgm:pt>
    <dgm:pt modelId="{BC24522B-3FD9-4BB9-924F-9EFC45E1AF18}" type="parTrans" cxnId="{359839CE-9257-48C0-95D9-B8B11F89EBB4}">
      <dgm:prSet/>
      <dgm:spPr/>
      <dgm:t>
        <a:bodyPr/>
        <a:lstStyle/>
        <a:p>
          <a:endParaRPr lang="en-IN"/>
        </a:p>
      </dgm:t>
    </dgm:pt>
    <dgm:pt modelId="{75EB9086-4F07-4F06-B237-7FF13ACEE68A}" type="sibTrans" cxnId="{359839CE-9257-48C0-95D9-B8B11F89EBB4}">
      <dgm:prSet/>
      <dgm:spPr/>
      <dgm:t>
        <a:bodyPr/>
        <a:lstStyle/>
        <a:p>
          <a:endParaRPr lang="en-IN"/>
        </a:p>
      </dgm:t>
    </dgm:pt>
    <dgm:pt modelId="{069BBFA0-BA85-430B-B59D-56B91D4433DD}" type="pres">
      <dgm:prSet presAssocID="{3ABCB5FE-4E1E-466A-AAB6-A73F5C4BFFBF}" presName="diagram" presStyleCnt="0">
        <dgm:presLayoutVars>
          <dgm:dir/>
          <dgm:resizeHandles val="exact"/>
        </dgm:presLayoutVars>
      </dgm:prSet>
      <dgm:spPr/>
      <dgm:t>
        <a:bodyPr/>
        <a:lstStyle/>
        <a:p>
          <a:endParaRPr lang="en-US"/>
        </a:p>
      </dgm:t>
    </dgm:pt>
    <dgm:pt modelId="{B0F53598-0845-41D1-99FE-B53F4E8B52F6}" type="pres">
      <dgm:prSet presAssocID="{ED2A488E-F93A-4D38-978F-7F962DCEB43B}" presName="node" presStyleLbl="node1" presStyleIdx="0" presStyleCnt="5" custScaleX="116135" custScaleY="226967" custLinFactNeighborX="-15932" custLinFactNeighborY="-4515">
        <dgm:presLayoutVars>
          <dgm:bulletEnabled val="1"/>
        </dgm:presLayoutVars>
      </dgm:prSet>
      <dgm:spPr/>
      <dgm:t>
        <a:bodyPr/>
        <a:lstStyle/>
        <a:p>
          <a:endParaRPr lang="en-US"/>
        </a:p>
      </dgm:t>
    </dgm:pt>
    <dgm:pt modelId="{82FC4440-9583-400D-B3E5-86A03526A2BA}" type="pres">
      <dgm:prSet presAssocID="{1A02D8B9-CFEF-4A62-BFC0-004E78B45F48}" presName="sibTrans" presStyleLbl="sibTrans2D1" presStyleIdx="0" presStyleCnt="4"/>
      <dgm:spPr/>
      <dgm:t>
        <a:bodyPr/>
        <a:lstStyle/>
        <a:p>
          <a:endParaRPr lang="en-US"/>
        </a:p>
      </dgm:t>
    </dgm:pt>
    <dgm:pt modelId="{B08D8656-519C-430F-964C-30D3708222C4}" type="pres">
      <dgm:prSet presAssocID="{1A02D8B9-CFEF-4A62-BFC0-004E78B45F48}" presName="connectorText" presStyleLbl="sibTrans2D1" presStyleIdx="0" presStyleCnt="4"/>
      <dgm:spPr/>
      <dgm:t>
        <a:bodyPr/>
        <a:lstStyle/>
        <a:p>
          <a:endParaRPr lang="en-US"/>
        </a:p>
      </dgm:t>
    </dgm:pt>
    <dgm:pt modelId="{E79B3082-62CD-4049-B504-55841088F739}" type="pres">
      <dgm:prSet presAssocID="{C40C603E-8AB0-4684-939E-830D10FB61C8}" presName="node" presStyleLbl="node1" presStyleIdx="1" presStyleCnt="5" custLinFactNeighborX="-13002" custLinFactNeighborY="903">
        <dgm:presLayoutVars>
          <dgm:bulletEnabled val="1"/>
        </dgm:presLayoutVars>
      </dgm:prSet>
      <dgm:spPr/>
      <dgm:t>
        <a:bodyPr/>
        <a:lstStyle/>
        <a:p>
          <a:endParaRPr lang="en-US"/>
        </a:p>
      </dgm:t>
    </dgm:pt>
    <dgm:pt modelId="{0CE9620B-6557-4B54-8E27-F8D4AF65E014}" type="pres">
      <dgm:prSet presAssocID="{C46304E6-12C7-4EB7-998D-A8D8751FA4F6}" presName="sibTrans" presStyleLbl="sibTrans2D1" presStyleIdx="1" presStyleCnt="4" custLinFactNeighborX="-32784" custLinFactNeighborY="4369"/>
      <dgm:spPr/>
      <dgm:t>
        <a:bodyPr/>
        <a:lstStyle/>
        <a:p>
          <a:endParaRPr lang="en-US"/>
        </a:p>
      </dgm:t>
    </dgm:pt>
    <dgm:pt modelId="{186C5986-7074-4FBA-AB28-2AB859C24D9F}" type="pres">
      <dgm:prSet presAssocID="{C46304E6-12C7-4EB7-998D-A8D8751FA4F6}" presName="connectorText" presStyleLbl="sibTrans2D1" presStyleIdx="1" presStyleCnt="4"/>
      <dgm:spPr/>
      <dgm:t>
        <a:bodyPr/>
        <a:lstStyle/>
        <a:p>
          <a:endParaRPr lang="en-US"/>
        </a:p>
      </dgm:t>
    </dgm:pt>
    <dgm:pt modelId="{9229C850-CC9B-4DDF-889E-7959341807EC}" type="pres">
      <dgm:prSet presAssocID="{5E2F8F8A-7433-4793-95BA-0CF01B4648C1}" presName="node" presStyleLbl="node1" presStyleIdx="2" presStyleCnt="5" custScaleX="177854" custScaleY="307500" custLinFactNeighborX="10226" custLinFactNeighborY="12531">
        <dgm:presLayoutVars>
          <dgm:bulletEnabled val="1"/>
        </dgm:presLayoutVars>
      </dgm:prSet>
      <dgm:spPr/>
      <dgm:t>
        <a:bodyPr/>
        <a:lstStyle/>
        <a:p>
          <a:endParaRPr lang="en-US"/>
        </a:p>
      </dgm:t>
    </dgm:pt>
    <dgm:pt modelId="{5ECC269B-65C0-4420-B2EE-3DDAE73CE0BF}" type="pres">
      <dgm:prSet presAssocID="{667D684A-054F-405D-BF32-31D27FBBD708}" presName="sibTrans" presStyleLbl="sibTrans2D1" presStyleIdx="2" presStyleCnt="4" custScaleX="174577"/>
      <dgm:spPr/>
      <dgm:t>
        <a:bodyPr/>
        <a:lstStyle/>
        <a:p>
          <a:endParaRPr lang="en-US"/>
        </a:p>
      </dgm:t>
    </dgm:pt>
    <dgm:pt modelId="{996CB58D-E9E1-4047-9738-FE4F603B731D}" type="pres">
      <dgm:prSet presAssocID="{667D684A-054F-405D-BF32-31D27FBBD708}" presName="connectorText" presStyleLbl="sibTrans2D1" presStyleIdx="2" presStyleCnt="4"/>
      <dgm:spPr/>
      <dgm:t>
        <a:bodyPr/>
        <a:lstStyle/>
        <a:p>
          <a:endParaRPr lang="en-US"/>
        </a:p>
      </dgm:t>
    </dgm:pt>
    <dgm:pt modelId="{A70690C3-786B-4C47-90FC-A701F27213C5}" type="pres">
      <dgm:prSet presAssocID="{9E745573-D01A-4712-9084-303E3A4F5BED}" presName="node" presStyleLbl="node1" presStyleIdx="3" presStyleCnt="5" custScaleX="122508" custScaleY="121261" custLinFactNeighborY="-11169">
        <dgm:presLayoutVars>
          <dgm:bulletEnabled val="1"/>
        </dgm:presLayoutVars>
      </dgm:prSet>
      <dgm:spPr/>
      <dgm:t>
        <a:bodyPr/>
        <a:lstStyle/>
        <a:p>
          <a:endParaRPr lang="en-US"/>
        </a:p>
      </dgm:t>
    </dgm:pt>
    <dgm:pt modelId="{BFE85A83-7F63-42D9-9101-961691288679}" type="pres">
      <dgm:prSet presAssocID="{E2D6BE2B-6D37-43B7-92DC-D021495375EF}" presName="sibTrans" presStyleLbl="sibTrans2D1" presStyleIdx="3" presStyleCnt="4"/>
      <dgm:spPr/>
      <dgm:t>
        <a:bodyPr/>
        <a:lstStyle/>
        <a:p>
          <a:endParaRPr lang="en-US"/>
        </a:p>
      </dgm:t>
    </dgm:pt>
    <dgm:pt modelId="{E5802569-1767-45F7-BD44-EECF39126997}" type="pres">
      <dgm:prSet presAssocID="{E2D6BE2B-6D37-43B7-92DC-D021495375EF}" presName="connectorText" presStyleLbl="sibTrans2D1" presStyleIdx="3" presStyleCnt="4"/>
      <dgm:spPr/>
      <dgm:t>
        <a:bodyPr/>
        <a:lstStyle/>
        <a:p>
          <a:endParaRPr lang="en-US"/>
        </a:p>
      </dgm:t>
    </dgm:pt>
    <dgm:pt modelId="{D732B64C-BB07-47CB-9D0F-CE71365A9464}" type="pres">
      <dgm:prSet presAssocID="{8E196643-379F-4426-A089-77826D257E13}" presName="node" presStyleLbl="node1" presStyleIdx="4" presStyleCnt="5" custScaleX="161635" custScaleY="127313" custLinFactNeighborX="-58109" custLinFactNeighborY="-61093">
        <dgm:presLayoutVars>
          <dgm:bulletEnabled val="1"/>
        </dgm:presLayoutVars>
      </dgm:prSet>
      <dgm:spPr/>
      <dgm:t>
        <a:bodyPr/>
        <a:lstStyle/>
        <a:p>
          <a:endParaRPr lang="en-US"/>
        </a:p>
      </dgm:t>
    </dgm:pt>
  </dgm:ptLst>
  <dgm:cxnLst>
    <dgm:cxn modelId="{76844FE7-8766-4752-B8BF-EF4D1D2D0704}" srcId="{5E2F8F8A-7433-4793-95BA-0CF01B4648C1}" destId="{1A6B16A8-692D-4BB6-A205-05464B9A07BE}" srcOrd="4" destOrd="0" parTransId="{D37A932F-750C-4A4A-A4F8-03EF377D1AD1}" sibTransId="{8EB74515-CE88-4756-AE1E-496CA79A688C}"/>
    <dgm:cxn modelId="{C446700C-DA10-40B1-A9D4-3317BF9788AA}" type="presOf" srcId="{E2D6BE2B-6D37-43B7-92DC-D021495375EF}" destId="{BFE85A83-7F63-42D9-9101-961691288679}" srcOrd="0" destOrd="0" presId="urn:microsoft.com/office/officeart/2005/8/layout/process5"/>
    <dgm:cxn modelId="{B8349299-E986-4D57-9C78-51CF99BA4EA1}" srcId="{C40C603E-8AB0-4684-939E-830D10FB61C8}" destId="{0491E154-D1E2-4A0A-BEF8-E73E8B767E95}" srcOrd="0" destOrd="0" parTransId="{72783B74-39A8-4163-8377-528A35A5CC6E}" sibTransId="{F23C70FF-0181-49C2-83AC-FE5715CBC62F}"/>
    <dgm:cxn modelId="{26491132-15B8-4C6D-9DA4-8DDF26CB21EA}" srcId="{5E2F8F8A-7433-4793-95BA-0CF01B4648C1}" destId="{24EFC9BF-D967-49F0-879D-E600794C147B}" srcOrd="5" destOrd="0" parTransId="{19DEF54B-E60F-46CC-8965-675BA18556FB}" sibTransId="{DD2F040F-902D-4CD9-894A-628EF9343D26}"/>
    <dgm:cxn modelId="{359839CE-9257-48C0-95D9-B8B11F89EBB4}" srcId="{ED2A488E-F93A-4D38-978F-7F962DCEB43B}" destId="{4E2F3BC2-F9A5-426C-8C97-632AA01A9C1C}" srcOrd="1" destOrd="0" parTransId="{BC24522B-3FD9-4BB9-924F-9EFC45E1AF18}" sibTransId="{75EB9086-4F07-4F06-B237-7FF13ACEE68A}"/>
    <dgm:cxn modelId="{77C5D33A-1CD5-4E15-B3EB-1FACCC24890A}" srcId="{5E2F8F8A-7433-4793-95BA-0CF01B4648C1}" destId="{AEEE4947-8C98-476A-9B46-7B0CD171E6E3}" srcOrd="0" destOrd="0" parTransId="{2301FD4B-171C-4DD2-9A24-9F7F100012F3}" sibTransId="{26B3C979-62E4-4331-8687-01AD5EDB0117}"/>
    <dgm:cxn modelId="{5780EAD1-05E1-4AE3-919C-E0EE2227477B}" type="presOf" srcId="{1A02D8B9-CFEF-4A62-BFC0-004E78B45F48}" destId="{B08D8656-519C-430F-964C-30D3708222C4}" srcOrd="1" destOrd="0" presId="urn:microsoft.com/office/officeart/2005/8/layout/process5"/>
    <dgm:cxn modelId="{42CE06CE-5FE4-4876-B4AB-747BF3BAF354}" type="presOf" srcId="{35247D29-5CBB-4475-A33D-7CD787F5F1AD}" destId="{9229C850-CC9B-4DDF-889E-7959341807EC}" srcOrd="0" destOrd="7" presId="urn:microsoft.com/office/officeart/2005/8/layout/process5"/>
    <dgm:cxn modelId="{0865AC9B-212F-46D3-983A-DF999DD1FF10}" type="presOf" srcId="{6CF3780B-1AD5-4428-A86A-FB068E38E1CF}" destId="{A70690C3-786B-4C47-90FC-A701F27213C5}" srcOrd="0" destOrd="1" presId="urn:microsoft.com/office/officeart/2005/8/layout/process5"/>
    <dgm:cxn modelId="{FA6E80C5-A221-43A2-BF96-8D92D247E95D}" type="presOf" srcId="{667D684A-054F-405D-BF32-31D27FBBD708}" destId="{5ECC269B-65C0-4420-B2EE-3DDAE73CE0BF}" srcOrd="0" destOrd="0" presId="urn:microsoft.com/office/officeart/2005/8/layout/process5"/>
    <dgm:cxn modelId="{82622D71-D1F7-4A75-8525-E980016F9ADD}" srcId="{ED2A488E-F93A-4D38-978F-7F962DCEB43B}" destId="{C54FB28D-D818-498F-B92E-87D7DBFA7840}" srcOrd="0" destOrd="0" parTransId="{4799D185-D184-41CD-A481-A6D3699ED34A}" sibTransId="{9D33438F-4F45-452F-AF6D-3E7267A5272D}"/>
    <dgm:cxn modelId="{4C405779-FF4E-42A5-9363-95C32D885334}" type="presOf" srcId="{667D684A-054F-405D-BF32-31D27FBBD708}" destId="{996CB58D-E9E1-4047-9738-FE4F603B731D}" srcOrd="1" destOrd="0" presId="urn:microsoft.com/office/officeart/2005/8/layout/process5"/>
    <dgm:cxn modelId="{40EF983D-BA35-48C6-A316-6B6339953B07}" type="presOf" srcId="{ED2A488E-F93A-4D38-978F-7F962DCEB43B}" destId="{B0F53598-0845-41D1-99FE-B53F4E8B52F6}" srcOrd="0" destOrd="0" presId="urn:microsoft.com/office/officeart/2005/8/layout/process5"/>
    <dgm:cxn modelId="{88D7C2BB-11F1-40FC-8187-1DDD582E1275}" type="presOf" srcId="{5E2F8F8A-7433-4793-95BA-0CF01B4648C1}" destId="{9229C850-CC9B-4DDF-889E-7959341807EC}" srcOrd="0" destOrd="0" presId="urn:microsoft.com/office/officeart/2005/8/layout/process5"/>
    <dgm:cxn modelId="{75914274-2FF1-49A4-996D-84404076710C}" type="presOf" srcId="{AEEE4947-8C98-476A-9B46-7B0CD171E6E3}" destId="{9229C850-CC9B-4DDF-889E-7959341807EC}" srcOrd="0" destOrd="1" presId="urn:microsoft.com/office/officeart/2005/8/layout/process5"/>
    <dgm:cxn modelId="{A03E3B14-BDFF-47BA-8A21-F96A3045118F}" srcId="{3ABCB5FE-4E1E-466A-AAB6-A73F5C4BFFBF}" destId="{ED2A488E-F93A-4D38-978F-7F962DCEB43B}" srcOrd="0" destOrd="0" parTransId="{6E177783-2B43-4975-9EDB-4972A67F7A29}" sibTransId="{1A02D8B9-CFEF-4A62-BFC0-004E78B45F48}"/>
    <dgm:cxn modelId="{7723B503-30B2-470D-B899-B103396B0352}" type="presOf" srcId="{3ABCB5FE-4E1E-466A-AAB6-A73F5C4BFFBF}" destId="{069BBFA0-BA85-430B-B59D-56B91D4433DD}" srcOrd="0" destOrd="0" presId="urn:microsoft.com/office/officeart/2005/8/layout/process5"/>
    <dgm:cxn modelId="{5FB9D897-D012-4938-93C8-7323BCD97A96}" srcId="{3ABCB5FE-4E1E-466A-AAB6-A73F5C4BFFBF}" destId="{C40C603E-8AB0-4684-939E-830D10FB61C8}" srcOrd="1" destOrd="0" parTransId="{9F2790F0-FE51-440D-80BB-F81D33CD6030}" sibTransId="{C46304E6-12C7-4EB7-998D-A8D8751FA4F6}"/>
    <dgm:cxn modelId="{C75C4CCD-12D3-4CC0-B530-673904EBFB26}" srcId="{3ABCB5FE-4E1E-466A-AAB6-A73F5C4BFFBF}" destId="{8E196643-379F-4426-A089-77826D257E13}" srcOrd="4" destOrd="0" parTransId="{0A7657F2-4661-45BC-BA00-F92EB1A111CD}" sibTransId="{4ADA6891-7639-4012-A0B6-E48780AB9136}"/>
    <dgm:cxn modelId="{1C2AC373-863A-4079-8CF8-65523FD631C9}" type="presOf" srcId="{09E5D9D6-89CA-48FC-8CBD-6A3ED8065A76}" destId="{9229C850-CC9B-4DDF-889E-7959341807EC}" srcOrd="0" destOrd="3" presId="urn:microsoft.com/office/officeart/2005/8/layout/process5"/>
    <dgm:cxn modelId="{F1C734B9-3889-4947-955C-38D58AE8B87B}" type="presOf" srcId="{C46304E6-12C7-4EB7-998D-A8D8751FA4F6}" destId="{186C5986-7074-4FBA-AB28-2AB859C24D9F}" srcOrd="1" destOrd="0" presId="urn:microsoft.com/office/officeart/2005/8/layout/process5"/>
    <dgm:cxn modelId="{83734038-013B-4161-8AD7-442BEF63C133}" type="presOf" srcId="{4E2F3BC2-F9A5-426C-8C97-632AA01A9C1C}" destId="{B0F53598-0845-41D1-99FE-B53F4E8B52F6}" srcOrd="0" destOrd="2" presId="urn:microsoft.com/office/officeart/2005/8/layout/process5"/>
    <dgm:cxn modelId="{60F0143A-F586-422A-9632-E51213C5CAD7}" srcId="{5E2F8F8A-7433-4793-95BA-0CF01B4648C1}" destId="{09E5D9D6-89CA-48FC-8CBD-6A3ED8065A76}" srcOrd="2" destOrd="0" parTransId="{801827D5-B1D3-43D4-ADC1-D44CAAD12613}" sibTransId="{24C90170-583E-4B89-A624-A16AF2C6E4BB}"/>
    <dgm:cxn modelId="{66E7F42E-C441-4830-AC62-2A66C18F61E7}" type="presOf" srcId="{B8298557-55D1-419A-9218-273C8B83AF5E}" destId="{9229C850-CC9B-4DDF-889E-7959341807EC}" srcOrd="0" destOrd="2" presId="urn:microsoft.com/office/officeart/2005/8/layout/process5"/>
    <dgm:cxn modelId="{F9DC461F-FF76-4CE7-A97F-06AEF1586799}" type="presOf" srcId="{1A6B16A8-692D-4BB6-A205-05464B9A07BE}" destId="{9229C850-CC9B-4DDF-889E-7959341807EC}" srcOrd="0" destOrd="5" presId="urn:microsoft.com/office/officeart/2005/8/layout/process5"/>
    <dgm:cxn modelId="{A7C38CDB-E286-45B1-A406-4AD833D1A288}" srcId="{5E2F8F8A-7433-4793-95BA-0CF01B4648C1}" destId="{AC28947D-8E14-4041-A750-2DBE708EE0C6}" srcOrd="3" destOrd="0" parTransId="{AB5C0065-5AF4-4D8A-845A-63BAC1CC2C4F}" sibTransId="{1448536D-158F-4233-ABF5-1E1A78ADB2B9}"/>
    <dgm:cxn modelId="{22794BE6-88CD-4CDC-B154-2DF550779341}" srcId="{3ABCB5FE-4E1E-466A-AAB6-A73F5C4BFFBF}" destId="{5E2F8F8A-7433-4793-95BA-0CF01B4648C1}" srcOrd="2" destOrd="0" parTransId="{E5CC7133-6D7F-4CB0-B0D9-10135B822FCA}" sibTransId="{667D684A-054F-405D-BF32-31D27FBBD708}"/>
    <dgm:cxn modelId="{EAC702C6-CDC0-4CED-BE92-E25C538FB361}" type="presOf" srcId="{C40C603E-8AB0-4684-939E-830D10FB61C8}" destId="{E79B3082-62CD-4049-B504-55841088F739}" srcOrd="0" destOrd="0" presId="urn:microsoft.com/office/officeart/2005/8/layout/process5"/>
    <dgm:cxn modelId="{86303473-9DFD-42ED-92D9-F95854D1869B}" type="presOf" srcId="{1A02D8B9-CFEF-4A62-BFC0-004E78B45F48}" destId="{82FC4440-9583-400D-B3E5-86A03526A2BA}" srcOrd="0" destOrd="0" presId="urn:microsoft.com/office/officeart/2005/8/layout/process5"/>
    <dgm:cxn modelId="{C7B60AEB-DD42-4702-8447-052D83F04EAE}" type="presOf" srcId="{C54FB28D-D818-498F-B92E-87D7DBFA7840}" destId="{B0F53598-0845-41D1-99FE-B53F4E8B52F6}" srcOrd="0" destOrd="1" presId="urn:microsoft.com/office/officeart/2005/8/layout/process5"/>
    <dgm:cxn modelId="{16863778-6B87-4025-8727-F59DE8990D0B}" type="presOf" srcId="{F3567E55-2812-43E7-8F94-FAE22EE88AC9}" destId="{D732B64C-BB07-47CB-9D0F-CE71365A9464}" srcOrd="0" destOrd="1" presId="urn:microsoft.com/office/officeart/2005/8/layout/process5"/>
    <dgm:cxn modelId="{B9AA29B2-94E2-477F-A825-3741FA21B11A}" type="presOf" srcId="{E2D6BE2B-6D37-43B7-92DC-D021495375EF}" destId="{E5802569-1767-45F7-BD44-EECF39126997}" srcOrd="1" destOrd="0" presId="urn:microsoft.com/office/officeart/2005/8/layout/process5"/>
    <dgm:cxn modelId="{B36FA656-81B3-4736-9B90-B6154B592F5A}" srcId="{9E745573-D01A-4712-9084-303E3A4F5BED}" destId="{6CF3780B-1AD5-4428-A86A-FB068E38E1CF}" srcOrd="0" destOrd="0" parTransId="{46104692-9859-40E7-9928-D2F0C143050B}" sibTransId="{E5320A71-78A0-4267-B124-AFDE202CCC8D}"/>
    <dgm:cxn modelId="{2ABFF3DE-4D36-4BB6-9ACE-43EADF05069C}" srcId="{3ABCB5FE-4E1E-466A-AAB6-A73F5C4BFFBF}" destId="{9E745573-D01A-4712-9084-303E3A4F5BED}" srcOrd="3" destOrd="0" parTransId="{DDF91198-0BEA-409C-96A7-464E204CC1CF}" sibTransId="{E2D6BE2B-6D37-43B7-92DC-D021495375EF}"/>
    <dgm:cxn modelId="{54F35561-5102-4831-82A5-BE63C352A800}" srcId="{8E196643-379F-4426-A089-77826D257E13}" destId="{F3567E55-2812-43E7-8F94-FAE22EE88AC9}" srcOrd="0" destOrd="0" parTransId="{F5087F9E-43B7-4533-889B-F2136BBC296D}" sibTransId="{E3E5B732-C5BA-40A5-8D65-842902CD2B6C}"/>
    <dgm:cxn modelId="{C2BE39C3-AD90-4619-AF9E-F4D61B6F3092}" srcId="{5E2F8F8A-7433-4793-95BA-0CF01B4648C1}" destId="{35247D29-5CBB-4475-A33D-7CD787F5F1AD}" srcOrd="6" destOrd="0" parTransId="{36BAE678-ACA7-44EB-8344-C7E98D7B8752}" sibTransId="{4ECC6762-DFBB-4E47-97EE-C96C9ACD0E52}"/>
    <dgm:cxn modelId="{D47C6E36-EF1E-4FC0-895A-16591D3599DF}" type="presOf" srcId="{8E196643-379F-4426-A089-77826D257E13}" destId="{D732B64C-BB07-47CB-9D0F-CE71365A9464}" srcOrd="0" destOrd="0" presId="urn:microsoft.com/office/officeart/2005/8/layout/process5"/>
    <dgm:cxn modelId="{712A90FD-0DC2-45A8-9D2E-AC69302F5C1A}" type="presOf" srcId="{24EFC9BF-D967-49F0-879D-E600794C147B}" destId="{9229C850-CC9B-4DDF-889E-7959341807EC}" srcOrd="0" destOrd="6" presId="urn:microsoft.com/office/officeart/2005/8/layout/process5"/>
    <dgm:cxn modelId="{9002B716-17E7-493F-AE57-1A8F95209921}" type="presOf" srcId="{0491E154-D1E2-4A0A-BEF8-E73E8B767E95}" destId="{E79B3082-62CD-4049-B504-55841088F739}" srcOrd="0" destOrd="1" presId="urn:microsoft.com/office/officeart/2005/8/layout/process5"/>
    <dgm:cxn modelId="{814EA43E-2936-4BE8-87BD-E214A6E296C5}" type="presOf" srcId="{AC28947D-8E14-4041-A750-2DBE708EE0C6}" destId="{9229C850-CC9B-4DDF-889E-7959341807EC}" srcOrd="0" destOrd="4" presId="urn:microsoft.com/office/officeart/2005/8/layout/process5"/>
    <dgm:cxn modelId="{E3EA1AC7-0A45-41A7-954E-DDD1307E58E1}" type="presOf" srcId="{C46304E6-12C7-4EB7-998D-A8D8751FA4F6}" destId="{0CE9620B-6557-4B54-8E27-F8D4AF65E014}" srcOrd="0" destOrd="0" presId="urn:microsoft.com/office/officeart/2005/8/layout/process5"/>
    <dgm:cxn modelId="{4D4AABED-E198-4001-8A23-65B6B0D2BC1B}" srcId="{5E2F8F8A-7433-4793-95BA-0CF01B4648C1}" destId="{B8298557-55D1-419A-9218-273C8B83AF5E}" srcOrd="1" destOrd="0" parTransId="{176AB7B7-C852-4F87-A09A-330D6979586B}" sibTransId="{74E06501-6386-40A9-8D4B-23FB55F4E9F0}"/>
    <dgm:cxn modelId="{74A315B6-2C93-487D-BAA2-F0C4CE70B8C7}" type="presOf" srcId="{9E745573-D01A-4712-9084-303E3A4F5BED}" destId="{A70690C3-786B-4C47-90FC-A701F27213C5}" srcOrd="0" destOrd="0" presId="urn:microsoft.com/office/officeart/2005/8/layout/process5"/>
    <dgm:cxn modelId="{7D5E7471-7BAF-4BE5-B0E7-D13E8FCDC414}" type="presOf" srcId="{734B5251-39A9-4B58-9937-6E4A262A66A4}" destId="{D732B64C-BB07-47CB-9D0F-CE71365A9464}" srcOrd="0" destOrd="2" presId="urn:microsoft.com/office/officeart/2005/8/layout/process5"/>
    <dgm:cxn modelId="{80AE01F5-19C5-4537-8A71-26A0461AAEB7}" srcId="{8E196643-379F-4426-A089-77826D257E13}" destId="{734B5251-39A9-4B58-9937-6E4A262A66A4}" srcOrd="1" destOrd="0" parTransId="{A684A994-3DEE-4AE0-B81C-09EDABE5753E}" sibTransId="{8FE909BA-80FA-4D6E-9991-C79CDF7809CE}"/>
    <dgm:cxn modelId="{6DAEFD59-0705-4D7F-89F4-DC2BF4C13D7A}" type="presParOf" srcId="{069BBFA0-BA85-430B-B59D-56B91D4433DD}" destId="{B0F53598-0845-41D1-99FE-B53F4E8B52F6}" srcOrd="0" destOrd="0" presId="urn:microsoft.com/office/officeart/2005/8/layout/process5"/>
    <dgm:cxn modelId="{C0959A32-4F9F-4E25-B5D0-821933B03DE3}" type="presParOf" srcId="{069BBFA0-BA85-430B-B59D-56B91D4433DD}" destId="{82FC4440-9583-400D-B3E5-86A03526A2BA}" srcOrd="1" destOrd="0" presId="urn:microsoft.com/office/officeart/2005/8/layout/process5"/>
    <dgm:cxn modelId="{07564480-8977-4E3B-9FCA-3AB629AA69ED}" type="presParOf" srcId="{82FC4440-9583-400D-B3E5-86A03526A2BA}" destId="{B08D8656-519C-430F-964C-30D3708222C4}" srcOrd="0" destOrd="0" presId="urn:microsoft.com/office/officeart/2005/8/layout/process5"/>
    <dgm:cxn modelId="{1991E229-D693-4C2B-8C71-2B2AA24825C7}" type="presParOf" srcId="{069BBFA0-BA85-430B-B59D-56B91D4433DD}" destId="{E79B3082-62CD-4049-B504-55841088F739}" srcOrd="2" destOrd="0" presId="urn:microsoft.com/office/officeart/2005/8/layout/process5"/>
    <dgm:cxn modelId="{AC5337A0-A5F7-46D1-97EF-2395DFE97613}" type="presParOf" srcId="{069BBFA0-BA85-430B-B59D-56B91D4433DD}" destId="{0CE9620B-6557-4B54-8E27-F8D4AF65E014}" srcOrd="3" destOrd="0" presId="urn:microsoft.com/office/officeart/2005/8/layout/process5"/>
    <dgm:cxn modelId="{A5C29A68-1554-426D-99EC-F1079E168870}" type="presParOf" srcId="{0CE9620B-6557-4B54-8E27-F8D4AF65E014}" destId="{186C5986-7074-4FBA-AB28-2AB859C24D9F}" srcOrd="0" destOrd="0" presId="urn:microsoft.com/office/officeart/2005/8/layout/process5"/>
    <dgm:cxn modelId="{5D1A3EF5-ACCE-4BC4-A14E-8A66CE1D8B82}" type="presParOf" srcId="{069BBFA0-BA85-430B-B59D-56B91D4433DD}" destId="{9229C850-CC9B-4DDF-889E-7959341807EC}" srcOrd="4" destOrd="0" presId="urn:microsoft.com/office/officeart/2005/8/layout/process5"/>
    <dgm:cxn modelId="{B5EAB50A-988A-402D-924C-5364DF42E997}" type="presParOf" srcId="{069BBFA0-BA85-430B-B59D-56B91D4433DD}" destId="{5ECC269B-65C0-4420-B2EE-3DDAE73CE0BF}" srcOrd="5" destOrd="0" presId="urn:microsoft.com/office/officeart/2005/8/layout/process5"/>
    <dgm:cxn modelId="{5B5C1CEB-A31E-4287-ACD7-F257BA4B889F}" type="presParOf" srcId="{5ECC269B-65C0-4420-B2EE-3DDAE73CE0BF}" destId="{996CB58D-E9E1-4047-9738-FE4F603B731D}" srcOrd="0" destOrd="0" presId="urn:microsoft.com/office/officeart/2005/8/layout/process5"/>
    <dgm:cxn modelId="{25195895-B344-43AB-8A7C-9D531A70FC09}" type="presParOf" srcId="{069BBFA0-BA85-430B-B59D-56B91D4433DD}" destId="{A70690C3-786B-4C47-90FC-A701F27213C5}" srcOrd="6" destOrd="0" presId="urn:microsoft.com/office/officeart/2005/8/layout/process5"/>
    <dgm:cxn modelId="{1A88DA10-4856-4561-9F3B-D278B705EFE2}" type="presParOf" srcId="{069BBFA0-BA85-430B-B59D-56B91D4433DD}" destId="{BFE85A83-7F63-42D9-9101-961691288679}" srcOrd="7" destOrd="0" presId="urn:microsoft.com/office/officeart/2005/8/layout/process5"/>
    <dgm:cxn modelId="{C74B673D-E5CD-46CF-ACDE-5E0D04EFA8E8}" type="presParOf" srcId="{BFE85A83-7F63-42D9-9101-961691288679}" destId="{E5802569-1767-45F7-BD44-EECF39126997}" srcOrd="0" destOrd="0" presId="urn:microsoft.com/office/officeart/2005/8/layout/process5"/>
    <dgm:cxn modelId="{D67B0296-7BAD-4E25-90BA-27BB1B66CAB1}" type="presParOf" srcId="{069BBFA0-BA85-430B-B59D-56B91D4433DD}" destId="{D732B64C-BB07-47CB-9D0F-CE71365A9464}" srcOrd="8" destOrd="0" presId="urn:microsoft.com/office/officeart/2005/8/layout/process5"/>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12/30/2021</a:t>
            </a:fld>
            <a:endParaRPr lang="en-US" dirty="0"/>
          </a:p>
        </p:txBody>
      </p:sp>
      <p:sp>
        <p:nvSpPr>
          <p:cNvPr id="4" name="Footer Placeholder 3">
            <a:extLst>
              <a:ext uri="{FF2B5EF4-FFF2-40B4-BE49-F238E27FC236}">
                <a16:creationId xmlns=""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Indian Institute of Social Welafare and Business Research</a:t>
            </a:r>
            <a:endParaRPr lang="en-US" dirty="0"/>
          </a:p>
        </p:txBody>
      </p:sp>
      <p:sp>
        <p:nvSpPr>
          <p:cNvPr id="5" name="Slide Number Placeholder 4">
            <a:extLst>
              <a:ext uri="{FF2B5EF4-FFF2-40B4-BE49-F238E27FC236}">
                <a16:creationId xmlns=""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12/30/2021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Indian Institute of Social Welafare and Business Research</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1876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1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3548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8F47C153-666D-43CB-B64D-5AC7341EB3F2}" type="datetime1">
              <a:rPr lang="en-IN" smtClean="0"/>
              <a:t>30-12-2021</a:t>
            </a:fld>
            <a:endParaRPr lang="en-US" dirty="0"/>
          </a:p>
        </p:txBody>
      </p:sp>
      <p:sp>
        <p:nvSpPr>
          <p:cNvPr id="6" name="Footer Placeholder 5">
            <a:extLst>
              <a:ext uri="{FF2B5EF4-FFF2-40B4-BE49-F238E27FC236}">
                <a16:creationId xmlns=""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r>
              <a:rPr lang="en-US"/>
              <a:t>Indian Institute of Social Welfare and Business Management</a:t>
            </a:r>
            <a:endParaRPr lang="en-US" dirty="0"/>
          </a:p>
        </p:txBody>
      </p:sp>
      <p:sp>
        <p:nvSpPr>
          <p:cNvPr id="7" name="Slide Number Placeholder 6">
            <a:extLst>
              <a:ext uri="{FF2B5EF4-FFF2-40B4-BE49-F238E27FC236}">
                <a16:creationId xmlns=""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30">
            <a:extLst>
              <a:ext uri="{FF2B5EF4-FFF2-40B4-BE49-F238E27FC236}">
                <a16:creationId xmlns=""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171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AC4EB4B-30F5-5541-B2A0-6BD04D0109C9}"/>
              </a:ext>
            </a:extLst>
          </p:cNvPr>
          <p:cNvSpPr>
            <a:spLocks noGrp="1"/>
          </p:cNvSpPr>
          <p:nvPr>
            <p:ph type="dt" sz="half" idx="10"/>
          </p:nvPr>
        </p:nvSpPr>
        <p:spPr/>
        <p:txBody>
          <a:bodyPr/>
          <a:lstStyle/>
          <a:p>
            <a:fld id="{717DC6AD-86EF-42C2-9F17-5283CDE6EB48}" type="datetime1">
              <a:rPr lang="en-IN" smtClean="0"/>
              <a:t>30-12-2021</a:t>
            </a:fld>
            <a:endParaRPr lang="en-US" dirty="0"/>
          </a:p>
        </p:txBody>
      </p:sp>
      <p:sp>
        <p:nvSpPr>
          <p:cNvPr id="3" name="Footer Placeholder 2">
            <a:extLst>
              <a:ext uri="{FF2B5EF4-FFF2-40B4-BE49-F238E27FC236}">
                <a16:creationId xmlns="" xmlns:a16="http://schemas.microsoft.com/office/drawing/2014/main" id="{72D97956-7D4F-5346-B8DD-3653B600E657}"/>
              </a:ext>
            </a:extLst>
          </p:cNvPr>
          <p:cNvSpPr>
            <a:spLocks noGrp="1"/>
          </p:cNvSpPr>
          <p:nvPr>
            <p:ph type="ftr" sz="quarter" idx="11"/>
          </p:nvPr>
        </p:nvSpPr>
        <p:spPr/>
        <p:txBody>
          <a:bodyPr/>
          <a:lstStyle/>
          <a:p>
            <a:r>
              <a:rPr lang="en-US"/>
              <a:t>Indian Institute of Social Welfare and Business Management</a:t>
            </a:r>
            <a:endParaRPr lang="en-US" dirty="0"/>
          </a:p>
        </p:txBody>
      </p:sp>
      <p:sp>
        <p:nvSpPr>
          <p:cNvPr id="4" name="Slide Number Placeholder 3">
            <a:extLst>
              <a:ext uri="{FF2B5EF4-FFF2-40B4-BE49-F238E27FC236}">
                <a16:creationId xmlns=""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41129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C2107-9AA7-47AE-911C-B7C2D9E7316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56EDA65-8EC3-4E48-A794-1194DA6BC2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53D570E-3D10-488E-BB5C-8D090638D3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08D0B8B7-C374-4951-A5B7-DC5DB9B9F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FB74FD6-CC7B-40A4-8760-211D4A76C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E08A3682-3679-4F5C-A04E-14C5B40C1820}"/>
              </a:ext>
            </a:extLst>
          </p:cNvPr>
          <p:cNvSpPr>
            <a:spLocks noGrp="1"/>
          </p:cNvSpPr>
          <p:nvPr>
            <p:ph type="dt" sz="half" idx="10"/>
          </p:nvPr>
        </p:nvSpPr>
        <p:spPr/>
        <p:txBody>
          <a:bodyPr/>
          <a:lstStyle/>
          <a:p>
            <a:fld id="{CD84C837-18B4-4D3B-9FF0-68F735E297A4}" type="datetime1">
              <a:rPr lang="en-IN" smtClean="0"/>
              <a:t>30-12-2021</a:t>
            </a:fld>
            <a:endParaRPr lang="en-IN"/>
          </a:p>
        </p:txBody>
      </p:sp>
      <p:sp>
        <p:nvSpPr>
          <p:cNvPr id="8" name="Footer Placeholder 7">
            <a:extLst>
              <a:ext uri="{FF2B5EF4-FFF2-40B4-BE49-F238E27FC236}">
                <a16:creationId xmlns="" xmlns:a16="http://schemas.microsoft.com/office/drawing/2014/main" id="{05F6E905-63A8-4918-A9AF-94DB1FBFF2EB}"/>
              </a:ext>
            </a:extLst>
          </p:cNvPr>
          <p:cNvSpPr>
            <a:spLocks noGrp="1"/>
          </p:cNvSpPr>
          <p:nvPr>
            <p:ph type="ftr" sz="quarter" idx="11"/>
          </p:nvPr>
        </p:nvSpPr>
        <p:spPr/>
        <p:txBody>
          <a:bodyPr/>
          <a:lstStyle/>
          <a:p>
            <a:r>
              <a:rPr lang="en-US"/>
              <a:t>Indian Institute of Social Welfare and Business Management</a:t>
            </a:r>
            <a:endParaRPr lang="en-IN"/>
          </a:p>
        </p:txBody>
      </p:sp>
      <p:sp>
        <p:nvSpPr>
          <p:cNvPr id="9" name="Slide Number Placeholder 8">
            <a:extLst>
              <a:ext uri="{FF2B5EF4-FFF2-40B4-BE49-F238E27FC236}">
                <a16:creationId xmlns="" xmlns:a16="http://schemas.microsoft.com/office/drawing/2014/main" id="{6C903753-31BD-4187-9C12-63EED67196A8}"/>
              </a:ext>
            </a:extLst>
          </p:cNvPr>
          <p:cNvSpPr>
            <a:spLocks noGrp="1"/>
          </p:cNvSpPr>
          <p:nvPr>
            <p:ph type="sldNum" sz="quarter" idx="12"/>
          </p:nvPr>
        </p:nvSpPr>
        <p:spPr/>
        <p:txBody>
          <a:bodyPr/>
          <a:lstStyle/>
          <a:p>
            <a:fld id="{CD2808F7-A365-49EA-B8DE-7C97676D4AD5}" type="slidenum">
              <a:rPr lang="en-IN" smtClean="0"/>
              <a:t>‹#›</a:t>
            </a:fld>
            <a:endParaRPr lang="en-IN"/>
          </a:p>
        </p:txBody>
      </p:sp>
    </p:spTree>
    <p:extLst>
      <p:ext uri="{BB962C8B-B14F-4D97-AF65-F5344CB8AC3E}">
        <p14:creationId xmlns:p14="http://schemas.microsoft.com/office/powerpoint/2010/main" val="346620205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D554E6C-8D92-407B-BD5F-A0973515BC60}" type="datetime1">
              <a:rPr lang="en-IN" smtClean="0"/>
              <a:t>30-12-2021</a:t>
            </a:fld>
            <a:endParaRPr lang="en-US" dirty="0"/>
          </a:p>
        </p:txBody>
      </p:sp>
      <p:sp>
        <p:nvSpPr>
          <p:cNvPr id="5" name="Footer Placeholder 4">
            <a:extLst>
              <a:ext uri="{FF2B5EF4-FFF2-40B4-BE49-F238E27FC236}">
                <a16:creationId xmlns=""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Indian Institute of Social Welfare and Business Management</a:t>
            </a:r>
            <a:endParaRPr lang="en-US" dirty="0"/>
          </a:p>
        </p:txBody>
      </p:sp>
      <p:sp>
        <p:nvSpPr>
          <p:cNvPr id="6" name="Slide Number Placeholder 5">
            <a:extLst>
              <a:ext uri="{FF2B5EF4-FFF2-40B4-BE49-F238E27FC236}">
                <a16:creationId xmlns=""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 id="2147483694" r:id="rId7"/>
  </p:sldLayoutIdLst>
  <p:hf sldNum="0" hdr="0" dt="0"/>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91B20D-6158-49D7-B3A3-6C056ED91D98}"/>
              </a:ext>
            </a:extLst>
          </p:cNvPr>
          <p:cNvSpPr txBox="1"/>
          <p:nvPr/>
        </p:nvSpPr>
        <p:spPr>
          <a:xfrm>
            <a:off x="718457" y="1089542"/>
            <a:ext cx="11075437" cy="1051250"/>
          </a:xfrm>
          <a:prstGeom prst="rect">
            <a:avLst/>
          </a:prstGeom>
          <a:noFill/>
        </p:spPr>
        <p:txBody>
          <a:bodyPr wrap="square">
            <a:spAutoFit/>
          </a:bodyPr>
          <a:lstStyle/>
          <a:p>
            <a:pPr algn="ctr">
              <a:lnSpc>
                <a:spcPct val="200000"/>
              </a:lnSpc>
              <a:spcBef>
                <a:spcPts val="600"/>
              </a:spcBef>
              <a:spcAft>
                <a:spcPts val="600"/>
              </a:spcAft>
            </a:pPr>
            <a:r>
              <a:rPr lang="en-US" sz="1700" b="1" dirty="0">
                <a:solidFill>
                  <a:srgbClr val="0070C0"/>
                </a:solidFill>
                <a:effectLst/>
                <a:latin typeface="+mj-lt"/>
                <a:ea typeface="Calibri" panose="020F0502020204030204" pitchFamily="34" charset="0"/>
                <a:cs typeface="Times New Roman" panose="02020603050405020304" pitchFamily="18" charset="0"/>
              </a:rPr>
              <a:t> An Empirical Study to Measure Effectiveness of Training Program Between Existing and Potential Women Entrepreneurs  </a:t>
            </a:r>
            <a:endParaRPr lang="en-GB" sz="1700" b="1" dirty="0">
              <a:solidFill>
                <a:srgbClr val="0070C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71C5EF1E-8A78-4C97-96FA-1D1716AC43E6}"/>
              </a:ext>
            </a:extLst>
          </p:cNvPr>
          <p:cNvSpPr txBox="1"/>
          <p:nvPr/>
        </p:nvSpPr>
        <p:spPr>
          <a:xfrm>
            <a:off x="718457" y="2708912"/>
            <a:ext cx="10916817" cy="2462213"/>
          </a:xfrm>
          <a:prstGeom prst="rect">
            <a:avLst/>
          </a:prstGeom>
          <a:noFill/>
        </p:spPr>
        <p:txBody>
          <a:bodyPr wrap="square">
            <a:spAutoFit/>
          </a:bodyPr>
          <a:lstStyle/>
          <a:p>
            <a:pPr marL="0" indent="0" algn="ctr">
              <a:lnSpc>
                <a:spcPct val="150000"/>
              </a:lnSpc>
              <a:buNone/>
            </a:pPr>
            <a:r>
              <a:rPr lang="en-US" b="1" dirty="0">
                <a:solidFill>
                  <a:schemeClr val="accent1"/>
                </a:solidFill>
              </a:rPr>
              <a:t>Sania Sami   </a:t>
            </a:r>
          </a:p>
          <a:p>
            <a:pPr marL="0" indent="0" algn="ctr">
              <a:lnSpc>
                <a:spcPct val="150000"/>
              </a:lnSpc>
              <a:buNone/>
            </a:pPr>
            <a:endParaRPr lang="en-US" b="1" dirty="0">
              <a:solidFill>
                <a:schemeClr val="accent1"/>
              </a:solidFill>
            </a:endParaRPr>
          </a:p>
          <a:p>
            <a:pPr marL="0" indent="0" algn="ctr">
              <a:lnSpc>
                <a:spcPct val="150000"/>
              </a:lnSpc>
              <a:buNone/>
            </a:pPr>
            <a:r>
              <a:rPr lang="en-US" sz="2400" dirty="0">
                <a:solidFill>
                  <a:srgbClr val="35378B"/>
                </a:solidFill>
              </a:rPr>
              <a:t>                                                        </a:t>
            </a:r>
          </a:p>
          <a:p>
            <a:pPr marL="0" indent="0" algn="ctr">
              <a:buNone/>
            </a:pPr>
            <a:endParaRPr lang="en-US" sz="2400" b="1" dirty="0">
              <a:solidFill>
                <a:srgbClr val="35378B"/>
              </a:solidFill>
            </a:endParaRPr>
          </a:p>
          <a:p>
            <a:pPr marL="0" indent="0" algn="ctr">
              <a:buNone/>
            </a:pPr>
            <a:endParaRPr lang="en-US" sz="2400" b="1" dirty="0">
              <a:solidFill>
                <a:srgbClr val="0070C0"/>
              </a:solidFill>
            </a:endParaRPr>
          </a:p>
          <a:p>
            <a:pPr marL="0" indent="0" algn="ctr">
              <a:buNone/>
            </a:pPr>
            <a:r>
              <a:rPr lang="en-US" sz="1600" b="1" dirty="0">
                <a:solidFill>
                  <a:srgbClr val="0070C0"/>
                </a:solidFill>
              </a:rPr>
              <a:t>Indian Institute of Social Welfare and Business Management</a:t>
            </a:r>
            <a:endParaRPr lang="en-GB" sz="1600" dirty="0">
              <a:solidFill>
                <a:srgbClr val="0070C0"/>
              </a:solidFill>
            </a:endParaRPr>
          </a:p>
        </p:txBody>
      </p:sp>
      <p:pic>
        <p:nvPicPr>
          <p:cNvPr id="6" name="Picture 5">
            <a:extLst>
              <a:ext uri="{FF2B5EF4-FFF2-40B4-BE49-F238E27FC236}">
                <a16:creationId xmlns="" xmlns:a16="http://schemas.microsoft.com/office/drawing/2014/main" id="{0F2CC990-443B-486B-8306-7EE929DB457D}"/>
              </a:ext>
            </a:extLst>
          </p:cNvPr>
          <p:cNvPicPr>
            <a:picLocks noChangeAspect="1"/>
          </p:cNvPicPr>
          <p:nvPr/>
        </p:nvPicPr>
        <p:blipFill>
          <a:blip r:embed="rId2"/>
          <a:stretch>
            <a:fillRect/>
          </a:stretch>
        </p:blipFill>
        <p:spPr>
          <a:xfrm>
            <a:off x="5243026" y="3362998"/>
            <a:ext cx="1618862" cy="1154040"/>
          </a:xfrm>
          <a:prstGeom prst="rect">
            <a:avLst/>
          </a:prstGeom>
        </p:spPr>
      </p:pic>
    </p:spTree>
    <p:extLst>
      <p:ext uri="{BB962C8B-B14F-4D97-AF65-F5344CB8AC3E}">
        <p14:creationId xmlns:p14="http://schemas.microsoft.com/office/powerpoint/2010/main" val="395853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A33EF49-4806-47AC-B819-F04CAC0D447C}"/>
              </a:ext>
            </a:extLst>
          </p:cNvPr>
          <p:cNvSpPr>
            <a:spLocks noGrp="1"/>
          </p:cNvSpPr>
          <p:nvPr>
            <p:ph type="body" idx="11"/>
          </p:nvPr>
        </p:nvSpPr>
        <p:spPr>
          <a:xfrm>
            <a:off x="4392606" y="324238"/>
            <a:ext cx="2339708" cy="372021"/>
          </a:xfrm>
        </p:spPr>
        <p:txBody>
          <a:bodyPr>
            <a:normAutofit/>
          </a:bodyPr>
          <a:lstStyle/>
          <a:p>
            <a:pPr>
              <a:lnSpc>
                <a:spcPct val="100000"/>
              </a:lnSpc>
            </a:pPr>
            <a:r>
              <a:rPr lang="en-IN" sz="1600" dirty="0" err="1">
                <a:solidFill>
                  <a:schemeClr val="accent1"/>
                </a:solidFill>
              </a:rPr>
              <a:t>McNemar</a:t>
            </a:r>
            <a:r>
              <a:rPr lang="en-IN" sz="1600" dirty="0">
                <a:solidFill>
                  <a:schemeClr val="accent1"/>
                </a:solidFill>
              </a:rPr>
              <a:t> test</a:t>
            </a:r>
            <a:endParaRPr lang="en-GB" sz="1600" dirty="0">
              <a:solidFill>
                <a:srgbClr val="002060"/>
              </a:solidFill>
            </a:endParaRPr>
          </a:p>
        </p:txBody>
      </p:sp>
      <p:graphicFrame>
        <p:nvGraphicFramePr>
          <p:cNvPr id="9" name="Content Placeholder 8">
            <a:extLst>
              <a:ext uri="{FF2B5EF4-FFF2-40B4-BE49-F238E27FC236}">
                <a16:creationId xmlns="" xmlns:a16="http://schemas.microsoft.com/office/drawing/2014/main" id="{414223D6-2778-46D9-8BC9-E1244148D6F1}"/>
              </a:ext>
            </a:extLst>
          </p:cNvPr>
          <p:cNvGraphicFramePr>
            <a:graphicFrameLocks noGrp="1"/>
          </p:cNvGraphicFramePr>
          <p:nvPr>
            <p:ph sz="quarter" idx="13"/>
            <p:extLst>
              <p:ext uri="{D42A27DB-BD31-4B8C-83A1-F6EECF244321}">
                <p14:modId xmlns:p14="http://schemas.microsoft.com/office/powerpoint/2010/main" val="3853283220"/>
              </p:ext>
            </p:extLst>
          </p:nvPr>
        </p:nvGraphicFramePr>
        <p:xfrm>
          <a:off x="826699" y="2383844"/>
          <a:ext cx="4864975" cy="2305566"/>
        </p:xfrm>
        <a:graphic>
          <a:graphicData uri="http://schemas.openxmlformats.org/drawingml/2006/table">
            <a:tbl>
              <a:tblPr firstRow="1" firstCol="1" bandRow="1">
                <a:tableStyleId>{5C22544A-7EE6-4342-B048-85BDC9FD1C3A}</a:tableStyleId>
              </a:tblPr>
              <a:tblGrid>
                <a:gridCol w="776516">
                  <a:extLst>
                    <a:ext uri="{9D8B030D-6E8A-4147-A177-3AD203B41FA5}">
                      <a16:colId xmlns="" xmlns:a16="http://schemas.microsoft.com/office/drawing/2014/main" val="1718425226"/>
                    </a:ext>
                  </a:extLst>
                </a:gridCol>
                <a:gridCol w="364761">
                  <a:extLst>
                    <a:ext uri="{9D8B030D-6E8A-4147-A177-3AD203B41FA5}">
                      <a16:colId xmlns="" xmlns:a16="http://schemas.microsoft.com/office/drawing/2014/main" val="1100068498"/>
                    </a:ext>
                  </a:extLst>
                </a:gridCol>
                <a:gridCol w="437490">
                  <a:extLst>
                    <a:ext uri="{9D8B030D-6E8A-4147-A177-3AD203B41FA5}">
                      <a16:colId xmlns="" xmlns:a16="http://schemas.microsoft.com/office/drawing/2014/main" val="2692093445"/>
                    </a:ext>
                  </a:extLst>
                </a:gridCol>
                <a:gridCol w="437490">
                  <a:extLst>
                    <a:ext uri="{9D8B030D-6E8A-4147-A177-3AD203B41FA5}">
                      <a16:colId xmlns="" xmlns:a16="http://schemas.microsoft.com/office/drawing/2014/main" val="2038526720"/>
                    </a:ext>
                  </a:extLst>
                </a:gridCol>
                <a:gridCol w="384342">
                  <a:extLst>
                    <a:ext uri="{9D8B030D-6E8A-4147-A177-3AD203B41FA5}">
                      <a16:colId xmlns="" xmlns:a16="http://schemas.microsoft.com/office/drawing/2014/main" val="2583316266"/>
                    </a:ext>
                  </a:extLst>
                </a:gridCol>
                <a:gridCol w="711061">
                  <a:extLst>
                    <a:ext uri="{9D8B030D-6E8A-4147-A177-3AD203B41FA5}">
                      <a16:colId xmlns="" xmlns:a16="http://schemas.microsoft.com/office/drawing/2014/main" val="636556176"/>
                    </a:ext>
                  </a:extLst>
                </a:gridCol>
                <a:gridCol w="492875">
                  <a:extLst>
                    <a:ext uri="{9D8B030D-6E8A-4147-A177-3AD203B41FA5}">
                      <a16:colId xmlns="" xmlns:a16="http://schemas.microsoft.com/office/drawing/2014/main" val="2904219592"/>
                    </a:ext>
                  </a:extLst>
                </a:gridCol>
                <a:gridCol w="492875">
                  <a:extLst>
                    <a:ext uri="{9D8B030D-6E8A-4147-A177-3AD203B41FA5}">
                      <a16:colId xmlns="" xmlns:a16="http://schemas.microsoft.com/office/drawing/2014/main" val="2882927733"/>
                    </a:ext>
                  </a:extLst>
                </a:gridCol>
                <a:gridCol w="437490">
                  <a:extLst>
                    <a:ext uri="{9D8B030D-6E8A-4147-A177-3AD203B41FA5}">
                      <a16:colId xmlns="" xmlns:a16="http://schemas.microsoft.com/office/drawing/2014/main" val="1839488530"/>
                    </a:ext>
                  </a:extLst>
                </a:gridCol>
                <a:gridCol w="330075">
                  <a:extLst>
                    <a:ext uri="{9D8B030D-6E8A-4147-A177-3AD203B41FA5}">
                      <a16:colId xmlns="" xmlns:a16="http://schemas.microsoft.com/office/drawing/2014/main" val="719089108"/>
                    </a:ext>
                  </a:extLst>
                </a:gridCol>
              </a:tblGrid>
              <a:tr h="384261">
                <a:tc gridSpan="5">
                  <a:txBody>
                    <a:bodyPr/>
                    <a:lstStyle/>
                    <a:p>
                      <a:pPr algn="ctr">
                        <a:lnSpc>
                          <a:spcPct val="200000"/>
                        </a:lnSpc>
                        <a:spcBef>
                          <a:spcPts val="600"/>
                        </a:spcBef>
                        <a:spcAft>
                          <a:spcPts val="600"/>
                        </a:spcAft>
                      </a:pPr>
                      <a:r>
                        <a:rPr lang="en-IN" sz="800" dirty="0">
                          <a:effectLst/>
                        </a:rPr>
                        <a:t>Potential entrepreneurs</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200000"/>
                        </a:lnSpc>
                        <a:spcBef>
                          <a:spcPts val="600"/>
                        </a:spcBef>
                        <a:spcAft>
                          <a:spcPts val="600"/>
                        </a:spcAft>
                      </a:pPr>
                      <a:r>
                        <a:rPr lang="en-IN" sz="800">
                          <a:effectLst/>
                        </a:rPr>
                        <a:t>Existing entrepreneurs</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836286186"/>
                  </a:ext>
                </a:extLst>
              </a:tr>
              <a:tr h="384261">
                <a:tc rowSpan="2">
                  <a:txBody>
                    <a:bodyPr/>
                    <a:lstStyle/>
                    <a:p>
                      <a:pPr algn="ctr">
                        <a:lnSpc>
                          <a:spcPct val="200000"/>
                        </a:lnSpc>
                        <a:spcBef>
                          <a:spcPts val="600"/>
                        </a:spcBef>
                        <a:spcAft>
                          <a:spcPts val="600"/>
                        </a:spcAft>
                      </a:pPr>
                      <a:r>
                        <a:rPr lang="en-IN" sz="800">
                          <a:effectLst/>
                        </a:rPr>
                        <a:t>Pre-training</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gridSpan="2">
                  <a:txBody>
                    <a:bodyPr/>
                    <a:lstStyle/>
                    <a:p>
                      <a:pPr algn="ctr">
                        <a:lnSpc>
                          <a:spcPct val="200000"/>
                        </a:lnSpc>
                        <a:spcBef>
                          <a:spcPts val="600"/>
                        </a:spcBef>
                        <a:spcAft>
                          <a:spcPts val="600"/>
                        </a:spcAft>
                      </a:pPr>
                      <a:r>
                        <a:rPr lang="en-IN" sz="800">
                          <a:effectLst/>
                        </a:rPr>
                        <a:t>Post-training</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hMerge="1">
                  <a:txBody>
                    <a:bodyPr/>
                    <a:lstStyle/>
                    <a:p>
                      <a:endParaRPr lang="en-GB"/>
                    </a:p>
                  </a:txBody>
                  <a:tcPr/>
                </a:tc>
                <a:tc rowSpan="2">
                  <a:txBody>
                    <a:bodyPr/>
                    <a:lstStyle/>
                    <a:p>
                      <a:pPr algn="ctr">
                        <a:lnSpc>
                          <a:spcPct val="200000"/>
                        </a:lnSpc>
                        <a:spcBef>
                          <a:spcPts val="600"/>
                        </a:spcBef>
                        <a:spcAft>
                          <a:spcPts val="600"/>
                        </a:spcAft>
                      </a:pPr>
                      <a:r>
                        <a:rPr lang="en-IN" sz="800">
                          <a:effectLst/>
                        </a:rPr>
                        <a:t>Total</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rowSpan="2">
                  <a:txBody>
                    <a:bodyPr/>
                    <a:lstStyle/>
                    <a:p>
                      <a:pPr algn="ctr">
                        <a:lnSpc>
                          <a:spcPct val="200000"/>
                        </a:lnSpc>
                        <a:spcBef>
                          <a:spcPts val="600"/>
                        </a:spcBef>
                        <a:spcAft>
                          <a:spcPts val="600"/>
                        </a:spcAft>
                      </a:pPr>
                      <a:r>
                        <a:rPr lang="en-IN" sz="800">
                          <a:effectLst/>
                        </a:rPr>
                        <a:t>Sig.</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rowSpan="2">
                  <a:txBody>
                    <a:bodyPr/>
                    <a:lstStyle/>
                    <a:p>
                      <a:pPr algn="ctr">
                        <a:lnSpc>
                          <a:spcPct val="200000"/>
                        </a:lnSpc>
                        <a:spcBef>
                          <a:spcPts val="600"/>
                        </a:spcBef>
                        <a:spcAft>
                          <a:spcPts val="600"/>
                        </a:spcAft>
                      </a:pPr>
                      <a:r>
                        <a:rPr lang="en-IN" sz="800">
                          <a:effectLst/>
                        </a:rPr>
                        <a:t>Pre-training</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gridSpan="2">
                  <a:txBody>
                    <a:bodyPr/>
                    <a:lstStyle/>
                    <a:p>
                      <a:pPr algn="ctr">
                        <a:lnSpc>
                          <a:spcPct val="200000"/>
                        </a:lnSpc>
                        <a:spcBef>
                          <a:spcPts val="600"/>
                        </a:spcBef>
                        <a:spcAft>
                          <a:spcPts val="600"/>
                        </a:spcAft>
                      </a:pPr>
                      <a:r>
                        <a:rPr lang="en-IN" sz="800" dirty="0">
                          <a:effectLst/>
                        </a:rPr>
                        <a:t>Post-training</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hMerge="1">
                  <a:txBody>
                    <a:bodyPr/>
                    <a:lstStyle/>
                    <a:p>
                      <a:endParaRPr lang="en-GB"/>
                    </a:p>
                  </a:txBody>
                  <a:tcPr/>
                </a:tc>
                <a:tc rowSpan="2">
                  <a:txBody>
                    <a:bodyPr/>
                    <a:lstStyle/>
                    <a:p>
                      <a:pPr algn="ctr">
                        <a:lnSpc>
                          <a:spcPct val="200000"/>
                        </a:lnSpc>
                        <a:spcBef>
                          <a:spcPts val="600"/>
                        </a:spcBef>
                        <a:spcAft>
                          <a:spcPts val="600"/>
                        </a:spcAft>
                      </a:pPr>
                      <a:r>
                        <a:rPr lang="en-IN" sz="800">
                          <a:effectLst/>
                        </a:rPr>
                        <a:t>Total</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rowSpan="2">
                  <a:txBody>
                    <a:bodyPr/>
                    <a:lstStyle/>
                    <a:p>
                      <a:pPr algn="ctr">
                        <a:lnSpc>
                          <a:spcPct val="200000"/>
                        </a:lnSpc>
                        <a:spcBef>
                          <a:spcPts val="600"/>
                        </a:spcBef>
                        <a:spcAft>
                          <a:spcPts val="600"/>
                        </a:spcAft>
                      </a:pPr>
                      <a:r>
                        <a:rPr lang="en-IN" sz="800">
                          <a:effectLst/>
                        </a:rPr>
                        <a:t>Sig.</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extLst>
                  <a:ext uri="{0D108BD9-81ED-4DB2-BD59-A6C34878D82A}">
                    <a16:rowId xmlns="" xmlns:a16="http://schemas.microsoft.com/office/drawing/2014/main" val="3812453010"/>
                  </a:ext>
                </a:extLst>
              </a:tr>
              <a:tr h="384261">
                <a:tc vMerge="1">
                  <a:txBody>
                    <a:bodyPr/>
                    <a:lstStyle/>
                    <a:p>
                      <a:endParaRPr lang="en-GB"/>
                    </a:p>
                  </a:txBody>
                  <a:tcPr/>
                </a:tc>
                <a:tc>
                  <a:txBody>
                    <a:bodyPr/>
                    <a:lstStyle/>
                    <a:p>
                      <a:pPr algn="ctr">
                        <a:lnSpc>
                          <a:spcPct val="200000"/>
                        </a:lnSpc>
                        <a:spcBef>
                          <a:spcPts val="600"/>
                        </a:spcBef>
                        <a:spcAft>
                          <a:spcPts val="600"/>
                        </a:spcAft>
                      </a:pPr>
                      <a:r>
                        <a:rPr lang="en-IN" sz="800">
                          <a:effectLst/>
                        </a:rPr>
                        <a:t>Yes</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a:txBody>
                    <a:bodyPr/>
                    <a:lstStyle/>
                    <a:p>
                      <a:pPr algn="ctr">
                        <a:lnSpc>
                          <a:spcPct val="200000"/>
                        </a:lnSpc>
                        <a:spcBef>
                          <a:spcPts val="600"/>
                        </a:spcBef>
                        <a:spcAft>
                          <a:spcPts val="600"/>
                        </a:spcAft>
                      </a:pPr>
                      <a:r>
                        <a:rPr lang="en-IN" sz="800" dirty="0">
                          <a:effectLst/>
                        </a:rPr>
                        <a:t>No</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200000"/>
                        </a:lnSpc>
                        <a:spcBef>
                          <a:spcPts val="600"/>
                        </a:spcBef>
                        <a:spcAft>
                          <a:spcPts val="600"/>
                        </a:spcAft>
                      </a:pPr>
                      <a:r>
                        <a:rPr lang="en-IN" sz="800">
                          <a:effectLst/>
                        </a:rPr>
                        <a:t>Yes</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a:txBody>
                    <a:bodyPr/>
                    <a:lstStyle/>
                    <a:p>
                      <a:pPr algn="ctr">
                        <a:lnSpc>
                          <a:spcPct val="200000"/>
                        </a:lnSpc>
                        <a:spcBef>
                          <a:spcPts val="600"/>
                        </a:spcBef>
                        <a:spcAft>
                          <a:spcPts val="600"/>
                        </a:spcAft>
                      </a:pPr>
                      <a:r>
                        <a:rPr lang="en-IN" sz="800">
                          <a:effectLst/>
                        </a:rPr>
                        <a:t>No</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b"/>
                </a:tc>
                <a:tc vMerge="1">
                  <a:txBody>
                    <a:bodyPr/>
                    <a:lstStyle/>
                    <a:p>
                      <a:endParaRPr lang="en-GB"/>
                    </a:p>
                  </a:txBody>
                  <a:tcPr/>
                </a:tc>
                <a:tc vMerge="1">
                  <a:txBody>
                    <a:bodyPr/>
                    <a:lstStyle/>
                    <a:p>
                      <a:endParaRPr lang="en-GB"/>
                    </a:p>
                  </a:txBody>
                  <a:tcPr/>
                </a:tc>
                <a:extLst>
                  <a:ext uri="{0D108BD9-81ED-4DB2-BD59-A6C34878D82A}">
                    <a16:rowId xmlns="" xmlns:a16="http://schemas.microsoft.com/office/drawing/2014/main" val="4204936376"/>
                  </a:ext>
                </a:extLst>
              </a:tr>
              <a:tr h="384261">
                <a:tc>
                  <a:txBody>
                    <a:bodyPr/>
                    <a:lstStyle/>
                    <a:p>
                      <a:pPr algn="ctr">
                        <a:lnSpc>
                          <a:spcPct val="200000"/>
                        </a:lnSpc>
                        <a:spcBef>
                          <a:spcPts val="600"/>
                        </a:spcBef>
                        <a:spcAft>
                          <a:spcPts val="600"/>
                        </a:spcAft>
                      </a:pPr>
                      <a:r>
                        <a:rPr lang="en-IN" sz="800">
                          <a:effectLst/>
                        </a:rPr>
                        <a:t>Yes</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14</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0</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14</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rowSpan="3">
                  <a:txBody>
                    <a:bodyPr/>
                    <a:lstStyle/>
                    <a:p>
                      <a:pPr algn="ctr">
                        <a:lnSpc>
                          <a:spcPct val="200000"/>
                        </a:lnSpc>
                        <a:spcBef>
                          <a:spcPts val="600"/>
                        </a:spcBef>
                        <a:spcAft>
                          <a:spcPts val="600"/>
                        </a:spcAft>
                      </a:pPr>
                      <a:r>
                        <a:rPr lang="en-IN" sz="800">
                          <a:effectLst/>
                        </a:rPr>
                        <a:t>.031</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Yes</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5</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just">
                        <a:lnSpc>
                          <a:spcPct val="200000"/>
                        </a:lnSpc>
                        <a:spcBef>
                          <a:spcPts val="600"/>
                        </a:spcBef>
                        <a:spcAft>
                          <a:spcPts val="600"/>
                        </a:spcAft>
                      </a:pPr>
                      <a:r>
                        <a:rPr lang="en-IN" sz="800">
                          <a:effectLst/>
                        </a:rPr>
                        <a:t>     0</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5</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rowSpan="3">
                  <a:txBody>
                    <a:bodyPr/>
                    <a:lstStyle/>
                    <a:p>
                      <a:pPr algn="ctr">
                        <a:lnSpc>
                          <a:spcPct val="200000"/>
                        </a:lnSpc>
                        <a:spcBef>
                          <a:spcPts val="600"/>
                        </a:spcBef>
                        <a:spcAft>
                          <a:spcPts val="600"/>
                        </a:spcAft>
                      </a:pPr>
                      <a:r>
                        <a:rPr lang="en-IN" sz="800">
                          <a:effectLst/>
                        </a:rPr>
                        <a:t>.000</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extLst>
                  <a:ext uri="{0D108BD9-81ED-4DB2-BD59-A6C34878D82A}">
                    <a16:rowId xmlns="" xmlns:a16="http://schemas.microsoft.com/office/drawing/2014/main" val="822624000"/>
                  </a:ext>
                </a:extLst>
              </a:tr>
              <a:tr h="384261">
                <a:tc>
                  <a:txBody>
                    <a:bodyPr/>
                    <a:lstStyle/>
                    <a:p>
                      <a:pPr algn="ctr">
                        <a:lnSpc>
                          <a:spcPct val="200000"/>
                        </a:lnSpc>
                        <a:spcBef>
                          <a:spcPts val="600"/>
                        </a:spcBef>
                        <a:spcAft>
                          <a:spcPts val="600"/>
                        </a:spcAft>
                      </a:pPr>
                      <a:r>
                        <a:rPr lang="en-IN" sz="800" dirty="0">
                          <a:effectLst/>
                        </a:rPr>
                        <a:t>No</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6</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7</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vMerge="1">
                  <a:txBody>
                    <a:bodyPr/>
                    <a:lstStyle/>
                    <a:p>
                      <a:endParaRPr lang="en-GB"/>
                    </a:p>
                  </a:txBody>
                  <a:tcPr/>
                </a:tc>
                <a:tc>
                  <a:txBody>
                    <a:bodyPr/>
                    <a:lstStyle/>
                    <a:p>
                      <a:pPr algn="ctr">
                        <a:lnSpc>
                          <a:spcPct val="200000"/>
                        </a:lnSpc>
                        <a:spcBef>
                          <a:spcPts val="600"/>
                        </a:spcBef>
                        <a:spcAft>
                          <a:spcPts val="600"/>
                        </a:spcAft>
                      </a:pPr>
                      <a:r>
                        <a:rPr lang="en-IN" sz="800">
                          <a:effectLst/>
                        </a:rPr>
                        <a:t>No</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18</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19</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vMerge="1">
                  <a:txBody>
                    <a:bodyPr/>
                    <a:lstStyle/>
                    <a:p>
                      <a:endParaRPr lang="en-GB"/>
                    </a:p>
                  </a:txBody>
                  <a:tcPr/>
                </a:tc>
                <a:extLst>
                  <a:ext uri="{0D108BD9-81ED-4DB2-BD59-A6C34878D82A}">
                    <a16:rowId xmlns="" xmlns:a16="http://schemas.microsoft.com/office/drawing/2014/main" val="3571042623"/>
                  </a:ext>
                </a:extLst>
              </a:tr>
              <a:tr h="384261">
                <a:tc>
                  <a:txBody>
                    <a:bodyPr/>
                    <a:lstStyle/>
                    <a:p>
                      <a:pPr algn="ctr">
                        <a:lnSpc>
                          <a:spcPct val="200000"/>
                        </a:lnSpc>
                        <a:spcBef>
                          <a:spcPts val="600"/>
                        </a:spcBef>
                        <a:spcAft>
                          <a:spcPts val="600"/>
                        </a:spcAft>
                      </a:pPr>
                      <a:r>
                        <a:rPr lang="en-IN" sz="800" dirty="0">
                          <a:effectLst/>
                        </a:rPr>
                        <a:t>Total</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just">
                        <a:lnSpc>
                          <a:spcPct val="200000"/>
                        </a:lnSpc>
                        <a:spcBef>
                          <a:spcPts val="600"/>
                        </a:spcBef>
                        <a:spcAft>
                          <a:spcPts val="600"/>
                        </a:spcAft>
                      </a:pPr>
                      <a:r>
                        <a:rPr lang="en-IN" sz="800">
                          <a:effectLst/>
                        </a:rPr>
                        <a:t>20</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dirty="0">
                          <a:effectLst/>
                        </a:rPr>
                        <a:t>1</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dirty="0">
                          <a:effectLst/>
                        </a:rPr>
                        <a:t>21</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vMerge="1">
                  <a:txBody>
                    <a:bodyPr/>
                    <a:lstStyle/>
                    <a:p>
                      <a:endParaRPr lang="en-GB"/>
                    </a:p>
                  </a:txBody>
                  <a:tcPr/>
                </a:tc>
                <a:tc>
                  <a:txBody>
                    <a:bodyPr/>
                    <a:lstStyle/>
                    <a:p>
                      <a:pPr algn="ctr">
                        <a:lnSpc>
                          <a:spcPct val="200000"/>
                        </a:lnSpc>
                        <a:spcBef>
                          <a:spcPts val="600"/>
                        </a:spcBef>
                        <a:spcAft>
                          <a:spcPts val="600"/>
                        </a:spcAft>
                      </a:pPr>
                      <a:r>
                        <a:rPr lang="en-IN" sz="800">
                          <a:effectLst/>
                        </a:rPr>
                        <a:t>Total</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23</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a:effectLst/>
                        </a:rPr>
                        <a:t>1</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a:txBody>
                    <a:bodyPr/>
                    <a:lstStyle/>
                    <a:p>
                      <a:pPr algn="ctr">
                        <a:lnSpc>
                          <a:spcPct val="200000"/>
                        </a:lnSpc>
                        <a:spcBef>
                          <a:spcPts val="600"/>
                        </a:spcBef>
                        <a:spcAft>
                          <a:spcPts val="600"/>
                        </a:spcAft>
                      </a:pPr>
                      <a:r>
                        <a:rPr lang="en-IN" sz="800" dirty="0">
                          <a:effectLst/>
                        </a:rPr>
                        <a:t>24</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49" marR="50749" marT="0" marB="0" anchor="ctr"/>
                </a:tc>
                <a:tc vMerge="1">
                  <a:txBody>
                    <a:bodyPr/>
                    <a:lstStyle/>
                    <a:p>
                      <a:endParaRPr lang="en-GB"/>
                    </a:p>
                  </a:txBody>
                  <a:tcPr/>
                </a:tc>
                <a:extLst>
                  <a:ext uri="{0D108BD9-81ED-4DB2-BD59-A6C34878D82A}">
                    <a16:rowId xmlns="" xmlns:a16="http://schemas.microsoft.com/office/drawing/2014/main" val="3789452412"/>
                  </a:ext>
                </a:extLst>
              </a:tr>
            </a:tbl>
          </a:graphicData>
        </a:graphic>
      </p:graphicFrame>
      <p:sp>
        <p:nvSpPr>
          <p:cNvPr id="7" name="Footer Placeholder 6">
            <a:extLst>
              <a:ext uri="{FF2B5EF4-FFF2-40B4-BE49-F238E27FC236}">
                <a16:creationId xmlns="" xmlns:a16="http://schemas.microsoft.com/office/drawing/2014/main" id="{0458D11F-8459-4B67-9C46-86E36C0E6939}"/>
              </a:ext>
            </a:extLst>
          </p:cNvPr>
          <p:cNvSpPr>
            <a:spLocks noGrp="1"/>
          </p:cNvSpPr>
          <p:nvPr>
            <p:ph type="ftr" sz="quarter" idx="15"/>
          </p:nvPr>
        </p:nvSpPr>
        <p:spPr/>
        <p:txBody>
          <a:bodyPr/>
          <a:lstStyle/>
          <a:p>
            <a:r>
              <a:rPr lang="en-US"/>
              <a:t>Indian Institute of Social Welfare and Business Management</a:t>
            </a:r>
            <a:endParaRPr lang="en-US" dirty="0"/>
          </a:p>
        </p:txBody>
      </p:sp>
      <p:sp>
        <p:nvSpPr>
          <p:cNvPr id="10" name="TextBox 9">
            <a:extLst>
              <a:ext uri="{FF2B5EF4-FFF2-40B4-BE49-F238E27FC236}">
                <a16:creationId xmlns="" xmlns:a16="http://schemas.microsoft.com/office/drawing/2014/main" id="{60DD53D7-1FE9-4A2B-8E57-B26CE235CA8E}"/>
              </a:ext>
            </a:extLst>
          </p:cNvPr>
          <p:cNvSpPr txBox="1"/>
          <p:nvPr/>
        </p:nvSpPr>
        <p:spPr>
          <a:xfrm>
            <a:off x="6496190" y="1837562"/>
            <a:ext cx="4949151" cy="738664"/>
          </a:xfrm>
          <a:prstGeom prst="rect">
            <a:avLst/>
          </a:prstGeom>
          <a:noFill/>
        </p:spPr>
        <p:txBody>
          <a:bodyPr wrap="square">
            <a:spAutoFit/>
          </a:bodyPr>
          <a:lstStyle/>
          <a:p>
            <a:r>
              <a:rPr lang="en-US" sz="1400" b="1" dirty="0">
                <a:solidFill>
                  <a:srgbClr val="0070C0"/>
                </a:solidFill>
              </a:rPr>
              <a:t>“Are you convinced that you will start up a business after the program?”-Potential Entrepreneurs  </a:t>
            </a:r>
            <a:endParaRPr lang="en-GB" sz="1400" b="1" dirty="0">
              <a:solidFill>
                <a:srgbClr val="0070C0"/>
              </a:solidFill>
            </a:endParaRPr>
          </a:p>
        </p:txBody>
      </p:sp>
      <p:sp>
        <p:nvSpPr>
          <p:cNvPr id="11" name="TextBox 10">
            <a:extLst>
              <a:ext uri="{FF2B5EF4-FFF2-40B4-BE49-F238E27FC236}">
                <a16:creationId xmlns="" xmlns:a16="http://schemas.microsoft.com/office/drawing/2014/main" id="{B61BA9F3-5676-4548-A420-C4B10AEEB884}"/>
              </a:ext>
            </a:extLst>
          </p:cNvPr>
          <p:cNvSpPr txBox="1"/>
          <p:nvPr/>
        </p:nvSpPr>
        <p:spPr>
          <a:xfrm>
            <a:off x="6446345" y="4632116"/>
            <a:ext cx="4992284" cy="523220"/>
          </a:xfrm>
          <a:prstGeom prst="rect">
            <a:avLst/>
          </a:prstGeom>
          <a:noFill/>
        </p:spPr>
        <p:txBody>
          <a:bodyPr wrap="square">
            <a:spAutoFit/>
          </a:bodyPr>
          <a:lstStyle/>
          <a:p>
            <a:r>
              <a:rPr lang="en-US" sz="1400" b="1" dirty="0">
                <a:solidFill>
                  <a:srgbClr val="0070C0"/>
                </a:solidFill>
              </a:rPr>
              <a:t>“Are you convinced that your business will grow after the program?”-Existed Entrepreneurs </a:t>
            </a:r>
            <a:endParaRPr lang="en-GB" sz="1400" b="1" dirty="0">
              <a:solidFill>
                <a:srgbClr val="0070C0"/>
              </a:solidFill>
            </a:endParaRPr>
          </a:p>
        </p:txBody>
      </p:sp>
      <p:sp>
        <p:nvSpPr>
          <p:cNvPr id="14" name="TextBox 13">
            <a:extLst>
              <a:ext uri="{FF2B5EF4-FFF2-40B4-BE49-F238E27FC236}">
                <a16:creationId xmlns="" xmlns:a16="http://schemas.microsoft.com/office/drawing/2014/main" id="{2189ADE0-94F8-4B3A-A50D-25C08D8D3120}"/>
              </a:ext>
            </a:extLst>
          </p:cNvPr>
          <p:cNvSpPr txBox="1"/>
          <p:nvPr/>
        </p:nvSpPr>
        <p:spPr>
          <a:xfrm>
            <a:off x="6496190" y="5217756"/>
            <a:ext cx="4942439" cy="830997"/>
          </a:xfrm>
          <a:prstGeom prst="rect">
            <a:avLst/>
          </a:prstGeom>
          <a:noFill/>
        </p:spPr>
        <p:txBody>
          <a:bodyPr wrap="square">
            <a:spAutoFit/>
          </a:bodyPr>
          <a:lstStyle/>
          <a:p>
            <a:pPr algn="just">
              <a:spcBef>
                <a:spcPts val="600"/>
              </a:spcBef>
              <a:spcAft>
                <a:spcPts val="60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From the same table, it was also found that the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training program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was also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effective</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in the case of established entrepreneurs as the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p-value</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was highly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significant.</a:t>
            </a:r>
            <a:endParaRPr lang="en-GB" sz="1600" b="1" dirty="0">
              <a:solidFill>
                <a:schemeClr val="accent1"/>
              </a:solidFill>
            </a:endParaRPr>
          </a:p>
        </p:txBody>
      </p:sp>
      <p:sp>
        <p:nvSpPr>
          <p:cNvPr id="16" name="TextBox 15">
            <a:extLst>
              <a:ext uri="{FF2B5EF4-FFF2-40B4-BE49-F238E27FC236}">
                <a16:creationId xmlns="" xmlns:a16="http://schemas.microsoft.com/office/drawing/2014/main" id="{2B15A8FF-A454-4ECE-B5F0-B88A3388AF1D}"/>
              </a:ext>
            </a:extLst>
          </p:cNvPr>
          <p:cNvSpPr txBox="1"/>
          <p:nvPr/>
        </p:nvSpPr>
        <p:spPr>
          <a:xfrm>
            <a:off x="6446345" y="2688912"/>
            <a:ext cx="4992284" cy="1815882"/>
          </a:xfrm>
          <a:prstGeom prst="rect">
            <a:avLst/>
          </a:prstGeom>
          <a:noFill/>
        </p:spPr>
        <p:txBody>
          <a:bodyPr wrap="square">
            <a:spAutoFit/>
          </a:bodyPr>
          <a:lstStyle/>
          <a:p>
            <a:pPr algn="just">
              <a:spcBef>
                <a:spcPts val="600"/>
              </a:spcBef>
              <a:spcAft>
                <a:spcPts val="600"/>
              </a:spcAft>
            </a:pPr>
            <a:r>
              <a:rPr lang="en-GB"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B</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efore training</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14</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women responded “</a:t>
            </a:r>
            <a:r>
              <a:rPr lang="en-GB"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Y</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es”</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GB"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7</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responded “</a:t>
            </a:r>
            <a:r>
              <a:rPr lang="en-GB"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N</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Post-training</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responses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women responded “</a:t>
            </a:r>
            <a:r>
              <a:rPr lang="en-GB"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Y</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es”</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and 1 respond “</a:t>
            </a:r>
            <a:r>
              <a:rPr lang="en-GB"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N</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GB" sz="16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McNemar</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test recognized that some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trainees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change</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their response from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“No”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“Yes”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and only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trainee response remain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unchanged</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p-value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is </a:t>
            </a:r>
            <a:r>
              <a:rPr lang="en-GB"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significant</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it means that the </a:t>
            </a:r>
            <a:r>
              <a:rPr lang="en-GB"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training program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was </a:t>
            </a:r>
            <a:r>
              <a:rPr lang="en-GB" sz="16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effective</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Content Placeholder 4">
            <a:extLst>
              <a:ext uri="{FF2B5EF4-FFF2-40B4-BE49-F238E27FC236}">
                <a16:creationId xmlns="" xmlns:a16="http://schemas.microsoft.com/office/drawing/2014/main" id="{13E1B675-3847-4751-BEE6-70B3D37C850A}"/>
              </a:ext>
            </a:extLst>
          </p:cNvPr>
          <p:cNvSpPr>
            <a:spLocks noGrp="1"/>
          </p:cNvSpPr>
          <p:nvPr>
            <p:ph sz="quarter" idx="12"/>
          </p:nvPr>
        </p:nvSpPr>
        <p:spPr>
          <a:xfrm>
            <a:off x="927491" y="4921416"/>
            <a:ext cx="4764183" cy="858284"/>
          </a:xfrm>
        </p:spPr>
        <p:txBody>
          <a:bodyPr/>
          <a:lstStyle/>
          <a:p>
            <a:pPr marL="0" indent="0">
              <a:buNone/>
            </a:pPr>
            <a:r>
              <a:rPr lang="en-US" b="1" dirty="0" smtClean="0">
                <a:solidFill>
                  <a:srgbClr val="0070C0"/>
                </a:solidFill>
              </a:rPr>
              <a:t>The </a:t>
            </a:r>
            <a:r>
              <a:rPr lang="en-US" b="1" dirty="0">
                <a:solidFill>
                  <a:srgbClr val="0070C0"/>
                </a:solidFill>
              </a:rPr>
              <a:t>training program was </a:t>
            </a:r>
            <a:r>
              <a:rPr lang="en-US" b="1" dirty="0" smtClean="0">
                <a:solidFill>
                  <a:srgbClr val="0070C0"/>
                </a:solidFill>
              </a:rPr>
              <a:t>effective</a:t>
            </a:r>
            <a:endParaRPr lang="en-GB" dirty="0"/>
          </a:p>
        </p:txBody>
      </p:sp>
    </p:spTree>
    <p:extLst>
      <p:ext uri="{BB962C8B-B14F-4D97-AF65-F5344CB8AC3E}">
        <p14:creationId xmlns:p14="http://schemas.microsoft.com/office/powerpoint/2010/main" val="353972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8E4EF28-54D6-41D2-86C4-D26B7489C761}"/>
              </a:ext>
            </a:extLst>
          </p:cNvPr>
          <p:cNvSpPr>
            <a:spLocks noGrp="1"/>
          </p:cNvSpPr>
          <p:nvPr>
            <p:ph type="title"/>
          </p:nvPr>
        </p:nvSpPr>
        <p:spPr>
          <a:xfrm>
            <a:off x="6428792" y="2763704"/>
            <a:ext cx="5253135" cy="583800"/>
          </a:xfrm>
        </p:spPr>
        <p:txBody>
          <a:bodyPr/>
          <a:lstStyle/>
          <a:p>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SUMMARY OF FINDINGS, CONCLUSION, SUGGESTION, AND FUTURE SCOPE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dirty="0"/>
          </a:p>
        </p:txBody>
      </p:sp>
      <p:sp>
        <p:nvSpPr>
          <p:cNvPr id="4" name="Content Placeholder 3">
            <a:extLst>
              <a:ext uri="{FF2B5EF4-FFF2-40B4-BE49-F238E27FC236}">
                <a16:creationId xmlns="" xmlns:a16="http://schemas.microsoft.com/office/drawing/2014/main" id="{B832810D-D21B-4B89-B5A2-10ECB59695BF}"/>
              </a:ext>
            </a:extLst>
          </p:cNvPr>
          <p:cNvSpPr>
            <a:spLocks noGrp="1"/>
          </p:cNvSpPr>
          <p:nvPr>
            <p:ph sz="quarter" idx="15"/>
          </p:nvPr>
        </p:nvSpPr>
        <p:spPr/>
        <p:txBody>
          <a:bodyPr>
            <a:normAutofit/>
          </a:bodyPr>
          <a:lstStyle/>
          <a:p>
            <a:r>
              <a:rPr lang="en-GB" sz="1800" dirty="0">
                <a:effectLst/>
                <a:latin typeface="Times New Roman" panose="02020603050405020304" pitchFamily="18" charset="0"/>
                <a:ea typeface="Calibri" panose="020F0502020204030204" pitchFamily="34" charset="0"/>
              </a:rPr>
              <a:t>This chapter is intended for findings, based on the interpretations of the previous chapter, suggestions, focused on the findings of the present study, an overall conclusion. </a:t>
            </a:r>
            <a:endParaRPr lang="en-GB" dirty="0"/>
          </a:p>
        </p:txBody>
      </p:sp>
      <p:pic>
        <p:nvPicPr>
          <p:cNvPr id="9" name="Picture Placeholder 8">
            <a:extLst>
              <a:ext uri="{FF2B5EF4-FFF2-40B4-BE49-F238E27FC236}">
                <a16:creationId xmlns="" xmlns:a16="http://schemas.microsoft.com/office/drawing/2014/main" id="{00764790-B226-424E-B5AF-35727A2F17F2}"/>
              </a:ext>
            </a:extLst>
          </p:cNvPr>
          <p:cNvPicPr>
            <a:picLocks noGrp="1" noChangeAspect="1"/>
          </p:cNvPicPr>
          <p:nvPr>
            <p:ph type="pic" sz="quarter" idx="14"/>
          </p:nvPr>
        </p:nvPicPr>
        <p:blipFill>
          <a:blip r:embed="rId2"/>
          <a:srcRect l="1396" r="1396"/>
          <a:stretch>
            <a:fillRect/>
          </a:stretch>
        </p:blipFill>
        <p:spPr/>
      </p:pic>
    </p:spTree>
    <p:extLst>
      <p:ext uri="{BB962C8B-B14F-4D97-AF65-F5344CB8AC3E}">
        <p14:creationId xmlns:p14="http://schemas.microsoft.com/office/powerpoint/2010/main" val="2473771145"/>
      </p:ext>
    </p:extLst>
  </p:cSld>
  <p:clrMapOvr>
    <a:masterClrMapping/>
  </p:clrMapOvr>
  <mc:AlternateContent xmlns:mc="http://schemas.openxmlformats.org/markup-compatibility/2006" xmlns:p14="http://schemas.microsoft.com/office/powerpoint/2010/main">
    <mc:Choice Requires="p14">
      <p:transition spd="slow" p14:dur="2000" advTm="948"/>
    </mc:Choice>
    <mc:Fallback xmlns="">
      <p:transition spd="slow" advTm="9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5612324-CABE-47B8-BABC-8443917792C3}"/>
              </a:ext>
            </a:extLst>
          </p:cNvPr>
          <p:cNvSpPr>
            <a:spLocks noGrp="1"/>
          </p:cNvSpPr>
          <p:nvPr>
            <p:ph type="body" idx="1"/>
          </p:nvPr>
        </p:nvSpPr>
        <p:spPr>
          <a:xfrm>
            <a:off x="2130944" y="1564301"/>
            <a:ext cx="2497040" cy="703135"/>
          </a:xfrm>
        </p:spPr>
        <p:txBody>
          <a:bodyPr/>
          <a:lstStyle/>
          <a:p>
            <a:r>
              <a:rPr lang="en-IN" dirty="0">
                <a:solidFill>
                  <a:schemeClr val="accent1"/>
                </a:solidFill>
              </a:rPr>
              <a:t>Future Scope</a:t>
            </a:r>
            <a:endParaRPr lang="en-GB" dirty="0">
              <a:solidFill>
                <a:schemeClr val="accent1"/>
              </a:solidFill>
            </a:endParaRPr>
          </a:p>
        </p:txBody>
      </p:sp>
      <p:sp>
        <p:nvSpPr>
          <p:cNvPr id="3" name="Text Placeholder 2">
            <a:extLst>
              <a:ext uri="{FF2B5EF4-FFF2-40B4-BE49-F238E27FC236}">
                <a16:creationId xmlns="" xmlns:a16="http://schemas.microsoft.com/office/drawing/2014/main" id="{19EC33F7-F10A-443C-9C5A-4A180C5A02E3}"/>
              </a:ext>
            </a:extLst>
          </p:cNvPr>
          <p:cNvSpPr>
            <a:spLocks noGrp="1"/>
          </p:cNvSpPr>
          <p:nvPr>
            <p:ph type="body" idx="11"/>
          </p:nvPr>
        </p:nvSpPr>
        <p:spPr>
          <a:xfrm>
            <a:off x="6854754" y="1507739"/>
            <a:ext cx="4086666" cy="703135"/>
          </a:xfrm>
        </p:spPr>
        <p:txBody>
          <a:bodyPr/>
          <a:lstStyle/>
          <a:p>
            <a:pPr algn="ctr"/>
            <a:r>
              <a:rPr lang="en-IN" dirty="0">
                <a:solidFill>
                  <a:schemeClr val="accent1"/>
                </a:solidFill>
              </a:rPr>
              <a:t>limitation</a:t>
            </a:r>
            <a:endParaRPr lang="en-GB" dirty="0">
              <a:solidFill>
                <a:schemeClr val="accent1"/>
              </a:solidFill>
            </a:endParaRPr>
          </a:p>
        </p:txBody>
      </p:sp>
      <p:sp>
        <p:nvSpPr>
          <p:cNvPr id="5" name="Content Placeholder 4">
            <a:extLst>
              <a:ext uri="{FF2B5EF4-FFF2-40B4-BE49-F238E27FC236}">
                <a16:creationId xmlns="" xmlns:a16="http://schemas.microsoft.com/office/drawing/2014/main" id="{0268C2A1-E3EF-4D92-BC99-DB5B4CCDAC43}"/>
              </a:ext>
            </a:extLst>
          </p:cNvPr>
          <p:cNvSpPr>
            <a:spLocks noGrp="1"/>
          </p:cNvSpPr>
          <p:nvPr>
            <p:ph sz="quarter" idx="12"/>
          </p:nvPr>
        </p:nvSpPr>
        <p:spPr>
          <a:xfrm>
            <a:off x="838200" y="2040992"/>
            <a:ext cx="4918788" cy="3102469"/>
          </a:xfrm>
        </p:spPr>
        <p:txBody>
          <a:bodyPr>
            <a:noAutofit/>
          </a:bodyPr>
          <a:lstStyle/>
          <a:p>
            <a:pPr>
              <a:lnSpc>
                <a:spcPct val="100000"/>
              </a:lnSpc>
            </a:pPr>
            <a:r>
              <a:rPr lang="en-GB" sz="1600" b="1" dirty="0">
                <a:solidFill>
                  <a:schemeClr val="accent1"/>
                </a:solidFill>
                <a:effectLst/>
                <a:latin typeface="Times New Roman" panose="02020603050405020304" pitchFamily="18" charset="0"/>
                <a:ea typeface="Calibri" panose="020F0502020204030204" pitchFamily="34" charset="0"/>
              </a:rPr>
              <a:t>sustainability</a:t>
            </a:r>
            <a:r>
              <a:rPr lang="en-GB" sz="1600" b="1" dirty="0">
                <a:solidFill>
                  <a:srgbClr val="002060"/>
                </a:solidFill>
                <a:effectLst/>
                <a:latin typeface="Times New Roman" panose="02020603050405020304" pitchFamily="18" charset="0"/>
                <a:ea typeface="Calibri" panose="020F0502020204030204" pitchFamily="34" charset="0"/>
              </a:rPr>
              <a:t>, </a:t>
            </a:r>
            <a:r>
              <a:rPr lang="en-GB" sz="1600" b="1" dirty="0">
                <a:solidFill>
                  <a:schemeClr val="accent1"/>
                </a:solidFill>
                <a:effectLst/>
                <a:latin typeface="Times New Roman" panose="02020603050405020304" pitchFamily="18" charset="0"/>
                <a:ea typeface="Calibri" panose="020F0502020204030204" pitchFamily="34" charset="0"/>
              </a:rPr>
              <a:t>innovation</a:t>
            </a:r>
            <a:r>
              <a:rPr lang="en-GB" sz="1600" b="1" dirty="0">
                <a:solidFill>
                  <a:srgbClr val="002060"/>
                </a:solidFill>
                <a:effectLst/>
                <a:latin typeface="Times New Roman" panose="02020603050405020304" pitchFamily="18" charset="0"/>
                <a:ea typeface="Calibri" panose="020F0502020204030204" pitchFamily="34" charset="0"/>
              </a:rPr>
              <a:t>, </a:t>
            </a:r>
            <a:r>
              <a:rPr lang="en-GB" sz="1600" b="1" dirty="0">
                <a:solidFill>
                  <a:schemeClr val="accent1"/>
                </a:solidFill>
                <a:effectLst/>
                <a:latin typeface="Times New Roman" panose="02020603050405020304" pitchFamily="18" charset="0"/>
                <a:ea typeface="Calibri" panose="020F0502020204030204" pitchFamily="34" charset="0"/>
              </a:rPr>
              <a:t>entrepreneurial stress</a:t>
            </a:r>
            <a:r>
              <a:rPr lang="en-GB" sz="1600" b="1" dirty="0">
                <a:solidFill>
                  <a:srgbClr val="002060"/>
                </a:solidFill>
                <a:effectLst/>
                <a:latin typeface="Times New Roman" panose="02020603050405020304" pitchFamily="18" charset="0"/>
                <a:ea typeface="Calibri" panose="020F0502020204030204" pitchFamily="34" charset="0"/>
              </a:rPr>
              <a:t>, and </a:t>
            </a:r>
            <a:r>
              <a:rPr lang="en-GB" sz="1600" b="1" dirty="0">
                <a:solidFill>
                  <a:schemeClr val="accent1"/>
                </a:solidFill>
                <a:effectLst/>
                <a:latin typeface="Times New Roman" panose="02020603050405020304" pitchFamily="18" charset="0"/>
                <a:ea typeface="Calibri" panose="020F0502020204030204" pitchFamily="34" charset="0"/>
              </a:rPr>
              <a:t>personality variables </a:t>
            </a:r>
            <a:r>
              <a:rPr lang="en-GB" sz="1600" b="1" dirty="0">
                <a:solidFill>
                  <a:srgbClr val="002060"/>
                </a:solidFill>
                <a:effectLst/>
                <a:latin typeface="Times New Roman" panose="02020603050405020304" pitchFamily="18" charset="0"/>
                <a:ea typeface="Calibri" panose="020F0502020204030204" pitchFamily="34" charset="0"/>
              </a:rPr>
              <a:t>that can be included in a future </a:t>
            </a:r>
            <a:r>
              <a:rPr lang="en-GB" sz="1600" b="1" dirty="0">
                <a:solidFill>
                  <a:srgbClr val="002060"/>
                </a:solidFill>
                <a:latin typeface="Times New Roman" panose="02020603050405020304" pitchFamily="18" charset="0"/>
                <a:ea typeface="Calibri" panose="020F0502020204030204" pitchFamily="34" charset="0"/>
              </a:rPr>
              <a:t>training.</a:t>
            </a:r>
            <a:endParaRPr lang="en-GB" sz="1600" b="1" dirty="0">
              <a:solidFill>
                <a:srgbClr val="002060"/>
              </a:solidFill>
              <a:effectLst/>
              <a:latin typeface="Times New Roman" panose="02020603050405020304" pitchFamily="18" charset="0"/>
              <a:ea typeface="Calibri" panose="020F0502020204030204" pitchFamily="34" charset="0"/>
            </a:endParaRPr>
          </a:p>
          <a:p>
            <a:pPr>
              <a:lnSpc>
                <a:spcPct val="100000"/>
              </a:lnSpc>
            </a:pPr>
            <a:r>
              <a:rPr lang="en-GB" sz="1600" b="1" dirty="0">
                <a:solidFill>
                  <a:schemeClr val="accent1"/>
                </a:solidFill>
                <a:latin typeface="Times New Roman" panose="02020603050405020304" pitchFamily="18" charset="0"/>
                <a:ea typeface="Calibri" panose="020F0502020204030204" pitchFamily="34" charset="0"/>
              </a:rPr>
              <a:t>T</a:t>
            </a:r>
            <a:r>
              <a:rPr lang="en-GB" sz="1600" b="1" dirty="0">
                <a:solidFill>
                  <a:schemeClr val="accent1"/>
                </a:solidFill>
                <a:effectLst/>
                <a:latin typeface="Times New Roman" panose="02020603050405020304" pitchFamily="18" charset="0"/>
                <a:ea typeface="Calibri" panose="020F0502020204030204" pitchFamily="34" charset="0"/>
              </a:rPr>
              <a:t>oday’s youth can be tomorrow’s well-headed entrepreneurs.</a:t>
            </a:r>
          </a:p>
          <a:p>
            <a:pPr>
              <a:lnSpc>
                <a:spcPct val="100000"/>
              </a:lnSpc>
            </a:pPr>
            <a:endParaRPr lang="en-GB" sz="1600" b="1" dirty="0">
              <a:solidFill>
                <a:srgbClr val="002060"/>
              </a:solidFill>
            </a:endParaRPr>
          </a:p>
        </p:txBody>
      </p:sp>
      <p:sp>
        <p:nvSpPr>
          <p:cNvPr id="6" name="Content Placeholder 5">
            <a:extLst>
              <a:ext uri="{FF2B5EF4-FFF2-40B4-BE49-F238E27FC236}">
                <a16:creationId xmlns="" xmlns:a16="http://schemas.microsoft.com/office/drawing/2014/main" id="{ABD0BDC8-8BE6-4798-A1DE-C00B7C5A97AD}"/>
              </a:ext>
            </a:extLst>
          </p:cNvPr>
          <p:cNvSpPr>
            <a:spLocks noGrp="1"/>
          </p:cNvSpPr>
          <p:nvPr>
            <p:ph sz="quarter" idx="13"/>
          </p:nvPr>
        </p:nvSpPr>
        <p:spPr>
          <a:xfrm>
            <a:off x="6543827" y="2040991"/>
            <a:ext cx="4809973" cy="4369140"/>
          </a:xfrm>
        </p:spPr>
        <p:txBody>
          <a:bodyPr>
            <a:normAutofit fontScale="92500" lnSpcReduction="20000"/>
          </a:bodyPr>
          <a:lstStyle/>
          <a:p>
            <a:r>
              <a:rPr lang="en-GB" sz="1800" b="1" dirty="0">
                <a:solidFill>
                  <a:srgbClr val="0070C0"/>
                </a:solidFill>
                <a:latin typeface="Times New Roman" panose="02020603050405020304" pitchFamily="18" charset="0"/>
                <a:ea typeface="Calibri" panose="020F0502020204030204" pitchFamily="34" charset="0"/>
              </a:rPr>
              <a:t>Only</a:t>
            </a:r>
            <a:r>
              <a:rPr lang="en-GB" sz="1800" b="1" dirty="0">
                <a:solidFill>
                  <a:schemeClr val="accent1"/>
                </a:solidFill>
                <a:latin typeface="Times New Roman" panose="02020603050405020304" pitchFamily="18" charset="0"/>
                <a:ea typeface="Calibri" panose="020F0502020204030204" pitchFamily="34" charset="0"/>
              </a:rPr>
              <a:t> Kolkata region </a:t>
            </a:r>
            <a:r>
              <a:rPr lang="en-GB" sz="1800" b="1" dirty="0">
                <a:solidFill>
                  <a:srgbClr val="0070C0"/>
                </a:solidFill>
                <a:latin typeface="Times New Roman" panose="02020603050405020304" pitchFamily="18" charset="0"/>
                <a:ea typeface="Calibri" panose="020F0502020204030204" pitchFamily="34" charset="0"/>
              </a:rPr>
              <a:t>was included in the study.</a:t>
            </a:r>
          </a:p>
          <a:p>
            <a:r>
              <a:rPr lang="en-GB" sz="1800" b="1" dirty="0">
                <a:solidFill>
                  <a:schemeClr val="accent1"/>
                </a:solidFill>
                <a:latin typeface="Times New Roman" panose="02020603050405020304" pitchFamily="18" charset="0"/>
                <a:ea typeface="Calibri" panose="020F0502020204030204" pitchFamily="34" charset="0"/>
              </a:rPr>
              <a:t>L</a:t>
            </a:r>
            <a:r>
              <a:rPr lang="en-GB" sz="1800" b="1" dirty="0">
                <a:solidFill>
                  <a:schemeClr val="accent1"/>
                </a:solidFill>
                <a:effectLst/>
                <a:latin typeface="Times New Roman" panose="02020603050405020304" pitchFamily="18" charset="0"/>
                <a:ea typeface="Calibri" panose="020F0502020204030204" pitchFamily="34" charset="0"/>
              </a:rPr>
              <a:t>ongitudinal study </a:t>
            </a:r>
            <a:r>
              <a:rPr lang="en-GB" sz="1800" b="1" dirty="0">
                <a:solidFill>
                  <a:srgbClr val="002060"/>
                </a:solidFill>
                <a:effectLst/>
                <a:latin typeface="Times New Roman" panose="02020603050405020304" pitchFamily="18" charset="0"/>
                <a:ea typeface="Calibri" panose="020F0502020204030204" pitchFamily="34" charset="0"/>
              </a:rPr>
              <a:t>is required to measure and </a:t>
            </a:r>
            <a:r>
              <a:rPr lang="en-GB" sz="1800" b="1" dirty="0">
                <a:solidFill>
                  <a:schemeClr val="accent1"/>
                </a:solidFill>
                <a:effectLst/>
                <a:latin typeface="Times New Roman" panose="02020603050405020304" pitchFamily="18" charset="0"/>
                <a:ea typeface="Calibri" panose="020F0502020204030204" pitchFamily="34" charset="0"/>
              </a:rPr>
              <a:t>generalize</a:t>
            </a:r>
            <a:r>
              <a:rPr lang="en-GB" sz="1800" b="1" dirty="0">
                <a:solidFill>
                  <a:srgbClr val="002060"/>
                </a:solidFill>
                <a:effectLst/>
                <a:latin typeface="Times New Roman" panose="02020603050405020304" pitchFamily="18" charset="0"/>
                <a:ea typeface="Calibri" panose="020F0502020204030204" pitchFamily="34" charset="0"/>
              </a:rPr>
              <a:t> the overall effectiveness of the training. </a:t>
            </a:r>
          </a:p>
          <a:p>
            <a:r>
              <a:rPr lang="en-GB" sz="1800" b="1" dirty="0">
                <a:solidFill>
                  <a:srgbClr val="002060"/>
                </a:solidFill>
                <a:effectLst/>
                <a:latin typeface="Times New Roman" panose="02020603050405020304" pitchFamily="18" charset="0"/>
                <a:ea typeface="Calibri" panose="020F0502020204030204" pitchFamily="34" charset="0"/>
              </a:rPr>
              <a:t>Training was imparted to only </a:t>
            </a:r>
            <a:r>
              <a:rPr lang="en-GB" sz="1800" b="1" dirty="0">
                <a:solidFill>
                  <a:schemeClr val="accent1"/>
                </a:solidFill>
                <a:effectLst/>
                <a:latin typeface="Times New Roman" panose="02020603050405020304" pitchFamily="18" charset="0"/>
                <a:ea typeface="Calibri" panose="020F0502020204030204" pitchFamily="34" charset="0"/>
              </a:rPr>
              <a:t>forty-five women</a:t>
            </a:r>
            <a:r>
              <a:rPr lang="en-GB" sz="1800" b="1" dirty="0">
                <a:solidFill>
                  <a:srgbClr val="002060"/>
                </a:solidFill>
                <a:effectLst/>
                <a:latin typeface="Times New Roman" panose="02020603050405020304" pitchFamily="18" charset="0"/>
                <a:ea typeface="Calibri" panose="020F0502020204030204" pitchFamily="34" charset="0"/>
              </a:rPr>
              <a:t>, and thus to measure the overall effectiveness of such training and skill development programs more women must be included in the research.</a:t>
            </a:r>
            <a:endParaRPr lang="en-GB" b="1" dirty="0">
              <a:solidFill>
                <a:srgbClr val="002060"/>
              </a:solidFill>
            </a:endParaRPr>
          </a:p>
        </p:txBody>
      </p:sp>
      <p:sp>
        <p:nvSpPr>
          <p:cNvPr id="7" name="Footer Placeholder 6">
            <a:extLst>
              <a:ext uri="{FF2B5EF4-FFF2-40B4-BE49-F238E27FC236}">
                <a16:creationId xmlns="" xmlns:a16="http://schemas.microsoft.com/office/drawing/2014/main" id="{A9DEDB58-6BEC-41B4-99B7-9A0040A3DD5D}"/>
              </a:ext>
            </a:extLst>
          </p:cNvPr>
          <p:cNvSpPr>
            <a:spLocks noGrp="1"/>
          </p:cNvSpPr>
          <p:nvPr>
            <p:ph type="ftr" sz="quarter" idx="15"/>
          </p:nvPr>
        </p:nvSpPr>
        <p:spPr/>
        <p:txBody>
          <a:bodyPr/>
          <a:lstStyle/>
          <a:p>
            <a:r>
              <a:rPr lang="en-US" dirty="0"/>
              <a:t>Indian Institute of Social Welfare and Business Management</a:t>
            </a:r>
          </a:p>
        </p:txBody>
      </p:sp>
      <p:sp>
        <p:nvSpPr>
          <p:cNvPr id="8" name="TextBox 7">
            <a:extLst>
              <a:ext uri="{FF2B5EF4-FFF2-40B4-BE49-F238E27FC236}">
                <a16:creationId xmlns="" xmlns:a16="http://schemas.microsoft.com/office/drawing/2014/main" id="{8E4087FC-6F14-4568-B77C-E963609FF8FA}"/>
              </a:ext>
            </a:extLst>
          </p:cNvPr>
          <p:cNvSpPr txBox="1"/>
          <p:nvPr/>
        </p:nvSpPr>
        <p:spPr>
          <a:xfrm>
            <a:off x="1" y="304818"/>
            <a:ext cx="12192000" cy="584775"/>
          </a:xfrm>
          <a:prstGeom prst="rect">
            <a:avLst/>
          </a:prstGeom>
          <a:noFill/>
        </p:spPr>
        <p:txBody>
          <a:bodyPr wrap="square">
            <a:spAutoFit/>
          </a:bodyPr>
          <a:lstStyle/>
          <a:p>
            <a:pPr algn="ctr"/>
            <a:r>
              <a:rPr lang="en-IN" sz="3200" b="1" dirty="0">
                <a:solidFill>
                  <a:srgbClr val="0070C0"/>
                </a:solidFill>
              </a:rPr>
              <a:t>Future Scope And Limitation Of The Study</a:t>
            </a:r>
            <a:endParaRPr lang="en-GB" sz="3200" b="1" dirty="0">
              <a:solidFill>
                <a:srgbClr val="0070C0"/>
              </a:solidFill>
            </a:endParaRPr>
          </a:p>
        </p:txBody>
      </p:sp>
    </p:spTree>
    <p:extLst>
      <p:ext uri="{BB962C8B-B14F-4D97-AF65-F5344CB8AC3E}">
        <p14:creationId xmlns:p14="http://schemas.microsoft.com/office/powerpoint/2010/main" val="357338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5D2A9F-83BC-40FE-8861-D24C6E73ABA2}"/>
              </a:ext>
            </a:extLst>
          </p:cNvPr>
          <p:cNvSpPr>
            <a:spLocks noGrp="1"/>
          </p:cNvSpPr>
          <p:nvPr>
            <p:ph type="title"/>
          </p:nvPr>
        </p:nvSpPr>
        <p:spPr/>
        <p:txBody>
          <a:bodyPr/>
          <a:lstStyle/>
          <a:p>
            <a:endParaRPr lang="en-GB"/>
          </a:p>
        </p:txBody>
      </p:sp>
      <p:sp>
        <p:nvSpPr>
          <p:cNvPr id="3" name="Text Placeholder 2">
            <a:extLst>
              <a:ext uri="{FF2B5EF4-FFF2-40B4-BE49-F238E27FC236}">
                <a16:creationId xmlns="" xmlns:a16="http://schemas.microsoft.com/office/drawing/2014/main" id="{C431278C-2C82-4A30-A940-86BCE109FC0A}"/>
              </a:ext>
            </a:extLst>
          </p:cNvPr>
          <p:cNvSpPr>
            <a:spLocks noGrp="1"/>
          </p:cNvSpPr>
          <p:nvPr>
            <p:ph type="body" idx="1"/>
          </p:nvPr>
        </p:nvSpPr>
        <p:spPr/>
        <p:txBody>
          <a:bodyPr>
            <a:normAutofit/>
          </a:bodyPr>
          <a:lstStyle/>
          <a:p>
            <a:endParaRPr lang="en-GB"/>
          </a:p>
        </p:txBody>
      </p:sp>
      <p:sp>
        <p:nvSpPr>
          <p:cNvPr id="5" name="Text Placeholder 4">
            <a:extLst>
              <a:ext uri="{FF2B5EF4-FFF2-40B4-BE49-F238E27FC236}">
                <a16:creationId xmlns="" xmlns:a16="http://schemas.microsoft.com/office/drawing/2014/main" id="{4B16CF83-9BB4-40AA-932B-2BE632C07FBE}"/>
              </a:ext>
            </a:extLst>
          </p:cNvPr>
          <p:cNvSpPr>
            <a:spLocks noGrp="1"/>
          </p:cNvSpPr>
          <p:nvPr>
            <p:ph type="body" sz="quarter" idx="3"/>
          </p:nvPr>
        </p:nvSpPr>
        <p:spPr>
          <a:xfrm>
            <a:off x="6149975" y="-8999"/>
            <a:ext cx="5256212" cy="405228"/>
          </a:xfrm>
        </p:spPr>
        <p:txBody>
          <a:bodyPr>
            <a:normAutofit fontScale="62500" lnSpcReduction="20000"/>
          </a:bodyPr>
          <a:lstStyle/>
          <a:p>
            <a:pPr algn="ctr"/>
            <a:endParaRPr lang="en-GB" dirty="0"/>
          </a:p>
        </p:txBody>
      </p:sp>
      <p:pic>
        <p:nvPicPr>
          <p:cNvPr id="12290" name="Picture 2" descr="Handwriting Announcement Text Showing Thank You. Business Concept For  Gratitude Thanks Written On Sticky Note Paper Wooden Background. Equation  Mathematical Sign For Your Space Stock Photo, Picture And Royalty Free  Image. Image">
            <a:extLst>
              <a:ext uri="{FF2B5EF4-FFF2-40B4-BE49-F238E27FC236}">
                <a16:creationId xmlns="" xmlns:a16="http://schemas.microsoft.com/office/drawing/2014/main" id="{843003E8-5D01-478A-BE9E-FE5A8B667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 y="-1"/>
            <a:ext cx="1205158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CB4FD60-A313-4974-8E78-6325739109F8}"/>
              </a:ext>
            </a:extLst>
          </p:cNvPr>
          <p:cNvSpPr txBox="1"/>
          <p:nvPr/>
        </p:nvSpPr>
        <p:spPr>
          <a:xfrm>
            <a:off x="8294948" y="1862717"/>
            <a:ext cx="3013787" cy="2862322"/>
          </a:xfrm>
          <a:prstGeom prst="rect">
            <a:avLst/>
          </a:prstGeom>
          <a:noFill/>
        </p:spPr>
        <p:txBody>
          <a:bodyPr wrap="square" rtlCol="0">
            <a:spAutoFit/>
          </a:bodyPr>
          <a:lstStyle/>
          <a:p>
            <a:pPr algn="ctr"/>
            <a:r>
              <a:rPr lang="en-IN" sz="3600" dirty="0">
                <a:solidFill>
                  <a:srgbClr val="002060"/>
                </a:solidFill>
                <a:latin typeface="Cooper Black" panose="0208090404030B020404" pitchFamily="18" charset="0"/>
              </a:rPr>
              <a:t> </a:t>
            </a:r>
            <a:r>
              <a:rPr lang="en-IN" sz="4400" dirty="0">
                <a:solidFill>
                  <a:srgbClr val="002060"/>
                </a:solidFill>
                <a:latin typeface="Broadway" panose="04040905080B02020502" pitchFamily="82" charset="0"/>
              </a:rPr>
              <a:t>Sania Sami</a:t>
            </a:r>
          </a:p>
          <a:p>
            <a:pPr algn="ctr"/>
            <a:r>
              <a:rPr lang="en-IN" sz="2800" b="1" dirty="0">
                <a:solidFill>
                  <a:srgbClr val="002060"/>
                </a:solidFill>
                <a:latin typeface="Arial" panose="020B0604020202020204" pitchFamily="34" charset="0"/>
                <a:cs typeface="Arial" panose="020B0604020202020204" pitchFamily="34" charset="0"/>
              </a:rPr>
              <a:t>MPhil (IISWBM)</a:t>
            </a:r>
          </a:p>
          <a:p>
            <a:pPr algn="ctr"/>
            <a:endParaRPr lang="en-IN" sz="3600" dirty="0">
              <a:solidFill>
                <a:srgbClr val="002060"/>
              </a:solidFill>
              <a:latin typeface="Broadway" panose="04040905080B02020502" pitchFamily="82" charset="0"/>
            </a:endParaRPr>
          </a:p>
          <a:p>
            <a:pPr algn="ctr"/>
            <a:endParaRPr lang="en-GB" sz="2800" b="1" dirty="0">
              <a:solidFill>
                <a:srgbClr val="002060"/>
              </a:solidFill>
              <a:latin typeface="Cooper Black" panose="0208090404030B020404" pitchFamily="18" charset="0"/>
            </a:endParaRPr>
          </a:p>
        </p:txBody>
      </p:sp>
      <p:sp>
        <p:nvSpPr>
          <p:cNvPr id="4" name="Footer Placeholder 3">
            <a:extLst>
              <a:ext uri="{FF2B5EF4-FFF2-40B4-BE49-F238E27FC236}">
                <a16:creationId xmlns="" xmlns:a16="http://schemas.microsoft.com/office/drawing/2014/main" id="{0DE08A26-2396-4F8A-A6F4-EFF0749F6C42}"/>
              </a:ext>
            </a:extLst>
          </p:cNvPr>
          <p:cNvSpPr>
            <a:spLocks noGrp="1"/>
          </p:cNvSpPr>
          <p:nvPr>
            <p:ph type="ftr" sz="quarter" idx="11"/>
          </p:nvPr>
        </p:nvSpPr>
        <p:spPr/>
        <p:txBody>
          <a:bodyPr/>
          <a:lstStyle/>
          <a:p>
            <a:r>
              <a:rPr lang="en-US"/>
              <a:t>Indian Institute of Social Welfare and Business Management</a:t>
            </a:r>
            <a:endParaRPr lang="en-IN"/>
          </a:p>
        </p:txBody>
      </p:sp>
    </p:spTree>
    <p:extLst>
      <p:ext uri="{BB962C8B-B14F-4D97-AF65-F5344CB8AC3E}">
        <p14:creationId xmlns:p14="http://schemas.microsoft.com/office/powerpoint/2010/main" val="52720571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 xmlns:a16="http://schemas.microsoft.com/office/drawing/2014/main" id="{360A1163-2F4E-8A42-A7D1-C12E13D898B3}"/>
              </a:ext>
            </a:extLst>
          </p:cNvPr>
          <p:cNvSpPr>
            <a:spLocks noGrp="1"/>
          </p:cNvSpPr>
          <p:nvPr>
            <p:ph type="title"/>
          </p:nvPr>
        </p:nvSpPr>
        <p:spPr>
          <a:xfrm>
            <a:off x="418322" y="1483470"/>
            <a:ext cx="5677678" cy="583800"/>
          </a:xfrm>
        </p:spPr>
        <p:txBody>
          <a:bodyPr/>
          <a:lstStyle/>
          <a:p>
            <a:pPr algn="ctr">
              <a:lnSpc>
                <a:spcPct val="200000"/>
              </a:lnSpc>
              <a:spcBef>
                <a:spcPts val="600"/>
              </a:spcBef>
              <a:spcAft>
                <a:spcPts val="6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“Empowering women is a prerequisite for creating a good nation, when women are empowered, a society with stability is assured.”   </a:t>
            </a:r>
            <a:r>
              <a:rPr lang="en-US"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APJ Abdul Kalam (2013) </a:t>
            </a:r>
            <a:endParaRPr lang="en-GB" sz="1800" i="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endParaRPr>
          </a:p>
        </p:txBody>
      </p:sp>
      <p:pic>
        <p:nvPicPr>
          <p:cNvPr id="7" name="Picture 6">
            <a:extLst>
              <a:ext uri="{FF2B5EF4-FFF2-40B4-BE49-F238E27FC236}">
                <a16:creationId xmlns="" xmlns:a16="http://schemas.microsoft.com/office/drawing/2014/main" id="{27B26B60-C993-4213-8763-D05A2F7B5CC6}"/>
              </a:ext>
            </a:extLst>
          </p:cNvPr>
          <p:cNvPicPr>
            <a:picLocks noChangeAspect="1"/>
          </p:cNvPicPr>
          <p:nvPr/>
        </p:nvPicPr>
        <p:blipFill>
          <a:blip r:embed="rId2"/>
          <a:stretch>
            <a:fillRect/>
          </a:stretch>
        </p:blipFill>
        <p:spPr>
          <a:xfrm>
            <a:off x="6344816" y="3493385"/>
            <a:ext cx="5016759" cy="2772963"/>
          </a:xfrm>
          <a:prstGeom prst="rect">
            <a:avLst/>
          </a:prstGeom>
        </p:spPr>
      </p:pic>
      <p:pic>
        <p:nvPicPr>
          <p:cNvPr id="8" name="Picture 6" descr="Captain Tania Shergill Leads An All-Men Contingent For Republic Day,  Internet Salutes Women Power">
            <a:extLst>
              <a:ext uri="{FF2B5EF4-FFF2-40B4-BE49-F238E27FC236}">
                <a16:creationId xmlns="" xmlns:a16="http://schemas.microsoft.com/office/drawing/2014/main" id="{2F338309-FC89-4065-806B-D3779DC7D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816" y="441057"/>
            <a:ext cx="5085183" cy="28099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ightlifting: Mirabai Chanu creates history; wins silver medal in Tokyo  Olympics 49kg category | Other News – India TV">
            <a:extLst>
              <a:ext uri="{FF2B5EF4-FFF2-40B4-BE49-F238E27FC236}">
                <a16:creationId xmlns="" xmlns:a16="http://schemas.microsoft.com/office/drawing/2014/main" id="{5E2262EE-6ECC-411D-B692-BC241FDE2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35" y="3181740"/>
            <a:ext cx="4798073" cy="30139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609EA906-83E7-4D74-92D1-B42DB293FCFD}"/>
              </a:ext>
            </a:extLst>
          </p:cNvPr>
          <p:cNvSpPr txBox="1"/>
          <p:nvPr/>
        </p:nvSpPr>
        <p:spPr>
          <a:xfrm>
            <a:off x="4839084" y="6508746"/>
            <a:ext cx="6097554" cy="215444"/>
          </a:xfrm>
          <a:prstGeom prst="rect">
            <a:avLst/>
          </a:prstGeom>
          <a:noFill/>
        </p:spPr>
        <p:txBody>
          <a:bodyPr wrap="square">
            <a:spAutoFit/>
          </a:bodyPr>
          <a:lstStyle/>
          <a:p>
            <a:r>
              <a:rPr lang="en-US" sz="800" dirty="0"/>
              <a:t>Indian Institute of Social Welfare and Business Research</a:t>
            </a:r>
          </a:p>
        </p:txBody>
      </p:sp>
    </p:spTree>
    <p:extLst>
      <p:ext uri="{BB962C8B-B14F-4D97-AF65-F5344CB8AC3E}">
        <p14:creationId xmlns:p14="http://schemas.microsoft.com/office/powerpoint/2010/main" val="3224708186"/>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CC418D-2DB1-43AD-B338-C9A2E79ADB15}"/>
              </a:ext>
            </a:extLst>
          </p:cNvPr>
          <p:cNvSpPr>
            <a:spLocks noGrp="1"/>
          </p:cNvSpPr>
          <p:nvPr>
            <p:ph type="title"/>
          </p:nvPr>
        </p:nvSpPr>
        <p:spPr>
          <a:xfrm>
            <a:off x="838200" y="720360"/>
            <a:ext cx="10515600" cy="583800"/>
          </a:xfrm>
        </p:spPr>
        <p:txBody>
          <a:bodyPr/>
          <a:lstStyle/>
          <a:p>
            <a:pPr algn="ctr"/>
            <a:r>
              <a:rPr lang="en-IN" sz="2800" b="1" dirty="0">
                <a:latin typeface="Times New Roman" panose="02020603050405020304" pitchFamily="18" charset="0"/>
                <a:cs typeface="Times New Roman" panose="02020603050405020304" pitchFamily="18" charset="0"/>
              </a:rPr>
              <a:t>Objective of the Study</a:t>
            </a:r>
          </a:p>
        </p:txBody>
      </p:sp>
      <p:graphicFrame>
        <p:nvGraphicFramePr>
          <p:cNvPr id="4" name="Diagram 3">
            <a:extLst>
              <a:ext uri="{FF2B5EF4-FFF2-40B4-BE49-F238E27FC236}">
                <a16:creationId xmlns="" xmlns:a16="http://schemas.microsoft.com/office/drawing/2014/main" id="{3B45BB1C-8DCA-43EE-B04A-40D4184DA8CB}"/>
              </a:ext>
            </a:extLst>
          </p:cNvPr>
          <p:cNvGraphicFramePr/>
          <p:nvPr>
            <p:extLst>
              <p:ext uri="{D42A27DB-BD31-4B8C-83A1-F6EECF244321}">
                <p14:modId xmlns:p14="http://schemas.microsoft.com/office/powerpoint/2010/main" val="949423567"/>
              </p:ext>
            </p:extLst>
          </p:nvPr>
        </p:nvGraphicFramePr>
        <p:xfrm>
          <a:off x="730897" y="1597013"/>
          <a:ext cx="10932367" cy="404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 xmlns:a16="http://schemas.microsoft.com/office/drawing/2014/main" id="{BC183C18-620A-42CA-8BC5-96049D26F31B}"/>
              </a:ext>
            </a:extLst>
          </p:cNvPr>
          <p:cNvSpPr txBox="1"/>
          <p:nvPr/>
        </p:nvSpPr>
        <p:spPr>
          <a:xfrm>
            <a:off x="2875382" y="3584565"/>
            <a:ext cx="6830008" cy="480131"/>
          </a:xfrm>
          <a:prstGeom prst="rect">
            <a:avLst/>
          </a:prstGeom>
          <a:noFill/>
        </p:spPr>
        <p:txBody>
          <a:bodyPr wrap="square">
            <a:spAutoFit/>
          </a:bodyPr>
          <a:lstStyle/>
          <a:p>
            <a:pPr algn="ctr">
              <a:lnSpc>
                <a:spcPct val="90000"/>
              </a:lnSpc>
              <a:spcBef>
                <a:spcPct val="0"/>
              </a:spcBef>
            </a:pPr>
            <a:r>
              <a:rPr lang="en-IN" sz="2800" b="1" spc="150" dirty="0">
                <a:solidFill>
                  <a:schemeClr val="accent1"/>
                </a:solidFill>
                <a:latin typeface="Times New Roman" panose="02020603050405020304" pitchFamily="18" charset="0"/>
                <a:ea typeface="Meiryo UI" panose="020B0604030504040204" pitchFamily="34" charset="-128"/>
                <a:cs typeface="Times New Roman" panose="02020603050405020304" pitchFamily="18" charset="0"/>
              </a:rPr>
              <a:t>Hypothesis Formulated</a:t>
            </a:r>
            <a:endParaRPr lang="en-GB" sz="2800" b="1" spc="150" dirty="0">
              <a:solidFill>
                <a:schemeClr val="accent1"/>
              </a:solidFill>
              <a:latin typeface="Times New Roman" panose="02020603050405020304" pitchFamily="18" charset="0"/>
              <a:ea typeface="Meiryo UI" panose="020B0604030504040204" pitchFamily="34" charset="-128"/>
              <a:cs typeface="Times New Roman" panose="02020603050405020304" pitchFamily="18" charset="0"/>
            </a:endParaRPr>
          </a:p>
        </p:txBody>
      </p:sp>
      <p:grpSp>
        <p:nvGrpSpPr>
          <p:cNvPr id="8" name="Group 7">
            <a:extLst>
              <a:ext uri="{FF2B5EF4-FFF2-40B4-BE49-F238E27FC236}">
                <a16:creationId xmlns="" xmlns:a16="http://schemas.microsoft.com/office/drawing/2014/main" id="{CDC911BC-965D-4ABA-BDFB-34457CD6E924}"/>
              </a:ext>
            </a:extLst>
          </p:cNvPr>
          <p:cNvGrpSpPr/>
          <p:nvPr/>
        </p:nvGrpSpPr>
        <p:grpSpPr>
          <a:xfrm>
            <a:off x="808528" y="4357549"/>
            <a:ext cx="10777103" cy="666379"/>
            <a:chOff x="-23457" y="837403"/>
            <a:chExt cx="10777103" cy="666379"/>
          </a:xfrm>
        </p:grpSpPr>
        <p:sp>
          <p:nvSpPr>
            <p:cNvPr id="9" name="Rectangle: Top Corners Rounded 8">
              <a:extLst>
                <a:ext uri="{FF2B5EF4-FFF2-40B4-BE49-F238E27FC236}">
                  <a16:creationId xmlns="" xmlns:a16="http://schemas.microsoft.com/office/drawing/2014/main" id="{53A2F3AB-A3A7-442B-8F86-D19405307168}"/>
                </a:ext>
              </a:extLst>
            </p:cNvPr>
            <p:cNvSpPr/>
            <p:nvPr/>
          </p:nvSpPr>
          <p:spPr>
            <a:xfrm>
              <a:off x="-23457" y="837403"/>
              <a:ext cx="10777103" cy="666379"/>
            </a:xfrm>
            <a:prstGeom prst="round2SameRect">
              <a:avLst>
                <a:gd name="adj1" fmla="val 16670"/>
                <a:gd name="adj2" fmla="val 0"/>
              </a:avLst>
            </a:prstGeom>
            <a:ln>
              <a:solidFill>
                <a:schemeClr val="tx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angle: Top Corners Rounded 4">
              <a:extLst>
                <a:ext uri="{FF2B5EF4-FFF2-40B4-BE49-F238E27FC236}">
                  <a16:creationId xmlns="" xmlns:a16="http://schemas.microsoft.com/office/drawing/2014/main" id="{8EA662F1-1472-4EA1-8F61-D9CAB0626793}"/>
                </a:ext>
              </a:extLst>
            </p:cNvPr>
            <p:cNvSpPr txBox="1"/>
            <p:nvPr/>
          </p:nvSpPr>
          <p:spPr>
            <a:xfrm>
              <a:off x="9079" y="869939"/>
              <a:ext cx="10712031" cy="633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 </a:t>
              </a:r>
              <a:r>
                <a:rPr lang="en-US" sz="2000" b="1" kern="1200" dirty="0">
                  <a:solidFill>
                    <a:srgbClr val="0070C0"/>
                  </a:solidFill>
                  <a:latin typeface="+mn-lt"/>
                </a:rPr>
                <a:t>Null hypothesis (H</a:t>
              </a:r>
              <a:r>
                <a:rPr lang="en-US" b="1" kern="1200" dirty="0">
                  <a:solidFill>
                    <a:srgbClr val="0070C0"/>
                  </a:solidFill>
                  <a:latin typeface="+mn-lt"/>
                </a:rPr>
                <a:t>1</a:t>
              </a:r>
              <a:r>
                <a:rPr lang="en-US" sz="2000" b="1" kern="1200" dirty="0">
                  <a:solidFill>
                    <a:srgbClr val="0070C0"/>
                  </a:solidFill>
                  <a:latin typeface="+mn-lt"/>
                </a:rPr>
                <a:t>)</a:t>
              </a:r>
              <a:r>
                <a:rPr lang="en-US" b="1" kern="1200" dirty="0">
                  <a:solidFill>
                    <a:srgbClr val="0070C0"/>
                  </a:solidFill>
                  <a:latin typeface="+mn-lt"/>
                </a:rPr>
                <a:t>: The training program was not effective.</a:t>
              </a:r>
              <a:endParaRPr lang="en-GB" sz="2000" b="1" kern="1200" dirty="0">
                <a:solidFill>
                  <a:srgbClr val="0070C0"/>
                </a:solidFill>
                <a:latin typeface="+mn-lt"/>
              </a:endParaRPr>
            </a:p>
          </p:txBody>
        </p:sp>
      </p:grpSp>
    </p:spTree>
    <p:extLst>
      <p:ext uri="{BB962C8B-B14F-4D97-AF65-F5344CB8AC3E}">
        <p14:creationId xmlns:p14="http://schemas.microsoft.com/office/powerpoint/2010/main" val="2072083235"/>
      </p:ext>
    </p:extLst>
  </p:cSld>
  <p:clrMapOvr>
    <a:masterClrMapping/>
  </p:clrMapOvr>
  <mc:AlternateContent xmlns:mc="http://schemas.openxmlformats.org/markup-compatibility/2006" xmlns:p14="http://schemas.microsoft.com/office/powerpoint/2010/main">
    <mc:Choice Requires="p14">
      <p:transition spd="slow" p14:dur="2000" advTm="22257"/>
    </mc:Choice>
    <mc:Fallback xmlns="">
      <p:transition spd="slow" advTm="222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C88D4F7F-1A15-4882-A6CF-51DCB188AEE4}"/>
              </a:ext>
            </a:extLst>
          </p:cNvPr>
          <p:cNvPicPr>
            <a:picLocks noGrp="1" noChangeAspect="1"/>
          </p:cNvPicPr>
          <p:nvPr>
            <p:ph type="pic" sz="quarter" idx="14"/>
          </p:nvPr>
        </p:nvPicPr>
        <p:blipFill>
          <a:blip r:embed="rId2"/>
          <a:srcRect l="16105" r="16105"/>
          <a:stretch>
            <a:fillRect/>
          </a:stretch>
        </p:blipFill>
        <p:spPr>
          <a:xfrm>
            <a:off x="0" y="0"/>
            <a:ext cx="9190653" cy="6858000"/>
          </a:xfrm>
        </p:spPr>
      </p:pic>
      <p:sp>
        <p:nvSpPr>
          <p:cNvPr id="3" name="Title 2">
            <a:extLst>
              <a:ext uri="{FF2B5EF4-FFF2-40B4-BE49-F238E27FC236}">
                <a16:creationId xmlns="" xmlns:a16="http://schemas.microsoft.com/office/drawing/2014/main" id="{A95C09D1-5B40-46A3-AAF3-2EE57CA1AAA2}"/>
              </a:ext>
            </a:extLst>
          </p:cNvPr>
          <p:cNvSpPr>
            <a:spLocks noGrp="1"/>
          </p:cNvSpPr>
          <p:nvPr>
            <p:ph type="title"/>
          </p:nvPr>
        </p:nvSpPr>
        <p:spPr/>
        <p:txBody>
          <a:bodyPr/>
          <a:lstStyle/>
          <a:p>
            <a:r>
              <a:rPr lang="en-IN" dirty="0"/>
              <a:t>Training</a:t>
            </a:r>
            <a:endParaRPr lang="en-GB" dirty="0"/>
          </a:p>
        </p:txBody>
      </p:sp>
      <p:sp>
        <p:nvSpPr>
          <p:cNvPr id="4" name="Content Placeholder 3">
            <a:extLst>
              <a:ext uri="{FF2B5EF4-FFF2-40B4-BE49-F238E27FC236}">
                <a16:creationId xmlns="" xmlns:a16="http://schemas.microsoft.com/office/drawing/2014/main" id="{3020C803-BCC3-420C-B64B-7EC54FA677EB}"/>
              </a:ext>
            </a:extLst>
          </p:cNvPr>
          <p:cNvSpPr>
            <a:spLocks noGrp="1"/>
          </p:cNvSpPr>
          <p:nvPr>
            <p:ph sz="quarter" idx="15"/>
          </p:nvPr>
        </p:nvSpPr>
        <p:spPr/>
        <p:txBody>
          <a:bodyPr/>
          <a:lstStyle/>
          <a:p>
            <a:r>
              <a:rPr lang="en-GB" sz="1800" dirty="0">
                <a:effectLst/>
                <a:latin typeface="Times New Roman" panose="02020603050405020304" pitchFamily="18" charset="0"/>
                <a:ea typeface="Calibri" panose="020F0502020204030204" pitchFamily="34" charset="0"/>
              </a:rPr>
              <a:t>It is believed that training is vital is keeping updated with rapidly changing technology, concept, belief and business environment.</a:t>
            </a:r>
          </a:p>
          <a:p>
            <a:endParaRPr lang="en-GB" dirty="0"/>
          </a:p>
        </p:txBody>
      </p:sp>
    </p:spTree>
    <p:extLst>
      <p:ext uri="{BB962C8B-B14F-4D97-AF65-F5344CB8AC3E}">
        <p14:creationId xmlns:p14="http://schemas.microsoft.com/office/powerpoint/2010/main" val="2344216621"/>
      </p:ext>
    </p:extLst>
  </p:cSld>
  <p:clrMapOvr>
    <a:masterClrMapping/>
  </p:clrMapOvr>
  <mc:AlternateContent xmlns:mc="http://schemas.openxmlformats.org/markup-compatibility/2006" xmlns:p14="http://schemas.microsoft.com/office/powerpoint/2010/main">
    <mc:Choice Requires="p14">
      <p:transition spd="slow" p14:dur="2000" advTm="16369"/>
    </mc:Choice>
    <mc:Fallback xmlns="">
      <p:transition spd="slow" advTm="163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DB788-73D5-4271-9136-FFFEAC7725CA}"/>
              </a:ext>
            </a:extLst>
          </p:cNvPr>
          <p:cNvSpPr>
            <a:spLocks noGrp="1"/>
          </p:cNvSpPr>
          <p:nvPr>
            <p:ph type="title"/>
          </p:nvPr>
        </p:nvSpPr>
        <p:spPr>
          <a:xfrm>
            <a:off x="3329474" y="389137"/>
            <a:ext cx="5357326" cy="583800"/>
          </a:xfrm>
        </p:spPr>
        <p:txBody>
          <a:bodyPr/>
          <a:lstStyle/>
          <a:p>
            <a:r>
              <a:rPr lang="en-US" sz="2800" dirty="0">
                <a:solidFill>
                  <a:schemeClr val="accent1">
                    <a:lumMod val="75000"/>
                  </a:schemeClr>
                </a:solidFill>
                <a:latin typeface="Franklin Gothic Book" pitchFamily="34" charset="0"/>
              </a:rPr>
              <a:t>Women Entrepreneur Training </a:t>
            </a:r>
            <a:endParaRPr lang="en-GB" sz="2800" dirty="0">
              <a:solidFill>
                <a:schemeClr val="accent1">
                  <a:lumMod val="75000"/>
                </a:schemeClr>
              </a:solidFill>
            </a:endParaRPr>
          </a:p>
        </p:txBody>
      </p:sp>
      <p:graphicFrame>
        <p:nvGraphicFramePr>
          <p:cNvPr id="6" name="Content Placeholder 5">
            <a:extLst>
              <a:ext uri="{FF2B5EF4-FFF2-40B4-BE49-F238E27FC236}">
                <a16:creationId xmlns="" xmlns:a16="http://schemas.microsoft.com/office/drawing/2014/main" id="{150A95A5-669A-4A1C-AC08-42634537F51A}"/>
              </a:ext>
            </a:extLst>
          </p:cNvPr>
          <p:cNvGraphicFramePr>
            <a:graphicFrameLocks noGrp="1"/>
          </p:cNvGraphicFramePr>
          <p:nvPr>
            <p:ph sz="quarter" idx="10"/>
            <p:extLst>
              <p:ext uri="{D42A27DB-BD31-4B8C-83A1-F6EECF244321}">
                <p14:modId xmlns:p14="http://schemas.microsoft.com/office/powerpoint/2010/main" val="3587019765"/>
              </p:ext>
            </p:extLst>
          </p:nvPr>
        </p:nvGraphicFramePr>
        <p:xfrm>
          <a:off x="417512" y="972937"/>
          <a:ext cx="11356975" cy="533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69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4B5CC2-9FC0-497D-9698-9B5D0C4B4867}"/>
              </a:ext>
            </a:extLst>
          </p:cNvPr>
          <p:cNvSpPr>
            <a:spLocks noGrp="1"/>
          </p:cNvSpPr>
          <p:nvPr>
            <p:ph type="title"/>
          </p:nvPr>
        </p:nvSpPr>
        <p:spPr/>
        <p:txBody>
          <a:bodyPr/>
          <a:lstStyle/>
          <a:p>
            <a:r>
              <a:rPr lang="en-GB" sz="1800" b="1" dirty="0">
                <a:effectLst/>
                <a:latin typeface="Times New Roman" panose="02020603050405020304" pitchFamily="18" charset="0"/>
                <a:ea typeface="Calibri" panose="020F0502020204030204" pitchFamily="34" charset="0"/>
              </a:rPr>
              <a:t>Women Entrepreneurship Training and Skill Development Program (WET&amp;SDP)</a:t>
            </a:r>
            <a:endParaRPr lang="en-GB" dirty="0"/>
          </a:p>
        </p:txBody>
      </p:sp>
      <p:graphicFrame>
        <p:nvGraphicFramePr>
          <p:cNvPr id="4" name="Content Placeholder 3">
            <a:extLst>
              <a:ext uri="{FF2B5EF4-FFF2-40B4-BE49-F238E27FC236}">
                <a16:creationId xmlns="" xmlns:a16="http://schemas.microsoft.com/office/drawing/2014/main" id="{60E4A94C-15E7-4EC2-8505-D5BC5557BFFC}"/>
              </a:ext>
            </a:extLst>
          </p:cNvPr>
          <p:cNvGraphicFramePr>
            <a:graphicFrameLocks noGrp="1"/>
          </p:cNvGraphicFramePr>
          <p:nvPr>
            <p:ph sz="quarter" idx="10"/>
            <p:extLst>
              <p:ext uri="{D42A27DB-BD31-4B8C-83A1-F6EECF244321}">
                <p14:modId xmlns:p14="http://schemas.microsoft.com/office/powerpoint/2010/main" val="893032483"/>
              </p:ext>
            </p:extLst>
          </p:nvPr>
        </p:nvGraphicFramePr>
        <p:xfrm>
          <a:off x="483637" y="1264837"/>
          <a:ext cx="11151636" cy="509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5651"/>
      </p:ext>
    </p:extLst>
  </p:cSld>
  <p:clrMapOvr>
    <a:masterClrMapping/>
  </p:clrMapOvr>
  <mc:AlternateContent xmlns:mc="http://schemas.openxmlformats.org/markup-compatibility/2006" xmlns:p14="http://schemas.microsoft.com/office/powerpoint/2010/main">
    <mc:Choice Requires="p14">
      <p:transition spd="slow" p14:dur="2000" advTm="43042"/>
    </mc:Choice>
    <mc:Fallback xmlns="">
      <p:transition spd="slow" advTm="4304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FE4E82-9D8D-4C0D-A970-0F920171A46C}"/>
              </a:ext>
            </a:extLst>
          </p:cNvPr>
          <p:cNvSpPr>
            <a:spLocks noGrp="1"/>
          </p:cNvSpPr>
          <p:nvPr>
            <p:ph type="title"/>
          </p:nvPr>
        </p:nvSpPr>
        <p:spPr>
          <a:xfrm>
            <a:off x="838200" y="830327"/>
            <a:ext cx="10515600" cy="583800"/>
          </a:xfrm>
        </p:spPr>
        <p:txBody>
          <a:bodyPr/>
          <a:lstStyle/>
          <a:p>
            <a:pPr algn="ct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RESEARCH METHODOLOGY</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a:r>
            <a:br>
              <a:rPr lang="en-GB"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 xmlns:a16="http://schemas.microsoft.com/office/drawing/2014/main" id="{6EC8A0A8-2923-43E1-AC43-EC89342CE93B}"/>
              </a:ext>
            </a:extLst>
          </p:cNvPr>
          <p:cNvSpPr>
            <a:spLocks noGrp="1"/>
          </p:cNvSpPr>
          <p:nvPr>
            <p:ph sz="quarter" idx="10"/>
          </p:nvPr>
        </p:nvSpPr>
        <p:spPr/>
        <p:txBody>
          <a:bodyPr>
            <a:noAutofit/>
          </a:bodyPr>
          <a:lstStyle/>
          <a:p>
            <a:pPr>
              <a:lnSpc>
                <a:spcPct val="200000"/>
              </a:lnSpc>
            </a:pPr>
            <a:r>
              <a:rPr lang="en-GB"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Research Design </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002060"/>
                </a:solidFill>
                <a:effectLst/>
                <a:latin typeface="Times New Roman" panose="02020603050405020304" pitchFamily="18" charset="0"/>
                <a:ea typeface="Calibri" panose="020F0502020204030204" pitchFamily="34" charset="0"/>
              </a:rPr>
              <a:t>descriptive and analytical research designs</a:t>
            </a:r>
          </a:p>
          <a:p>
            <a:pPr algn="just">
              <a:lnSpc>
                <a:spcPct val="200000"/>
              </a:lnSpc>
              <a:spcBef>
                <a:spcPts val="600"/>
              </a:spcBef>
              <a:spcAft>
                <a:spcPts val="600"/>
              </a:spcAft>
            </a:pPr>
            <a:r>
              <a:rPr lang="en-GB"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GB" sz="2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training was imparted</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between 45 women of them </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24</a:t>
            </a: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were </a:t>
            </a:r>
            <a:r>
              <a:rPr lang="en-GB"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existing entrepreneurs </a:t>
            </a: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21 </a:t>
            </a: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were </a:t>
            </a:r>
            <a:r>
              <a:rPr lang="en-GB"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potential entrepreneurs</a:t>
            </a:r>
            <a:r>
              <a:rPr lang="en-GB"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200000"/>
              </a:lnSpc>
              <a:spcBef>
                <a:spcPts val="600"/>
              </a:spcBef>
              <a:spcAft>
                <a:spcPts val="600"/>
              </a:spcAft>
            </a:pPr>
            <a:r>
              <a:rPr lang="en-GB" sz="2400" b="1"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McNemar</a:t>
            </a:r>
            <a:r>
              <a:rPr lang="en-GB" sz="24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test was used to measure the effectiveness of the training program.</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endParaRPr lang="en-GB" sz="2400" dirty="0"/>
          </a:p>
        </p:txBody>
      </p:sp>
    </p:spTree>
    <p:extLst>
      <p:ext uri="{BB962C8B-B14F-4D97-AF65-F5344CB8AC3E}">
        <p14:creationId xmlns:p14="http://schemas.microsoft.com/office/powerpoint/2010/main" val="2248727378"/>
      </p:ext>
    </p:extLst>
  </p:cSld>
  <p:clrMapOvr>
    <a:masterClrMapping/>
  </p:clrMapOvr>
  <mc:AlternateContent xmlns:mc="http://schemas.openxmlformats.org/markup-compatibility/2006" xmlns:p14="http://schemas.microsoft.com/office/powerpoint/2010/main">
    <mc:Choice Requires="p14">
      <p:transition spd="slow" p14:dur="2000" advTm="19491"/>
    </mc:Choice>
    <mc:Fallback xmlns="">
      <p:transition spd="slow" advTm="194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1C74EE9-AE45-441A-B62E-7ACC1841D513}"/>
              </a:ext>
            </a:extLst>
          </p:cNvPr>
          <p:cNvSpPr>
            <a:spLocks noGrp="1"/>
          </p:cNvSpPr>
          <p:nvPr>
            <p:ph type="body" idx="11"/>
          </p:nvPr>
        </p:nvSpPr>
        <p:spPr>
          <a:xfrm>
            <a:off x="6490998" y="1851906"/>
            <a:ext cx="5209590" cy="391311"/>
          </a:xfrm>
        </p:spPr>
        <p:txBody>
          <a:bodyPr>
            <a:normAutofit fontScale="25000" lnSpcReduction="20000"/>
          </a:bodyPr>
          <a:lstStyle/>
          <a:p>
            <a:r>
              <a:rPr lang="en-GB" sz="6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Established Women Entrepreneurs and their Business Profile (24)</a:t>
            </a:r>
            <a:endParaRPr lang="en-GB" sz="6400"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Title 3">
            <a:extLst>
              <a:ext uri="{FF2B5EF4-FFF2-40B4-BE49-F238E27FC236}">
                <a16:creationId xmlns="" xmlns:a16="http://schemas.microsoft.com/office/drawing/2014/main" id="{2EC0163E-C9B2-4A1E-A49F-BBB6BB621821}"/>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rPr>
              <a:t>Women Entrepreneurship Training and Skill Development Program (WET&amp;SDP)</a:t>
            </a:r>
            <a:r>
              <a:rPr lang="en-GB" sz="2400" dirty="0">
                <a:effectLst/>
                <a:latin typeface="Times New Roman" panose="02020603050405020304" pitchFamily="18" charset="0"/>
                <a:ea typeface="Times New Roman" panose="02020603050405020304" pitchFamily="18" charset="0"/>
              </a:rPr>
              <a:t/>
            </a:r>
            <a:br>
              <a:rPr lang="en-GB" sz="2400" dirty="0">
                <a:effectLst/>
                <a:latin typeface="Times New Roman" panose="02020603050405020304" pitchFamily="18" charset="0"/>
                <a:ea typeface="Times New Roman" panose="02020603050405020304" pitchFamily="18" charset="0"/>
              </a:rPr>
            </a:br>
            <a:endParaRPr lang="en-GB" dirty="0"/>
          </a:p>
        </p:txBody>
      </p:sp>
      <p:sp>
        <p:nvSpPr>
          <p:cNvPr id="5" name="Content Placeholder 4">
            <a:extLst>
              <a:ext uri="{FF2B5EF4-FFF2-40B4-BE49-F238E27FC236}">
                <a16:creationId xmlns="" xmlns:a16="http://schemas.microsoft.com/office/drawing/2014/main" id="{41FE7228-5C58-4DE6-84A6-E4453D65399D}"/>
              </a:ext>
            </a:extLst>
          </p:cNvPr>
          <p:cNvSpPr>
            <a:spLocks noGrp="1"/>
          </p:cNvSpPr>
          <p:nvPr>
            <p:ph sz="quarter" idx="12"/>
          </p:nvPr>
        </p:nvSpPr>
        <p:spPr>
          <a:xfrm>
            <a:off x="734008" y="2272093"/>
            <a:ext cx="4862804" cy="4321378"/>
          </a:xfrm>
        </p:spPr>
        <p:txBody>
          <a:bodyPr>
            <a:noAutofit/>
          </a:bodyPr>
          <a:lstStyle/>
          <a:p>
            <a:pPr algn="just">
              <a:spcBef>
                <a:spcPts val="600"/>
              </a:spcBef>
              <a:spcAft>
                <a:spcPts val="600"/>
              </a:spcAft>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Majority were aged between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23-28</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i.e., </a:t>
            </a:r>
            <a:r>
              <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38.5%</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followed by the age group of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30-39.</a:t>
            </a:r>
            <a:endPar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About </a:t>
            </a:r>
            <a:r>
              <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42.85 %</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of the respondents i.e., 9 women were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graduates.</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majority of the respondents </a:t>
            </a:r>
            <a:r>
              <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(47.6 %) </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were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married</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(48.6%) </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were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unmarried</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and only </a:t>
            </a:r>
            <a:r>
              <a:rPr lang="en-US" sz="16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of trainees was a </a:t>
            </a: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widow</a:t>
            </a: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b="1" dirty="0">
              <a:solidFill>
                <a:srgbClr val="002060"/>
              </a:solidFill>
            </a:endParaRPr>
          </a:p>
        </p:txBody>
      </p:sp>
      <p:sp>
        <p:nvSpPr>
          <p:cNvPr id="6" name="Content Placeholder 5">
            <a:extLst>
              <a:ext uri="{FF2B5EF4-FFF2-40B4-BE49-F238E27FC236}">
                <a16:creationId xmlns="" xmlns:a16="http://schemas.microsoft.com/office/drawing/2014/main" id="{3C4D101F-C68E-465B-A1C6-0A239785E6D7}"/>
              </a:ext>
            </a:extLst>
          </p:cNvPr>
          <p:cNvSpPr>
            <a:spLocks noGrp="1"/>
          </p:cNvSpPr>
          <p:nvPr>
            <p:ph sz="quarter" idx="13"/>
          </p:nvPr>
        </p:nvSpPr>
        <p:spPr>
          <a:xfrm>
            <a:off x="6419461" y="2331961"/>
            <a:ext cx="5038531" cy="4389514"/>
          </a:xfrm>
        </p:spPr>
        <p:txBody>
          <a:bodyPr>
            <a:normAutofit fontScale="32500" lnSpcReduction="20000"/>
          </a:bodyPr>
          <a:lstStyle/>
          <a:p>
            <a:pPr>
              <a:lnSpc>
                <a:spcPct val="120000"/>
              </a:lnSpc>
            </a:pPr>
            <a:r>
              <a:rPr lang="en-GB" sz="4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ged</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between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36-43</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(34.57%). </a:t>
            </a:r>
          </a:p>
          <a:p>
            <a:pPr>
              <a:lnSpc>
                <a:spcPct val="120000"/>
              </a:lnSpc>
            </a:pPr>
            <a:r>
              <a:rPr lang="en-GB" sz="4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G</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raduates</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(33.3%)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postgraduates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n-GB" sz="4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GB" sz="4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Married</a:t>
            </a:r>
            <a:r>
              <a:rPr lang="en-GB"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- 17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(70.8 %)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whereas </a:t>
            </a:r>
            <a:r>
              <a:rPr lang="en-GB"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unmarried</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en-GB"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widow</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GB" sz="4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ole proprietorship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(45.8%)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partnership business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(37.5%) </a:t>
            </a:r>
            <a:endParaRPr lang="en-GB"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(75%)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registered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whereas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unregistered business</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20000"/>
              </a:lnSpc>
            </a:pP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(29.2%)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annual turnover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range between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Rs 5 – 10 lacs</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Rs 50000-1.5 lac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(20.8%) </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Rs 10 lac</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en-GB"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Trainees</a:t>
            </a:r>
            <a:r>
              <a:rPr lang="en-GB"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manufacturing, trading, and service sectors. </a:t>
            </a:r>
            <a:endParaRPr lang="en-GB" dirty="0">
              <a:solidFill>
                <a:schemeClr val="accent1"/>
              </a:solidFill>
            </a:endParaRPr>
          </a:p>
        </p:txBody>
      </p:sp>
      <p:sp>
        <p:nvSpPr>
          <p:cNvPr id="7" name="Footer Placeholder 6">
            <a:extLst>
              <a:ext uri="{FF2B5EF4-FFF2-40B4-BE49-F238E27FC236}">
                <a16:creationId xmlns="" xmlns:a16="http://schemas.microsoft.com/office/drawing/2014/main" id="{3C0D5C72-715F-4D66-86DE-086DAAD12413}"/>
              </a:ext>
            </a:extLst>
          </p:cNvPr>
          <p:cNvSpPr>
            <a:spLocks noGrp="1"/>
          </p:cNvSpPr>
          <p:nvPr>
            <p:ph type="ftr" sz="quarter" idx="15"/>
          </p:nvPr>
        </p:nvSpPr>
        <p:spPr/>
        <p:txBody>
          <a:bodyPr/>
          <a:lstStyle/>
          <a:p>
            <a:r>
              <a:rPr lang="en-US" dirty="0"/>
              <a:t>Indian Institute of Social Welfare and Business Management</a:t>
            </a:r>
          </a:p>
        </p:txBody>
      </p:sp>
      <p:sp>
        <p:nvSpPr>
          <p:cNvPr id="9" name="Text Placeholder 8">
            <a:extLst>
              <a:ext uri="{FF2B5EF4-FFF2-40B4-BE49-F238E27FC236}">
                <a16:creationId xmlns="" xmlns:a16="http://schemas.microsoft.com/office/drawing/2014/main" id="{7008A123-FF5E-49D4-95C1-549E834FB4C0}"/>
              </a:ext>
            </a:extLst>
          </p:cNvPr>
          <p:cNvSpPr>
            <a:spLocks noGrp="1"/>
          </p:cNvSpPr>
          <p:nvPr>
            <p:ph type="body" idx="1"/>
          </p:nvPr>
        </p:nvSpPr>
        <p:spPr>
          <a:xfrm>
            <a:off x="695130" y="1627840"/>
            <a:ext cx="5128727" cy="391311"/>
          </a:xfrm>
        </p:spPr>
        <p:txBody>
          <a:bodyPr>
            <a:noAutofit/>
          </a:bodyPr>
          <a:lstStyle/>
          <a:p>
            <a:pPr algn="ctr"/>
            <a:r>
              <a:rPr lang="en-GB" sz="1600" dirty="0">
                <a:solidFill>
                  <a:schemeClr val="accent4"/>
                </a:solidFill>
                <a:latin typeface="Times New Roman" panose="02020603050405020304" pitchFamily="18" charset="0"/>
                <a:cs typeface="Times New Roman" panose="02020603050405020304" pitchFamily="18" charset="0"/>
              </a:rPr>
              <a:t>Potential Women Entrepreneurs (21)</a:t>
            </a:r>
            <a:endParaRPr lang="en-GB" sz="2000"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6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57EB8-165F-44E8-AC06-69F99D1053E0}"/>
              </a:ext>
            </a:extLst>
          </p:cNvPr>
          <p:cNvSpPr>
            <a:spLocks noGrp="1"/>
          </p:cNvSpPr>
          <p:nvPr>
            <p:ph type="title"/>
          </p:nvPr>
        </p:nvSpPr>
        <p:spPr/>
        <p:txBody>
          <a:bodyPr/>
          <a:lstStyle/>
          <a:p>
            <a:pPr algn="ctr"/>
            <a:r>
              <a:rPr lang="en-GB" sz="2800" b="1" dirty="0">
                <a:effectLst/>
                <a:latin typeface="Times New Roman" panose="02020603050405020304" pitchFamily="18" charset="0"/>
                <a:ea typeface="Calibri" panose="020F0502020204030204" pitchFamily="34" charset="0"/>
              </a:rPr>
              <a:t>Effectiveness of Training Model: Kirkpatrick Model </a:t>
            </a:r>
            <a:endParaRPr lang="en-GB" sz="2800" dirty="0"/>
          </a:p>
        </p:txBody>
      </p:sp>
      <p:sp>
        <p:nvSpPr>
          <p:cNvPr id="5" name="Content Placeholder 4">
            <a:extLst>
              <a:ext uri="{FF2B5EF4-FFF2-40B4-BE49-F238E27FC236}">
                <a16:creationId xmlns="" xmlns:a16="http://schemas.microsoft.com/office/drawing/2014/main" id="{3F9AAE95-21CB-446F-B58A-4150BFD89657}"/>
              </a:ext>
            </a:extLst>
          </p:cNvPr>
          <p:cNvSpPr>
            <a:spLocks noGrp="1"/>
          </p:cNvSpPr>
          <p:nvPr>
            <p:ph sz="quarter" idx="10"/>
          </p:nvPr>
        </p:nvSpPr>
        <p:spPr/>
        <p:txBody>
          <a:bodyPr/>
          <a:lstStyle/>
          <a:p>
            <a:endParaRPr lang="en-GB"/>
          </a:p>
        </p:txBody>
      </p:sp>
      <p:pic>
        <p:nvPicPr>
          <p:cNvPr id="1026" name="Picture 2" descr="How to Master Kirkpatrick model of training evaluation | Kodosurvey">
            <a:extLst>
              <a:ext uri="{FF2B5EF4-FFF2-40B4-BE49-F238E27FC236}">
                <a16:creationId xmlns="" xmlns:a16="http://schemas.microsoft.com/office/drawing/2014/main" id="{F0B278FF-3DBF-41DF-8428-294B1802A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40" y="1264837"/>
            <a:ext cx="11314923" cy="507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49520"/>
      </p:ext>
    </p:extLst>
  </p:cSld>
  <p:clrMapOvr>
    <a:masterClrMapping/>
  </p:clrMapOvr>
  <mc:AlternateContent xmlns:mc="http://schemas.openxmlformats.org/markup-compatibility/2006" xmlns:p14="http://schemas.microsoft.com/office/powerpoint/2010/main">
    <mc:Choice Requires="p14">
      <p:transition spd="slow" p14:dur="2000" advTm="22195"/>
    </mc:Choice>
    <mc:Fallback xmlns="">
      <p:transition spd="slow" advTm="22195"/>
    </mc:Fallback>
  </mc:AlternateContent>
</p:sld>
</file>

<file path=ppt/theme/theme1.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Cherry blossom petals presentation</Template>
  <TotalTime>6764</TotalTime>
  <Words>968</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Broadway</vt:lpstr>
      <vt:lpstr>Calibri</vt:lpstr>
      <vt:lpstr>Cooper Black</vt:lpstr>
      <vt:lpstr>Franklin Gothic Book</vt:lpstr>
      <vt:lpstr>Mangal</vt:lpstr>
      <vt:lpstr>Meiryo UI</vt:lpstr>
      <vt:lpstr>Times New Roman</vt:lpstr>
      <vt:lpstr>Creative Gradient </vt:lpstr>
      <vt:lpstr>PowerPoint Presentation</vt:lpstr>
      <vt:lpstr>“Empowering women is a prerequisite for creating a good nation, when women are empowered, a society with stability is assured.”   - APJ Abdul Kalam (2013) </vt:lpstr>
      <vt:lpstr>Objective of the Study</vt:lpstr>
      <vt:lpstr>Training</vt:lpstr>
      <vt:lpstr>Women Entrepreneur Training </vt:lpstr>
      <vt:lpstr>Women Entrepreneurship Training and Skill Development Program (WET&amp;SDP)</vt:lpstr>
      <vt:lpstr>RESEARCH METHODOLOGY </vt:lpstr>
      <vt:lpstr>Women Entrepreneurship Training and Skill Development Program (WET&amp;SDP) </vt:lpstr>
      <vt:lpstr>Effectiveness of Training Model: Kirkpatrick Model </vt:lpstr>
      <vt:lpstr>PowerPoint Presentation</vt:lpstr>
      <vt:lpstr>SUMMARY OF FINDINGS, CONCLUSION, SUGGESTION, AND FUTURE SCOPE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Sania Sami</dc:creator>
  <cp:lastModifiedBy>Windows User</cp:lastModifiedBy>
  <cp:revision>35</cp:revision>
  <dcterms:created xsi:type="dcterms:W3CDTF">2021-11-19T12:35:37Z</dcterms:created>
  <dcterms:modified xsi:type="dcterms:W3CDTF">2021-12-30T10:31:44Z</dcterms:modified>
</cp:coreProperties>
</file>