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5" r:id="rId1"/>
  </p:sldMasterIdLst>
  <p:notesMasterIdLst>
    <p:notesMasterId r:id="rId11"/>
  </p:notesMasterIdLst>
  <p:handoutMasterIdLst>
    <p:handoutMasterId r:id="rId12"/>
  </p:handoutMasterIdLst>
  <p:sldIdLst>
    <p:sldId id="256" r:id="rId2"/>
    <p:sldId id="259" r:id="rId3"/>
    <p:sldId id="272" r:id="rId4"/>
    <p:sldId id="273" r:id="rId5"/>
    <p:sldId id="295" r:id="rId6"/>
    <p:sldId id="297" r:id="rId7"/>
    <p:sldId id="278" r:id="rId8"/>
    <p:sldId id="298"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3" autoAdjust="0"/>
    <p:restoredTop sz="70018" autoAdjust="0"/>
  </p:normalViewPr>
  <p:slideViewPr>
    <p:cSldViewPr snapToObjects="1">
      <p:cViewPr varScale="1">
        <p:scale>
          <a:sx n="72" d="100"/>
          <a:sy n="72" d="100"/>
        </p:scale>
        <p:origin x="123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4CE5ED-7099-4E81-A0D8-BB41907649D3}" type="doc">
      <dgm:prSet loTypeId="urn:microsoft.com/office/officeart/2008/layout/VerticalAccentList" loCatId="list" qsTypeId="urn:microsoft.com/office/officeart/2005/8/quickstyle/simple5" qsCatId="simple" csTypeId="urn:microsoft.com/office/officeart/2005/8/colors/accent1_3" csCatId="accent1" phldr="1"/>
      <dgm:spPr/>
      <dgm:t>
        <a:bodyPr/>
        <a:lstStyle/>
        <a:p>
          <a:endParaRPr lang="en-US"/>
        </a:p>
      </dgm:t>
    </dgm:pt>
    <dgm:pt modelId="{FE2CB25A-882B-47F3-AD63-981AC3441283}">
      <dgm:prSet phldrT="[Text]" custT="1"/>
      <dgm:spPr/>
      <dgm:t>
        <a:bodyPr/>
        <a:lstStyle/>
        <a:p>
          <a:pPr algn="l"/>
          <a:endParaRPr lang="en-US" sz="1200" b="1" dirty="0"/>
        </a:p>
      </dgm:t>
    </dgm:pt>
    <dgm:pt modelId="{9B5E04C0-9F14-4058-97FA-F913EFA460F3}" type="parTrans" cxnId="{BB3EAA16-955E-4632-A651-EBE7C2C1A1C0}">
      <dgm:prSet/>
      <dgm:spPr/>
      <dgm:t>
        <a:bodyPr/>
        <a:lstStyle/>
        <a:p>
          <a:endParaRPr lang="en-US"/>
        </a:p>
      </dgm:t>
    </dgm:pt>
    <dgm:pt modelId="{FA61D64F-F907-4EC9-9077-D51B5AD71360}" type="sibTrans" cxnId="{BB3EAA16-955E-4632-A651-EBE7C2C1A1C0}">
      <dgm:prSet/>
      <dgm:spPr/>
      <dgm:t>
        <a:bodyPr/>
        <a:lstStyle/>
        <a:p>
          <a:endParaRPr lang="en-US"/>
        </a:p>
      </dgm:t>
    </dgm:pt>
    <dgm:pt modelId="{15301CF8-6545-4BA9-A654-F5B643BDE0F0}">
      <dgm:prSet phldrT="[Text]" custT="1"/>
      <dgm:spPr/>
      <dgm:t>
        <a:bodyPr/>
        <a:lstStyle/>
        <a:p>
          <a:endParaRPr lang="en-US" sz="1200" b="1" dirty="0"/>
        </a:p>
      </dgm:t>
    </dgm:pt>
    <dgm:pt modelId="{33A2F603-FCCE-4339-B9DB-CBEF18F8ED00}" type="parTrans" cxnId="{34C4216D-B823-4DD4-8B13-C6090C6A7C4A}">
      <dgm:prSet/>
      <dgm:spPr/>
      <dgm:t>
        <a:bodyPr/>
        <a:lstStyle/>
        <a:p>
          <a:endParaRPr lang="en-US"/>
        </a:p>
      </dgm:t>
    </dgm:pt>
    <dgm:pt modelId="{2370D4C3-AC4D-4924-86CA-AA53C8900815}" type="sibTrans" cxnId="{34C4216D-B823-4DD4-8B13-C6090C6A7C4A}">
      <dgm:prSet/>
      <dgm:spPr/>
      <dgm:t>
        <a:bodyPr/>
        <a:lstStyle/>
        <a:p>
          <a:endParaRPr lang="en-US"/>
        </a:p>
      </dgm:t>
    </dgm:pt>
    <dgm:pt modelId="{0C40BC3E-C290-AC45-9446-82AE05EFD791}">
      <dgm:prSet/>
      <dgm:spPr/>
      <dgm:t>
        <a:bodyPr/>
        <a:lstStyle/>
        <a:p>
          <a:pPr algn="ctr"/>
          <a:r>
            <a:rPr lang="en-US" dirty="0"/>
            <a:t>Informality</a:t>
          </a:r>
        </a:p>
      </dgm:t>
    </dgm:pt>
    <dgm:pt modelId="{A0C70B8C-272D-BC41-A070-FEA4447AE948}" type="parTrans" cxnId="{AB896AD6-60E7-FE41-829E-ABD995C4D3FF}">
      <dgm:prSet/>
      <dgm:spPr/>
      <dgm:t>
        <a:bodyPr/>
        <a:lstStyle/>
        <a:p>
          <a:endParaRPr lang="en-US"/>
        </a:p>
      </dgm:t>
    </dgm:pt>
    <dgm:pt modelId="{147CE472-6C52-304B-AEF0-BE903CBAA5FC}" type="sibTrans" cxnId="{AB896AD6-60E7-FE41-829E-ABD995C4D3FF}">
      <dgm:prSet/>
      <dgm:spPr/>
      <dgm:t>
        <a:bodyPr/>
        <a:lstStyle/>
        <a:p>
          <a:endParaRPr lang="en-US"/>
        </a:p>
      </dgm:t>
    </dgm:pt>
    <dgm:pt modelId="{9BE70F5F-E603-45C4-BA3D-9D3775E64A3D}">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en-US" sz="4000" b="1" i="1" dirty="0"/>
            <a:t>Research limitations</a:t>
          </a:r>
          <a:endParaRPr lang="en-US" sz="4000" i="1" dirty="0"/>
        </a:p>
      </dgm:t>
    </dgm:pt>
    <dgm:pt modelId="{05E57C7F-4887-407F-B8ED-03406630E168}" type="sibTrans" cxnId="{9A08ADA3-2FB5-4E1E-91B7-05D778E227B6}">
      <dgm:prSet/>
      <dgm:spPr/>
      <dgm:t>
        <a:bodyPr/>
        <a:lstStyle/>
        <a:p>
          <a:endParaRPr lang="en-US"/>
        </a:p>
      </dgm:t>
    </dgm:pt>
    <dgm:pt modelId="{C4354E8F-8FAA-4BEE-823E-64D30C88A572}" type="parTrans" cxnId="{9A08ADA3-2FB5-4E1E-91B7-05D778E227B6}">
      <dgm:prSet/>
      <dgm:spPr/>
      <dgm:t>
        <a:bodyPr/>
        <a:lstStyle/>
        <a:p>
          <a:endParaRPr lang="en-US"/>
        </a:p>
      </dgm:t>
    </dgm:pt>
    <dgm:pt modelId="{D79E12D0-7A3C-284E-ABF5-96659AD3D992}">
      <dgm:prSet/>
      <dgm:spPr/>
      <dgm:t>
        <a:bodyPr/>
        <a:lstStyle/>
        <a:p>
          <a:pPr algn="ctr"/>
          <a:r>
            <a:rPr lang="en-US" dirty="0"/>
            <a:t>Lack of data or unreal date</a:t>
          </a:r>
        </a:p>
      </dgm:t>
    </dgm:pt>
    <dgm:pt modelId="{A1C450B7-5B56-FC46-B8EE-2237E95A10D1}" type="parTrans" cxnId="{485B2262-3E7A-0345-89A4-58BEDFD7F06E}">
      <dgm:prSet/>
      <dgm:spPr/>
      <dgm:t>
        <a:bodyPr/>
        <a:lstStyle/>
        <a:p>
          <a:endParaRPr lang="en-US"/>
        </a:p>
      </dgm:t>
    </dgm:pt>
    <dgm:pt modelId="{BB9CC255-49A4-DF41-B099-398483D287CF}" type="sibTrans" cxnId="{485B2262-3E7A-0345-89A4-58BEDFD7F06E}">
      <dgm:prSet/>
      <dgm:spPr/>
      <dgm:t>
        <a:bodyPr/>
        <a:lstStyle/>
        <a:p>
          <a:endParaRPr lang="en-US"/>
        </a:p>
      </dgm:t>
    </dgm:pt>
    <dgm:pt modelId="{29213F85-E0B3-4643-8314-A3EE16311C36}" type="pres">
      <dgm:prSet presAssocID="{5F4CE5ED-7099-4E81-A0D8-BB41907649D3}" presName="Name0" presStyleCnt="0">
        <dgm:presLayoutVars>
          <dgm:chMax/>
          <dgm:chPref/>
          <dgm:dir/>
        </dgm:presLayoutVars>
      </dgm:prSet>
      <dgm:spPr/>
      <dgm:t>
        <a:bodyPr/>
        <a:lstStyle/>
        <a:p>
          <a:endParaRPr lang="en-US"/>
        </a:p>
      </dgm:t>
    </dgm:pt>
    <dgm:pt modelId="{7BB65147-AEFB-4CF9-A9D9-2BABDBC8403C}" type="pres">
      <dgm:prSet presAssocID="{9BE70F5F-E603-45C4-BA3D-9D3775E64A3D}" presName="parenttextcomposite" presStyleCnt="0"/>
      <dgm:spPr/>
    </dgm:pt>
    <dgm:pt modelId="{0A60DA05-FC1C-4BE7-B135-2CCE8FDACA83}" type="pres">
      <dgm:prSet presAssocID="{9BE70F5F-E603-45C4-BA3D-9D3775E64A3D}" presName="parenttext" presStyleLbl="revTx" presStyleIdx="0" presStyleCnt="2" custScaleY="228223" custLinFactY="-4121" custLinFactNeighborX="3008" custLinFactNeighborY="-100000">
        <dgm:presLayoutVars>
          <dgm:chMax/>
          <dgm:chPref val="2"/>
          <dgm:bulletEnabled val="1"/>
        </dgm:presLayoutVars>
      </dgm:prSet>
      <dgm:spPr>
        <a:prstGeom prst="frame">
          <a:avLst/>
        </a:prstGeom>
      </dgm:spPr>
      <dgm:t>
        <a:bodyPr/>
        <a:lstStyle/>
        <a:p>
          <a:endParaRPr lang="en-US"/>
        </a:p>
      </dgm:t>
    </dgm:pt>
    <dgm:pt modelId="{15DA7912-4ED8-441D-8C47-F1B92C57EFF5}" type="pres">
      <dgm:prSet presAssocID="{9BE70F5F-E603-45C4-BA3D-9D3775E64A3D}" presName="composite" presStyleCnt="0"/>
      <dgm:spPr/>
    </dgm:pt>
    <dgm:pt modelId="{091C424C-2E29-4AAA-B065-84ED4A04112F}" type="pres">
      <dgm:prSet presAssocID="{9BE70F5F-E603-45C4-BA3D-9D3775E64A3D}" presName="chevron1" presStyleLbl="alignNode1" presStyleIdx="0" presStyleCnt="14"/>
      <dgm:spPr/>
    </dgm:pt>
    <dgm:pt modelId="{22BEF8FB-E811-4D4E-8E94-561B79480ABA}" type="pres">
      <dgm:prSet presAssocID="{9BE70F5F-E603-45C4-BA3D-9D3775E64A3D}" presName="chevron2" presStyleLbl="alignNode1" presStyleIdx="1" presStyleCnt="14"/>
      <dgm:spPr/>
    </dgm:pt>
    <dgm:pt modelId="{576D04B0-7546-4496-B153-EAD31753302B}" type="pres">
      <dgm:prSet presAssocID="{9BE70F5F-E603-45C4-BA3D-9D3775E64A3D}" presName="chevron3" presStyleLbl="alignNode1" presStyleIdx="2" presStyleCnt="14"/>
      <dgm:spPr/>
    </dgm:pt>
    <dgm:pt modelId="{747C26A4-DAB7-4EA1-B310-7DEC7BB36603}" type="pres">
      <dgm:prSet presAssocID="{9BE70F5F-E603-45C4-BA3D-9D3775E64A3D}" presName="chevron4" presStyleLbl="alignNode1" presStyleIdx="3" presStyleCnt="14"/>
      <dgm:spPr/>
    </dgm:pt>
    <dgm:pt modelId="{E31EBA45-6404-4A0C-84DA-476A77942EA9}" type="pres">
      <dgm:prSet presAssocID="{9BE70F5F-E603-45C4-BA3D-9D3775E64A3D}" presName="chevron5" presStyleLbl="alignNode1" presStyleIdx="4" presStyleCnt="14"/>
      <dgm:spPr/>
    </dgm:pt>
    <dgm:pt modelId="{0E41F53C-C001-4BA6-AAE8-0C0B96AEBE77}" type="pres">
      <dgm:prSet presAssocID="{9BE70F5F-E603-45C4-BA3D-9D3775E64A3D}" presName="chevron6" presStyleLbl="alignNode1" presStyleIdx="5" presStyleCnt="14"/>
      <dgm:spPr/>
    </dgm:pt>
    <dgm:pt modelId="{9184D1D1-965D-4BCA-B399-651C279E0E14}" type="pres">
      <dgm:prSet presAssocID="{9BE70F5F-E603-45C4-BA3D-9D3775E64A3D}" presName="chevron7" presStyleLbl="alignNode1" presStyleIdx="6" presStyleCnt="14"/>
      <dgm:spPr/>
    </dgm:pt>
    <dgm:pt modelId="{9C6D030B-26DB-418A-8340-2F8F1E0F3C1E}" type="pres">
      <dgm:prSet presAssocID="{9BE70F5F-E603-45C4-BA3D-9D3775E64A3D}" presName="childtext" presStyleLbl="solidFgAcc1" presStyleIdx="0" presStyleCnt="2" custScaleX="104678" custScaleY="99653" custLinFactNeighborX="1394" custLinFactNeighborY="1686">
        <dgm:presLayoutVars>
          <dgm:chMax/>
          <dgm:chPref val="0"/>
          <dgm:bulletEnabled val="1"/>
        </dgm:presLayoutVars>
      </dgm:prSet>
      <dgm:spPr/>
      <dgm:t>
        <a:bodyPr/>
        <a:lstStyle/>
        <a:p>
          <a:endParaRPr lang="en-US"/>
        </a:p>
      </dgm:t>
    </dgm:pt>
    <dgm:pt modelId="{C9274013-C310-4D95-B82C-3515FE520544}" type="pres">
      <dgm:prSet presAssocID="{05E57C7F-4887-407F-B8ED-03406630E168}" presName="sibTrans" presStyleCnt="0"/>
      <dgm:spPr/>
    </dgm:pt>
    <dgm:pt modelId="{587111E4-8AE9-9E4D-AAF1-9E7000F56827}" type="pres">
      <dgm:prSet presAssocID="{15301CF8-6545-4BA9-A654-F5B643BDE0F0}" presName="parenttextcomposite" presStyleCnt="0"/>
      <dgm:spPr/>
    </dgm:pt>
    <dgm:pt modelId="{EB8AD380-FD22-5344-A43B-20F98CE78E05}" type="pres">
      <dgm:prSet presAssocID="{15301CF8-6545-4BA9-A654-F5B643BDE0F0}" presName="parenttext" presStyleLbl="revTx" presStyleIdx="1" presStyleCnt="2">
        <dgm:presLayoutVars>
          <dgm:chMax/>
          <dgm:chPref val="2"/>
          <dgm:bulletEnabled val="1"/>
        </dgm:presLayoutVars>
      </dgm:prSet>
      <dgm:spPr/>
      <dgm:t>
        <a:bodyPr/>
        <a:lstStyle/>
        <a:p>
          <a:endParaRPr lang="en-US"/>
        </a:p>
      </dgm:t>
    </dgm:pt>
    <dgm:pt modelId="{B650CD19-B176-DD4C-B031-898E6A83DC30}" type="pres">
      <dgm:prSet presAssocID="{15301CF8-6545-4BA9-A654-F5B643BDE0F0}" presName="composite" presStyleCnt="0"/>
      <dgm:spPr/>
    </dgm:pt>
    <dgm:pt modelId="{375C062E-05D1-5D48-BF19-B085A15DE764}" type="pres">
      <dgm:prSet presAssocID="{15301CF8-6545-4BA9-A654-F5B643BDE0F0}" presName="chevron1" presStyleLbl="alignNode1" presStyleIdx="7" presStyleCnt="14"/>
      <dgm:spPr/>
    </dgm:pt>
    <dgm:pt modelId="{7E28169D-3824-3949-8DFD-1DC23C63317C}" type="pres">
      <dgm:prSet presAssocID="{15301CF8-6545-4BA9-A654-F5B643BDE0F0}" presName="chevron2" presStyleLbl="alignNode1" presStyleIdx="8" presStyleCnt="14"/>
      <dgm:spPr/>
    </dgm:pt>
    <dgm:pt modelId="{414FAD09-AA1B-5947-8793-48BE3432B9FC}" type="pres">
      <dgm:prSet presAssocID="{15301CF8-6545-4BA9-A654-F5B643BDE0F0}" presName="chevron3" presStyleLbl="alignNode1" presStyleIdx="9" presStyleCnt="14"/>
      <dgm:spPr/>
    </dgm:pt>
    <dgm:pt modelId="{91A2F8B4-D4D4-1C40-8AF9-87A40556A362}" type="pres">
      <dgm:prSet presAssocID="{15301CF8-6545-4BA9-A654-F5B643BDE0F0}" presName="chevron4" presStyleLbl="alignNode1" presStyleIdx="10" presStyleCnt="14"/>
      <dgm:spPr/>
    </dgm:pt>
    <dgm:pt modelId="{B425743C-91CC-D140-9AB4-F29FE84759C4}" type="pres">
      <dgm:prSet presAssocID="{15301CF8-6545-4BA9-A654-F5B643BDE0F0}" presName="chevron5" presStyleLbl="alignNode1" presStyleIdx="11" presStyleCnt="14"/>
      <dgm:spPr/>
    </dgm:pt>
    <dgm:pt modelId="{C03FCE5A-CDC1-064E-AD25-1A4D801C4C9A}" type="pres">
      <dgm:prSet presAssocID="{15301CF8-6545-4BA9-A654-F5B643BDE0F0}" presName="chevron6" presStyleLbl="alignNode1" presStyleIdx="12" presStyleCnt="14"/>
      <dgm:spPr/>
    </dgm:pt>
    <dgm:pt modelId="{827D629E-D3C5-1041-A99D-093F3660FD87}" type="pres">
      <dgm:prSet presAssocID="{15301CF8-6545-4BA9-A654-F5B643BDE0F0}" presName="chevron7" presStyleLbl="alignNode1" presStyleIdx="13" presStyleCnt="14"/>
      <dgm:spPr/>
    </dgm:pt>
    <dgm:pt modelId="{A92C522F-34C8-0948-85A7-9AEC1693CEA9}" type="pres">
      <dgm:prSet presAssocID="{15301CF8-6545-4BA9-A654-F5B643BDE0F0}" presName="childtext" presStyleLbl="solidFgAcc1" presStyleIdx="1" presStyleCnt="2">
        <dgm:presLayoutVars>
          <dgm:chMax/>
          <dgm:chPref val="0"/>
          <dgm:bulletEnabled val="1"/>
        </dgm:presLayoutVars>
      </dgm:prSet>
      <dgm:spPr/>
      <dgm:t>
        <a:bodyPr/>
        <a:lstStyle/>
        <a:p>
          <a:endParaRPr lang="en-US"/>
        </a:p>
      </dgm:t>
    </dgm:pt>
  </dgm:ptLst>
  <dgm:cxnLst>
    <dgm:cxn modelId="{9AE59E28-D80D-DE48-9C38-7E8079DFA908}" type="presOf" srcId="{0C40BC3E-C290-AC45-9446-82AE05EFD791}" destId="{A92C522F-34C8-0948-85A7-9AEC1693CEA9}" srcOrd="0" destOrd="0" presId="urn:microsoft.com/office/officeart/2008/layout/VerticalAccentList"/>
    <dgm:cxn modelId="{608DB08A-ED0B-41B4-94BE-5D273BB3DC36}" type="presOf" srcId="{FE2CB25A-882B-47F3-AD63-981AC3441283}" destId="{9C6D030B-26DB-418A-8340-2F8F1E0F3C1E}" srcOrd="0" destOrd="0" presId="urn:microsoft.com/office/officeart/2008/layout/VerticalAccentList"/>
    <dgm:cxn modelId="{63847CE7-8C82-8440-BE93-6E9FF8046FB7}" type="presOf" srcId="{D79E12D0-7A3C-284E-ABF5-96659AD3D992}" destId="{9C6D030B-26DB-418A-8340-2F8F1E0F3C1E}" srcOrd="0" destOrd="1" presId="urn:microsoft.com/office/officeart/2008/layout/VerticalAccentList"/>
    <dgm:cxn modelId="{F0F843B4-2259-48A1-AE47-FAC26DD1EB60}" type="presOf" srcId="{5F4CE5ED-7099-4E81-A0D8-BB41907649D3}" destId="{29213F85-E0B3-4643-8314-A3EE16311C36}" srcOrd="0" destOrd="0" presId="urn:microsoft.com/office/officeart/2008/layout/VerticalAccentList"/>
    <dgm:cxn modelId="{34C4216D-B823-4DD4-8B13-C6090C6A7C4A}" srcId="{5F4CE5ED-7099-4E81-A0D8-BB41907649D3}" destId="{15301CF8-6545-4BA9-A654-F5B643BDE0F0}" srcOrd="1" destOrd="0" parTransId="{33A2F603-FCCE-4339-B9DB-CBEF18F8ED00}" sibTransId="{2370D4C3-AC4D-4924-86CA-AA53C8900815}"/>
    <dgm:cxn modelId="{BB3EAA16-955E-4632-A651-EBE7C2C1A1C0}" srcId="{9BE70F5F-E603-45C4-BA3D-9D3775E64A3D}" destId="{FE2CB25A-882B-47F3-AD63-981AC3441283}" srcOrd="0" destOrd="0" parTransId="{9B5E04C0-9F14-4058-97FA-F913EFA460F3}" sibTransId="{FA61D64F-F907-4EC9-9077-D51B5AD71360}"/>
    <dgm:cxn modelId="{4A1C92CB-B1D9-4BF6-B21E-E810A0375E68}" type="presOf" srcId="{9BE70F5F-E603-45C4-BA3D-9D3775E64A3D}" destId="{0A60DA05-FC1C-4BE7-B135-2CCE8FDACA83}" srcOrd="0" destOrd="0" presId="urn:microsoft.com/office/officeart/2008/layout/VerticalAccentList"/>
    <dgm:cxn modelId="{485B2262-3E7A-0345-89A4-58BEDFD7F06E}" srcId="{9BE70F5F-E603-45C4-BA3D-9D3775E64A3D}" destId="{D79E12D0-7A3C-284E-ABF5-96659AD3D992}" srcOrd="1" destOrd="0" parTransId="{A1C450B7-5B56-FC46-B8EE-2237E95A10D1}" sibTransId="{BB9CC255-49A4-DF41-B099-398483D287CF}"/>
    <dgm:cxn modelId="{9A08ADA3-2FB5-4E1E-91B7-05D778E227B6}" srcId="{5F4CE5ED-7099-4E81-A0D8-BB41907649D3}" destId="{9BE70F5F-E603-45C4-BA3D-9D3775E64A3D}" srcOrd="0" destOrd="0" parTransId="{C4354E8F-8FAA-4BEE-823E-64D30C88A572}" sibTransId="{05E57C7F-4887-407F-B8ED-03406630E168}"/>
    <dgm:cxn modelId="{0786E999-AB0D-AF40-9A36-2D150B8D69B4}" type="presOf" srcId="{15301CF8-6545-4BA9-A654-F5B643BDE0F0}" destId="{EB8AD380-FD22-5344-A43B-20F98CE78E05}" srcOrd="0" destOrd="0" presId="urn:microsoft.com/office/officeart/2008/layout/VerticalAccentList"/>
    <dgm:cxn modelId="{AB896AD6-60E7-FE41-829E-ABD995C4D3FF}" srcId="{15301CF8-6545-4BA9-A654-F5B643BDE0F0}" destId="{0C40BC3E-C290-AC45-9446-82AE05EFD791}" srcOrd="0" destOrd="0" parTransId="{A0C70B8C-272D-BC41-A070-FEA4447AE948}" sibTransId="{147CE472-6C52-304B-AEF0-BE903CBAA5FC}"/>
    <dgm:cxn modelId="{AC9A0679-8BB3-45B8-A326-4774B477B6E0}" type="presParOf" srcId="{29213F85-E0B3-4643-8314-A3EE16311C36}" destId="{7BB65147-AEFB-4CF9-A9D9-2BABDBC8403C}" srcOrd="0" destOrd="0" presId="urn:microsoft.com/office/officeart/2008/layout/VerticalAccentList"/>
    <dgm:cxn modelId="{91B86124-6169-4D74-B9ED-472489C3344A}" type="presParOf" srcId="{7BB65147-AEFB-4CF9-A9D9-2BABDBC8403C}" destId="{0A60DA05-FC1C-4BE7-B135-2CCE8FDACA83}" srcOrd="0" destOrd="0" presId="urn:microsoft.com/office/officeart/2008/layout/VerticalAccentList"/>
    <dgm:cxn modelId="{A6BAD445-626F-43E3-8FC5-01E4FAB051C9}" type="presParOf" srcId="{29213F85-E0B3-4643-8314-A3EE16311C36}" destId="{15DA7912-4ED8-441D-8C47-F1B92C57EFF5}" srcOrd="1" destOrd="0" presId="urn:microsoft.com/office/officeart/2008/layout/VerticalAccentList"/>
    <dgm:cxn modelId="{A115A11C-A12F-4F72-812A-B6596F0A64B7}" type="presParOf" srcId="{15DA7912-4ED8-441D-8C47-F1B92C57EFF5}" destId="{091C424C-2E29-4AAA-B065-84ED4A04112F}" srcOrd="0" destOrd="0" presId="urn:microsoft.com/office/officeart/2008/layout/VerticalAccentList"/>
    <dgm:cxn modelId="{27A86048-A5C8-4432-9D5D-79C8E59AAC99}" type="presParOf" srcId="{15DA7912-4ED8-441D-8C47-F1B92C57EFF5}" destId="{22BEF8FB-E811-4D4E-8E94-561B79480ABA}" srcOrd="1" destOrd="0" presId="urn:microsoft.com/office/officeart/2008/layout/VerticalAccentList"/>
    <dgm:cxn modelId="{6FD6A991-39BF-4D03-9483-32C20A4ABF16}" type="presParOf" srcId="{15DA7912-4ED8-441D-8C47-F1B92C57EFF5}" destId="{576D04B0-7546-4496-B153-EAD31753302B}" srcOrd="2" destOrd="0" presId="urn:microsoft.com/office/officeart/2008/layout/VerticalAccentList"/>
    <dgm:cxn modelId="{A3141B27-B1DE-4901-ABBB-6DCACD305683}" type="presParOf" srcId="{15DA7912-4ED8-441D-8C47-F1B92C57EFF5}" destId="{747C26A4-DAB7-4EA1-B310-7DEC7BB36603}" srcOrd="3" destOrd="0" presId="urn:microsoft.com/office/officeart/2008/layout/VerticalAccentList"/>
    <dgm:cxn modelId="{BB4DB567-7244-4225-AB1B-DC805A84F44C}" type="presParOf" srcId="{15DA7912-4ED8-441D-8C47-F1B92C57EFF5}" destId="{E31EBA45-6404-4A0C-84DA-476A77942EA9}" srcOrd="4" destOrd="0" presId="urn:microsoft.com/office/officeart/2008/layout/VerticalAccentList"/>
    <dgm:cxn modelId="{2A414A54-D57E-4B92-94B3-596988314A48}" type="presParOf" srcId="{15DA7912-4ED8-441D-8C47-F1B92C57EFF5}" destId="{0E41F53C-C001-4BA6-AAE8-0C0B96AEBE77}" srcOrd="5" destOrd="0" presId="urn:microsoft.com/office/officeart/2008/layout/VerticalAccentList"/>
    <dgm:cxn modelId="{08C2529A-660A-4F34-9002-6050F75D891E}" type="presParOf" srcId="{15DA7912-4ED8-441D-8C47-F1B92C57EFF5}" destId="{9184D1D1-965D-4BCA-B399-651C279E0E14}" srcOrd="6" destOrd="0" presId="urn:microsoft.com/office/officeart/2008/layout/VerticalAccentList"/>
    <dgm:cxn modelId="{CE0EDDDA-C6EB-435F-9B7E-B81A26B89F26}" type="presParOf" srcId="{15DA7912-4ED8-441D-8C47-F1B92C57EFF5}" destId="{9C6D030B-26DB-418A-8340-2F8F1E0F3C1E}" srcOrd="7" destOrd="0" presId="urn:microsoft.com/office/officeart/2008/layout/VerticalAccentList"/>
    <dgm:cxn modelId="{FD837C78-8A37-4741-A7EA-12419F672205}" type="presParOf" srcId="{29213F85-E0B3-4643-8314-A3EE16311C36}" destId="{C9274013-C310-4D95-B82C-3515FE520544}" srcOrd="2" destOrd="0" presId="urn:microsoft.com/office/officeart/2008/layout/VerticalAccentList"/>
    <dgm:cxn modelId="{5ED294E0-7B2A-9846-B9AE-A5685B9AA7A1}" type="presParOf" srcId="{29213F85-E0B3-4643-8314-A3EE16311C36}" destId="{587111E4-8AE9-9E4D-AAF1-9E7000F56827}" srcOrd="3" destOrd="0" presId="urn:microsoft.com/office/officeart/2008/layout/VerticalAccentList"/>
    <dgm:cxn modelId="{4080DD9E-91ED-8445-8DBF-7AD20202C06D}" type="presParOf" srcId="{587111E4-8AE9-9E4D-AAF1-9E7000F56827}" destId="{EB8AD380-FD22-5344-A43B-20F98CE78E05}" srcOrd="0" destOrd="0" presId="urn:microsoft.com/office/officeart/2008/layout/VerticalAccentList"/>
    <dgm:cxn modelId="{0D7E7E5E-F0CB-6B48-AA01-D37AD1A3BA4D}" type="presParOf" srcId="{29213F85-E0B3-4643-8314-A3EE16311C36}" destId="{B650CD19-B176-DD4C-B031-898E6A83DC30}" srcOrd="4" destOrd="0" presId="urn:microsoft.com/office/officeart/2008/layout/VerticalAccentList"/>
    <dgm:cxn modelId="{7E382DB7-BFCF-8347-9A09-8D1D0BAD8CE8}" type="presParOf" srcId="{B650CD19-B176-DD4C-B031-898E6A83DC30}" destId="{375C062E-05D1-5D48-BF19-B085A15DE764}" srcOrd="0" destOrd="0" presId="urn:microsoft.com/office/officeart/2008/layout/VerticalAccentList"/>
    <dgm:cxn modelId="{A455248A-76D2-3444-92D7-47BE64A90AAF}" type="presParOf" srcId="{B650CD19-B176-DD4C-B031-898E6A83DC30}" destId="{7E28169D-3824-3949-8DFD-1DC23C63317C}" srcOrd="1" destOrd="0" presId="urn:microsoft.com/office/officeart/2008/layout/VerticalAccentList"/>
    <dgm:cxn modelId="{1AB97880-2D48-C34C-9404-52DABD32468F}" type="presParOf" srcId="{B650CD19-B176-DD4C-B031-898E6A83DC30}" destId="{414FAD09-AA1B-5947-8793-48BE3432B9FC}" srcOrd="2" destOrd="0" presId="urn:microsoft.com/office/officeart/2008/layout/VerticalAccentList"/>
    <dgm:cxn modelId="{BF88E24E-EFCC-B746-BAFA-23F5396F4B70}" type="presParOf" srcId="{B650CD19-B176-DD4C-B031-898E6A83DC30}" destId="{91A2F8B4-D4D4-1C40-8AF9-87A40556A362}" srcOrd="3" destOrd="0" presId="urn:microsoft.com/office/officeart/2008/layout/VerticalAccentList"/>
    <dgm:cxn modelId="{0D7248E2-AEC7-1448-9CB0-F8C6E4E82066}" type="presParOf" srcId="{B650CD19-B176-DD4C-B031-898E6A83DC30}" destId="{B425743C-91CC-D140-9AB4-F29FE84759C4}" srcOrd="4" destOrd="0" presId="urn:microsoft.com/office/officeart/2008/layout/VerticalAccentList"/>
    <dgm:cxn modelId="{1D610168-FFDC-EF46-BAFB-FD2D520414B5}" type="presParOf" srcId="{B650CD19-B176-DD4C-B031-898E6A83DC30}" destId="{C03FCE5A-CDC1-064E-AD25-1A4D801C4C9A}" srcOrd="5" destOrd="0" presId="urn:microsoft.com/office/officeart/2008/layout/VerticalAccentList"/>
    <dgm:cxn modelId="{5B786A12-FC3B-434F-96DD-611499C2B808}" type="presParOf" srcId="{B650CD19-B176-DD4C-B031-898E6A83DC30}" destId="{827D629E-D3C5-1041-A99D-093F3660FD87}" srcOrd="6" destOrd="0" presId="urn:microsoft.com/office/officeart/2008/layout/VerticalAccentList"/>
    <dgm:cxn modelId="{5584954E-B2B5-6F4D-9713-B14EE549D04C}" type="presParOf" srcId="{B650CD19-B176-DD4C-B031-898E6A83DC30}" destId="{A92C522F-34C8-0948-85A7-9AEC1693CEA9}"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C64D4-B697-4E93-875A-68D931137912}" type="datetimeFigureOut">
              <a:rPr lang="en-US" smtClean="0"/>
              <a:pPr/>
              <a:t>12/30/2021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638BBE-9ADA-4943-BF23-500AEB44D5A7}" type="slidenum">
              <a:rPr lang="en-US" smtClean="0"/>
              <a:pPr/>
              <a:t>‹#›</a:t>
            </a:fld>
            <a:endParaRPr lang="en-US"/>
          </a:p>
        </p:txBody>
      </p:sp>
    </p:spTree>
    <p:extLst>
      <p:ext uri="{BB962C8B-B14F-4D97-AF65-F5344CB8AC3E}">
        <p14:creationId xmlns:p14="http://schemas.microsoft.com/office/powerpoint/2010/main" val="2182287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749A1B-EF1C-463B-BF14-B74F3D2CDEFC}" type="datetimeFigureOut">
              <a:rPr lang="en-US" smtClean="0"/>
              <a:pPr/>
              <a:t>12/30/2021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7CDC7D-C19C-4280-8534-D189299EB564}" type="slidenum">
              <a:rPr lang="en-US" smtClean="0"/>
              <a:pPr/>
              <a:t>‹#›</a:t>
            </a:fld>
            <a:endParaRPr lang="en-US"/>
          </a:p>
        </p:txBody>
      </p:sp>
    </p:spTree>
    <p:extLst>
      <p:ext uri="{BB962C8B-B14F-4D97-AF65-F5344CB8AC3E}">
        <p14:creationId xmlns:p14="http://schemas.microsoft.com/office/powerpoint/2010/main" val="3648208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7CDC7D-C19C-4280-8534-D189299EB564}" type="slidenum">
              <a:rPr lang="en-US" smtClean="0"/>
              <a:pPr/>
              <a:t>1</a:t>
            </a:fld>
            <a:endParaRPr lang="en-US"/>
          </a:p>
        </p:txBody>
      </p:sp>
    </p:spTree>
    <p:extLst>
      <p:ext uri="{BB962C8B-B14F-4D97-AF65-F5344CB8AC3E}">
        <p14:creationId xmlns:p14="http://schemas.microsoft.com/office/powerpoint/2010/main" val="502684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6137CC90-13D8-4029-8D1C-6B983AA28207}" type="datetime1">
              <a:rPr lang="it-IT" smtClean="0"/>
              <a:pPr/>
              <a:t>30/12/2021</a:t>
            </a:fld>
            <a:endParaRPr lang="it-IT"/>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r>
              <a:rPr lang="it-IT"/>
              <a:t>
              </a:t>
            </a:r>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9C187539-B3BB-4CA6-9B87-11675E174E09}" type="slidenum">
              <a:rPr lang="it-IT" smtClean="0"/>
              <a:pPr/>
              <a:t>‹#›</a:t>
            </a:fld>
            <a:endParaRPr lang="it-IT"/>
          </a:p>
        </p:txBody>
      </p:sp>
    </p:spTree>
    <p:extLst>
      <p:ext uri="{BB962C8B-B14F-4D97-AF65-F5344CB8AC3E}">
        <p14:creationId xmlns:p14="http://schemas.microsoft.com/office/powerpoint/2010/main" val="28697090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9535E0-EA67-40F7-BF9F-BF81F62DAF64}" type="datetime1">
              <a:rPr lang="it-IT" smtClean="0"/>
              <a:pPr/>
              <a:t>30/12/2021</a:t>
            </a:fld>
            <a:endParaRPr lang="it-IT"/>
          </a:p>
        </p:txBody>
      </p:sp>
      <p:sp>
        <p:nvSpPr>
          <p:cNvPr id="5" name="Footer Placeholder 4"/>
          <p:cNvSpPr>
            <a:spLocks noGrp="1"/>
          </p:cNvSpPr>
          <p:nvPr>
            <p:ph type="ftr" sz="quarter" idx="11"/>
          </p:nvPr>
        </p:nvSpPr>
        <p:spPr/>
        <p:txBody>
          <a:bodyPr/>
          <a:lstStyle/>
          <a:p>
            <a:r>
              <a:rPr lang="it-IT"/>
              <a:t>
              </a:t>
            </a:r>
          </a:p>
        </p:txBody>
      </p:sp>
      <p:sp>
        <p:nvSpPr>
          <p:cNvPr id="6" name="Slide Number Placeholder 5"/>
          <p:cNvSpPr>
            <a:spLocks noGrp="1"/>
          </p:cNvSpPr>
          <p:nvPr>
            <p:ph type="sldNum" sz="quarter" idx="12"/>
          </p:nvPr>
        </p:nvSpPr>
        <p:spPr/>
        <p:txBody>
          <a:bodyPr/>
          <a:lstStyle/>
          <a:p>
            <a:fld id="{EFC97436-DD1B-4DFB-BB1A-85DE049512BA}" type="slidenum">
              <a:rPr lang="it-IT" smtClean="0"/>
              <a:pPr/>
              <a:t>‹#›</a:t>
            </a:fld>
            <a:endParaRPr lang="it-IT"/>
          </a:p>
        </p:txBody>
      </p:sp>
    </p:spTree>
    <p:extLst>
      <p:ext uri="{BB962C8B-B14F-4D97-AF65-F5344CB8AC3E}">
        <p14:creationId xmlns:p14="http://schemas.microsoft.com/office/powerpoint/2010/main" val="80544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C45A42-160F-4DC6-A965-3E041CCCE650}" type="datetime1">
              <a:rPr lang="it-IT" smtClean="0"/>
              <a:pPr/>
              <a:t>30/12/2021</a:t>
            </a:fld>
            <a:endParaRPr lang="it-IT"/>
          </a:p>
        </p:txBody>
      </p:sp>
      <p:sp>
        <p:nvSpPr>
          <p:cNvPr id="5" name="Footer Placeholder 4"/>
          <p:cNvSpPr>
            <a:spLocks noGrp="1"/>
          </p:cNvSpPr>
          <p:nvPr>
            <p:ph type="ftr" sz="quarter" idx="11"/>
          </p:nvPr>
        </p:nvSpPr>
        <p:spPr/>
        <p:txBody>
          <a:bodyPr/>
          <a:lstStyle/>
          <a:p>
            <a:r>
              <a:rPr lang="it-IT"/>
              <a:t>
              </a:t>
            </a:r>
          </a:p>
        </p:txBody>
      </p:sp>
      <p:sp>
        <p:nvSpPr>
          <p:cNvPr id="6" name="Slide Number Placeholder 5"/>
          <p:cNvSpPr>
            <a:spLocks noGrp="1"/>
          </p:cNvSpPr>
          <p:nvPr>
            <p:ph type="sldNum" sz="quarter" idx="12"/>
          </p:nvPr>
        </p:nvSpPr>
        <p:spPr/>
        <p:txBody>
          <a:bodyPr/>
          <a:lstStyle/>
          <a:p>
            <a:fld id="{3B51791F-BBFC-45E4-9211-FF2DA27FE37B}" type="slidenum">
              <a:rPr lang="it-IT" smtClean="0"/>
              <a:pPr/>
              <a:t>‹#›</a:t>
            </a:fld>
            <a:endParaRPr lang="it-IT"/>
          </a:p>
        </p:txBody>
      </p:sp>
    </p:spTree>
    <p:extLst>
      <p:ext uri="{BB962C8B-B14F-4D97-AF65-F5344CB8AC3E}">
        <p14:creationId xmlns:p14="http://schemas.microsoft.com/office/powerpoint/2010/main" val="124066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33510B-8216-4CD0-B1E1-8C02FF97C007}" type="datetime1">
              <a:rPr lang="it-IT" smtClean="0"/>
              <a:pPr/>
              <a:t>30/12/2021</a:t>
            </a:fld>
            <a:endParaRPr lang="it-IT"/>
          </a:p>
        </p:txBody>
      </p:sp>
      <p:sp>
        <p:nvSpPr>
          <p:cNvPr id="8" name="Footer Placeholder 7"/>
          <p:cNvSpPr>
            <a:spLocks noGrp="1"/>
          </p:cNvSpPr>
          <p:nvPr>
            <p:ph type="ftr" sz="quarter" idx="11"/>
          </p:nvPr>
        </p:nvSpPr>
        <p:spPr/>
        <p:txBody>
          <a:bodyPr/>
          <a:lstStyle/>
          <a:p>
            <a:r>
              <a:rPr lang="it-IT"/>
              <a:t>
              </a:t>
            </a:r>
          </a:p>
        </p:txBody>
      </p:sp>
      <p:sp>
        <p:nvSpPr>
          <p:cNvPr id="9" name="Slide Number Placeholder 8"/>
          <p:cNvSpPr>
            <a:spLocks noGrp="1"/>
          </p:cNvSpPr>
          <p:nvPr>
            <p:ph type="sldNum" sz="quarter" idx="12"/>
          </p:nvPr>
        </p:nvSpPr>
        <p:spPr/>
        <p:txBody>
          <a:bodyPr/>
          <a:lstStyle/>
          <a:p>
            <a:fld id="{492CA263-D2E2-4C2D-8655-4E435F6514F4}" type="slidenum">
              <a:rPr lang="it-IT" smtClean="0"/>
              <a:pPr/>
              <a:t>‹#›</a:t>
            </a:fld>
            <a:endParaRPr lang="it-IT"/>
          </a:p>
        </p:txBody>
      </p:sp>
    </p:spTree>
    <p:extLst>
      <p:ext uri="{BB962C8B-B14F-4D97-AF65-F5344CB8AC3E}">
        <p14:creationId xmlns:p14="http://schemas.microsoft.com/office/powerpoint/2010/main" val="412386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A785F194-336F-4BC1-A691-23D1CEF1BD6E}" type="datetime1">
              <a:rPr lang="it-IT" smtClean="0"/>
              <a:pPr/>
              <a:t>30/12/2021</a:t>
            </a:fld>
            <a:endParaRPr lang="it-IT"/>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r>
              <a:rPr lang="it-IT"/>
              <a:t>
              </a:t>
            </a:r>
          </a:p>
        </p:txBody>
      </p:sp>
      <p:sp>
        <p:nvSpPr>
          <p:cNvPr id="6" name="Slide Number Placeholder 5"/>
          <p:cNvSpPr>
            <a:spLocks noGrp="1"/>
          </p:cNvSpPr>
          <p:nvPr>
            <p:ph type="sldNum" sz="quarter" idx="12"/>
          </p:nvPr>
        </p:nvSpPr>
        <p:spPr>
          <a:xfrm>
            <a:off x="6453378" y="5211060"/>
            <a:ext cx="1584198" cy="228600"/>
          </a:xfrm>
        </p:spPr>
        <p:txBody>
          <a:bodyPr/>
          <a:lstStyle/>
          <a:p>
            <a:fld id="{3FCB2B42-CAEE-403F-8F8C-E4E5FBE7D73B}" type="slidenum">
              <a:rPr lang="it-IT" smtClean="0"/>
              <a:pPr/>
              <a:t>‹#›</a:t>
            </a:fld>
            <a:endParaRPr lang="it-IT"/>
          </a:p>
        </p:txBody>
      </p:sp>
    </p:spTree>
    <p:extLst>
      <p:ext uri="{BB962C8B-B14F-4D97-AF65-F5344CB8AC3E}">
        <p14:creationId xmlns:p14="http://schemas.microsoft.com/office/powerpoint/2010/main" val="36877182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47B963-055B-4F2D-BBD1-8CC7AAA56B75}" type="datetime1">
              <a:rPr lang="it-IT" smtClean="0"/>
              <a:pPr/>
              <a:t>30/12/2021</a:t>
            </a:fld>
            <a:endParaRPr lang="it-IT"/>
          </a:p>
        </p:txBody>
      </p:sp>
      <p:sp>
        <p:nvSpPr>
          <p:cNvPr id="6" name="Footer Placeholder 5"/>
          <p:cNvSpPr>
            <a:spLocks noGrp="1"/>
          </p:cNvSpPr>
          <p:nvPr>
            <p:ph type="ftr" sz="quarter" idx="11"/>
          </p:nvPr>
        </p:nvSpPr>
        <p:spPr/>
        <p:txBody>
          <a:bodyPr/>
          <a:lstStyle/>
          <a:p>
            <a:r>
              <a:rPr lang="it-IT"/>
              <a:t>
              </a:t>
            </a:r>
          </a:p>
        </p:txBody>
      </p:sp>
      <p:sp>
        <p:nvSpPr>
          <p:cNvPr id="7" name="Slide Number Placeholder 6"/>
          <p:cNvSpPr>
            <a:spLocks noGrp="1"/>
          </p:cNvSpPr>
          <p:nvPr>
            <p:ph type="sldNum" sz="quarter" idx="12"/>
          </p:nvPr>
        </p:nvSpPr>
        <p:spPr/>
        <p:txBody>
          <a:bodyPr/>
          <a:lstStyle/>
          <a:p>
            <a:fld id="{0BA52872-37D6-4A57-A6AD-DAC28C3E21AF}" type="slidenum">
              <a:rPr lang="it-IT" smtClean="0"/>
              <a:pPr/>
              <a:t>‹#›</a:t>
            </a:fld>
            <a:endParaRPr lang="it-IT"/>
          </a:p>
        </p:txBody>
      </p:sp>
    </p:spTree>
    <p:extLst>
      <p:ext uri="{BB962C8B-B14F-4D97-AF65-F5344CB8AC3E}">
        <p14:creationId xmlns:p14="http://schemas.microsoft.com/office/powerpoint/2010/main" val="417987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E00D5-D6A3-4236-833A-C0C384B5C1CD}" type="datetime1">
              <a:rPr lang="it-IT" smtClean="0"/>
              <a:pPr/>
              <a:t>30/12/2021</a:t>
            </a:fld>
            <a:endParaRPr lang="it-IT"/>
          </a:p>
        </p:txBody>
      </p:sp>
      <p:sp>
        <p:nvSpPr>
          <p:cNvPr id="8" name="Footer Placeholder 7"/>
          <p:cNvSpPr>
            <a:spLocks noGrp="1"/>
          </p:cNvSpPr>
          <p:nvPr>
            <p:ph type="ftr" sz="quarter" idx="11"/>
          </p:nvPr>
        </p:nvSpPr>
        <p:spPr/>
        <p:txBody>
          <a:bodyPr/>
          <a:lstStyle/>
          <a:p>
            <a:r>
              <a:rPr lang="it-IT"/>
              <a:t>
              </a:t>
            </a:r>
          </a:p>
        </p:txBody>
      </p:sp>
      <p:sp>
        <p:nvSpPr>
          <p:cNvPr id="9" name="Slide Number Placeholder 8"/>
          <p:cNvSpPr>
            <a:spLocks noGrp="1"/>
          </p:cNvSpPr>
          <p:nvPr>
            <p:ph type="sldNum" sz="quarter" idx="12"/>
          </p:nvPr>
        </p:nvSpPr>
        <p:spPr/>
        <p:txBody>
          <a:bodyPr/>
          <a:lstStyle/>
          <a:p>
            <a:fld id="{50270AE9-3A75-4DC1-97F0-81F6D639AEC3}" type="slidenum">
              <a:rPr lang="it-IT" smtClean="0"/>
              <a:pPr/>
              <a:t>‹#›</a:t>
            </a:fld>
            <a:endParaRPr lang="it-IT"/>
          </a:p>
        </p:txBody>
      </p:sp>
    </p:spTree>
    <p:extLst>
      <p:ext uri="{BB962C8B-B14F-4D97-AF65-F5344CB8AC3E}">
        <p14:creationId xmlns:p14="http://schemas.microsoft.com/office/powerpoint/2010/main" val="132929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922AB9-2E24-4AF8-8327-B0E2CF34B555}" type="datetime1">
              <a:rPr lang="it-IT" smtClean="0"/>
              <a:pPr/>
              <a:t>30/12/2021</a:t>
            </a:fld>
            <a:endParaRPr lang="it-IT"/>
          </a:p>
        </p:txBody>
      </p:sp>
      <p:sp>
        <p:nvSpPr>
          <p:cNvPr id="4" name="Footer Placeholder 3"/>
          <p:cNvSpPr>
            <a:spLocks noGrp="1"/>
          </p:cNvSpPr>
          <p:nvPr>
            <p:ph type="ftr" sz="quarter" idx="11"/>
          </p:nvPr>
        </p:nvSpPr>
        <p:spPr/>
        <p:txBody>
          <a:bodyPr/>
          <a:lstStyle/>
          <a:p>
            <a:r>
              <a:rPr lang="it-IT"/>
              <a:t>
              </a:t>
            </a:r>
          </a:p>
        </p:txBody>
      </p:sp>
      <p:sp>
        <p:nvSpPr>
          <p:cNvPr id="5" name="Slide Number Placeholder 4"/>
          <p:cNvSpPr>
            <a:spLocks noGrp="1"/>
          </p:cNvSpPr>
          <p:nvPr>
            <p:ph type="sldNum" sz="quarter" idx="12"/>
          </p:nvPr>
        </p:nvSpPr>
        <p:spPr/>
        <p:txBody>
          <a:bodyPr/>
          <a:lstStyle/>
          <a:p>
            <a:fld id="{02E30A7F-7CCB-4960-A4D0-EDA3577E9B62}" type="slidenum">
              <a:rPr lang="it-IT" smtClean="0"/>
              <a:pPr/>
              <a:t>‹#›</a:t>
            </a:fld>
            <a:endParaRPr lang="it-IT"/>
          </a:p>
        </p:txBody>
      </p:sp>
    </p:spTree>
    <p:extLst>
      <p:ext uri="{BB962C8B-B14F-4D97-AF65-F5344CB8AC3E}">
        <p14:creationId xmlns:p14="http://schemas.microsoft.com/office/powerpoint/2010/main" val="66495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5BBBA-5F7E-43A3-AA57-49A0D3D4D02D}" type="datetime1">
              <a:rPr lang="it-IT" smtClean="0"/>
              <a:pPr/>
              <a:t>30/12/2021</a:t>
            </a:fld>
            <a:endParaRPr lang="it-IT"/>
          </a:p>
        </p:txBody>
      </p:sp>
      <p:sp>
        <p:nvSpPr>
          <p:cNvPr id="3" name="Footer Placeholder 2"/>
          <p:cNvSpPr>
            <a:spLocks noGrp="1"/>
          </p:cNvSpPr>
          <p:nvPr>
            <p:ph type="ftr" sz="quarter" idx="11"/>
          </p:nvPr>
        </p:nvSpPr>
        <p:spPr/>
        <p:txBody>
          <a:bodyPr/>
          <a:lstStyle/>
          <a:p>
            <a:r>
              <a:rPr lang="it-IT"/>
              <a:t>
              </a:t>
            </a:r>
          </a:p>
        </p:txBody>
      </p:sp>
      <p:sp>
        <p:nvSpPr>
          <p:cNvPr id="4" name="Slide Number Placeholder 3"/>
          <p:cNvSpPr>
            <a:spLocks noGrp="1"/>
          </p:cNvSpPr>
          <p:nvPr>
            <p:ph type="sldNum" sz="quarter" idx="12"/>
          </p:nvPr>
        </p:nvSpPr>
        <p:spPr/>
        <p:txBody>
          <a:bodyPr/>
          <a:lstStyle/>
          <a:p>
            <a:fld id="{4D99FCAD-6416-426B-892E-FD437452F7A3}" type="slidenum">
              <a:rPr lang="it-IT" smtClean="0"/>
              <a:pPr/>
              <a:t>‹#›</a:t>
            </a:fld>
            <a:endParaRPr lang="it-IT"/>
          </a:p>
        </p:txBody>
      </p:sp>
    </p:spTree>
    <p:extLst>
      <p:ext uri="{BB962C8B-B14F-4D97-AF65-F5344CB8AC3E}">
        <p14:creationId xmlns:p14="http://schemas.microsoft.com/office/powerpoint/2010/main" val="32962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8BA0377-FF6A-41A2-B4A7-DE762D2A627A}" type="datetime1">
              <a:rPr lang="it-IT" smtClean="0"/>
              <a:pPr/>
              <a:t>30/12/2021</a:t>
            </a:fld>
            <a:endParaRPr lang="it-IT"/>
          </a:p>
        </p:txBody>
      </p:sp>
      <p:sp>
        <p:nvSpPr>
          <p:cNvPr id="9" name="Footer Placeholder 8"/>
          <p:cNvSpPr>
            <a:spLocks noGrp="1"/>
          </p:cNvSpPr>
          <p:nvPr>
            <p:ph type="ftr" sz="quarter" idx="11"/>
          </p:nvPr>
        </p:nvSpPr>
        <p:spPr/>
        <p:txBody>
          <a:bodyPr/>
          <a:lstStyle>
            <a:lvl1pPr algn="r">
              <a:defRPr/>
            </a:lvl1pPr>
          </a:lstStyle>
          <a:p>
            <a:r>
              <a:rPr lang="it-IT"/>
              <a:t>
              </a:t>
            </a: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C9A4FA3E-5463-436E-B5F1-E7496E2538B2}" type="slidenum">
              <a:rPr lang="en-US" smtClean="0"/>
              <a:pPr/>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356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52AB452A-51E7-4F10-95F1-BC02828A3AD6}" type="datetime1">
              <a:rPr lang="it-IT" smtClean="0"/>
              <a:pPr/>
              <a:t>30/12/2021</a:t>
            </a:fld>
            <a:endParaRPr lang="it-IT"/>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it-IT"/>
              <a:t>
              </a:t>
            </a:r>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EA27CF07-40F8-4D51-8B05-A9AB13AFAD22}" type="slidenum">
              <a:rPr lang="it-IT" smtClean="0"/>
              <a:pPr/>
              <a:t>‹#›</a:t>
            </a:fld>
            <a:endParaRPr lang="it-IT"/>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126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86D1BAAD-C106-4732-B794-335444144D06}" type="datetime1">
              <a:rPr lang="it-IT" smtClean="0"/>
              <a:pPr/>
              <a:t>30/12/2021</a:t>
            </a:fld>
            <a:endParaRPr lang="it-IT"/>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r>
              <a:rPr lang="it-IT"/>
              <a:t>
              </a:t>
            </a:r>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999F0653-23A0-4CCA-AA65-2ECCD68497BC}" type="slidenum">
              <a:rPr lang="it-IT" smtClean="0"/>
              <a:pPr/>
              <a:t>‹#›</a:t>
            </a:fld>
            <a:endParaRPr lang="it-IT"/>
          </a:p>
        </p:txBody>
      </p:sp>
    </p:spTree>
    <p:extLst>
      <p:ext uri="{BB962C8B-B14F-4D97-AF65-F5344CB8AC3E}">
        <p14:creationId xmlns:p14="http://schemas.microsoft.com/office/powerpoint/2010/main" val="2506333840"/>
      </p:ext>
    </p:extLst>
  </p:cSld>
  <p:clrMap bg1="lt1" tx1="dk1" bg2="lt2" tx2="dk2" accent1="accent1" accent2="accent2" accent3="accent3" accent4="accent4" accent5="accent5" accent6="accent6" hlink="hlink" folHlink="folHlink"/>
  <p:sldLayoutIdLst>
    <p:sldLayoutId id="2147484296" r:id="rId1"/>
    <p:sldLayoutId id="2147484297" r:id="rId2"/>
    <p:sldLayoutId id="2147484298" r:id="rId3"/>
    <p:sldLayoutId id="2147484299" r:id="rId4"/>
    <p:sldLayoutId id="2147484300" r:id="rId5"/>
    <p:sldLayoutId id="2147484301" r:id="rId6"/>
    <p:sldLayoutId id="2147484302" r:id="rId7"/>
    <p:sldLayoutId id="2147484303" r:id="rId8"/>
    <p:sldLayoutId id="2147484304" r:id="rId9"/>
    <p:sldLayoutId id="2147484305" r:id="rId10"/>
    <p:sldLayoutId id="2147484306"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cep.lse.ac.uk/pubs/download/cepcovid-19-015.pdf" TargetMode="External"/><Relationship Id="rId3" Type="http://schemas.openxmlformats.org/officeDocument/2006/relationships/hyperlink" Target="http://www3.weforum.org/docs/WEF_Future_of_Jobs_2020.pdf" TargetMode="External"/><Relationship Id="rId7" Type="http://schemas.openxmlformats.org/officeDocument/2006/relationships/hyperlink" Target="https://www.ecb.europa.eu/pub/pdf/scpwps/ecb.wp2507~1a6ed7205b.en.pdf" TargetMode="External"/><Relationship Id="rId2" Type="http://schemas.openxmlformats.org/officeDocument/2006/relationships/hyperlink" Target="https://www.intracen.org/publication/Tourism-and-Trade-A-Global-Agenda-for-Sustainable-Development/" TargetMode="External"/><Relationship Id="rId1" Type="http://schemas.openxmlformats.org/officeDocument/2006/relationships/slideLayout" Target="../slideLayouts/slideLayout2.xml"/><Relationship Id="rId6" Type="http://schemas.openxmlformats.org/officeDocument/2006/relationships/hyperlink" Target="https://ec.europa.eu/jrc/sites/default/files/jrc.120585_policy.brief_impact.of_.covid-19.on_.eu-labour.market.pdf" TargetMode="External"/><Relationship Id="rId5" Type="http://schemas.openxmlformats.org/officeDocument/2006/relationships/hyperlink" Target="https://www.ilo.org/global/about-the-ilo/newsroom/news/WCMS_794834/lang--en/index.htm" TargetMode="External"/><Relationship Id="rId10" Type="http://schemas.openxmlformats.org/officeDocument/2006/relationships/hyperlink" Target="http://www.joucer.com/pdfler/JCER_ID123_Bademci_2014_2_3.pdf" TargetMode="External"/><Relationship Id="rId4" Type="http://schemas.openxmlformats.org/officeDocument/2006/relationships/hyperlink" Target="https://repositorio.cepal.org/bitstream/handle/11362/45736/5/S2000437_en.pdf" TargetMode="External"/><Relationship Id="rId9" Type="http://schemas.openxmlformats.org/officeDocument/2006/relationships/hyperlink" Target="https://www.europarl.europa.eu/RegData/etudes/STUD/2021/662903/IPOL_STU(2021)662903_EN.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357158" y="2536025"/>
            <a:ext cx="8429652" cy="500066"/>
          </a:xfrm>
        </p:spPr>
        <p:txBody>
          <a:bodyPr/>
          <a:lstStyle/>
          <a:p>
            <a:pPr algn="ctr"/>
            <a:r>
              <a:rPr lang="en-US" sz="4800" dirty="0"/>
              <a:t/>
            </a:r>
            <a:br>
              <a:rPr lang="en-US" sz="4800" dirty="0"/>
            </a:br>
            <a:endParaRPr lang="en-US" sz="4800" b="1" dirty="0">
              <a:solidFill>
                <a:schemeClr val="tx1"/>
              </a:solidFill>
            </a:endParaRPr>
          </a:p>
        </p:txBody>
      </p:sp>
      <p:sp>
        <p:nvSpPr>
          <p:cNvPr id="18435" name="Subtitle 2"/>
          <p:cNvSpPr>
            <a:spLocks noGrp="1"/>
          </p:cNvSpPr>
          <p:nvPr>
            <p:ph type="subTitle" idx="1"/>
          </p:nvPr>
        </p:nvSpPr>
        <p:spPr>
          <a:xfrm>
            <a:off x="520437" y="2083591"/>
            <a:ext cx="8005792" cy="1905000"/>
          </a:xfrm>
        </p:spPr>
        <p:txBody>
          <a:bodyPr>
            <a:noAutofit/>
          </a:bodyPr>
          <a:lstStyle/>
          <a:p>
            <a:pPr algn="ctr"/>
            <a:endParaRPr lang="en-US" sz="2000" b="1" dirty="0"/>
          </a:p>
          <a:p>
            <a:pPr marL="0" marR="0" algn="ctr">
              <a:lnSpc>
                <a:spcPct val="150000"/>
              </a:lnSpc>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8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THE EFFECTS OF PANDEMIC ON LABOUR MARKET</a:t>
            </a:r>
          </a:p>
          <a:p>
            <a:pPr marL="0" marR="0" algn="ctr">
              <a:lnSpc>
                <a:spcPct val="150000"/>
              </a:lnSpc>
              <a:spcBef>
                <a:spcPts val="0"/>
              </a:spcBef>
              <a:spcAft>
                <a:spcPts val="0"/>
              </a:spcAft>
            </a:pPr>
            <a:r>
              <a:rPr lang="en-US" sz="1800" b="1"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IN ALBANIA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000" b="1" dirty="0"/>
          </a:p>
          <a:p>
            <a:pPr algn="ctr"/>
            <a:endParaRPr lang="en-US" sz="2000" b="1" dirty="0"/>
          </a:p>
        </p:txBody>
      </p:sp>
      <p:sp>
        <p:nvSpPr>
          <p:cNvPr id="2" name="TextBox 1"/>
          <p:cNvSpPr txBox="1"/>
          <p:nvPr/>
        </p:nvSpPr>
        <p:spPr>
          <a:xfrm>
            <a:off x="-1224045" y="6854175"/>
            <a:ext cx="184666" cy="369332"/>
          </a:xfrm>
          <a:prstGeom prst="rect">
            <a:avLst/>
          </a:prstGeom>
          <a:noFill/>
        </p:spPr>
        <p:txBody>
          <a:bodyPr wrap="none" rtlCol="0">
            <a:spAutoFit/>
          </a:bodyPr>
          <a:lstStyle/>
          <a:p>
            <a:endParaRPr lang="en-US" dirty="0"/>
          </a:p>
        </p:txBody>
      </p:sp>
      <p:sp>
        <p:nvSpPr>
          <p:cNvPr id="4" name="TextBox 3"/>
          <p:cNvSpPr txBox="1"/>
          <p:nvPr/>
        </p:nvSpPr>
        <p:spPr>
          <a:xfrm>
            <a:off x="685800" y="5022660"/>
            <a:ext cx="5181600" cy="369332"/>
          </a:xfrm>
          <a:prstGeom prst="rect">
            <a:avLst/>
          </a:prstGeom>
          <a:noFill/>
        </p:spPr>
        <p:txBody>
          <a:bodyPr wrap="square" rtlCol="0">
            <a:spAutoFit/>
          </a:bodyPr>
          <a:lstStyle/>
          <a:p>
            <a:endParaRPr lang="en-US" dirty="0"/>
          </a:p>
        </p:txBody>
      </p:sp>
      <p:sp>
        <p:nvSpPr>
          <p:cNvPr id="6" name="Rectangle 5"/>
          <p:cNvSpPr/>
          <p:nvPr/>
        </p:nvSpPr>
        <p:spPr>
          <a:xfrm>
            <a:off x="990600" y="4343400"/>
            <a:ext cx="7162800" cy="1295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a:p>
            <a:pPr algn="ctr"/>
            <a:r>
              <a:rPr lang="en-US" sz="3000" dirty="0"/>
              <a:t>Author: Dr. Romina RADONSHIQI</a:t>
            </a:r>
          </a:p>
          <a:p>
            <a:pPr algn="ctr"/>
            <a:endParaRPr lang="en-US" sz="3000" dirty="0"/>
          </a:p>
          <a:p>
            <a:pPr algn="ctr"/>
            <a:r>
              <a:rPr lang="en-US" sz="30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428728" y="428617"/>
            <a:ext cx="6357982" cy="857232"/>
          </a:xfr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a:lstStyle/>
          <a:p>
            <a:pPr algn="ctr"/>
            <a:r>
              <a:rPr lang="en-US" sz="4000" b="1" dirty="0"/>
              <a:t>Introduction</a:t>
            </a:r>
            <a:endParaRPr lang="en-US" sz="4000" b="1" dirty="0">
              <a:solidFill>
                <a:srgbClr val="FF0000"/>
              </a:solidFill>
            </a:endParaRPr>
          </a:p>
        </p:txBody>
      </p:sp>
      <p:sp>
        <p:nvSpPr>
          <p:cNvPr id="7" name="Rounded Rectangle 6"/>
          <p:cNvSpPr/>
          <p:nvPr/>
        </p:nvSpPr>
        <p:spPr>
          <a:xfrm>
            <a:off x="395536" y="1643050"/>
            <a:ext cx="8352928" cy="48577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marR="0" indent="-285750" algn="just">
              <a:lnSpc>
                <a:spcPct val="150000"/>
              </a:lnSpc>
              <a:spcBef>
                <a:spcPts val="0"/>
              </a:spcBef>
              <a:spcAft>
                <a:spcPts val="800"/>
              </a:spcAft>
              <a:buFont typeface="Wingdings" panose="05000000000000000000" pitchFamily="2" charset="2"/>
              <a:buChar char="ü"/>
            </a:pPr>
            <a:r>
              <a:rPr lang="en-US"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Employment is the most important activity that contributes to our well-being. </a:t>
            </a:r>
          </a:p>
          <a:p>
            <a:pPr marL="285750" marR="0" indent="-285750" algn="just">
              <a:lnSpc>
                <a:spcPct val="150000"/>
              </a:lnSpc>
              <a:spcBef>
                <a:spcPts val="0"/>
              </a:spcBef>
              <a:spcAft>
                <a:spcPts val="800"/>
              </a:spcAft>
              <a:buFont typeface="Wingdings" panose="05000000000000000000" pitchFamily="2" charset="2"/>
              <a:buChar char="ü"/>
            </a:pPr>
            <a:r>
              <a:rPr lang="en-US"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The reasons for unemployed in Albania are complex and that the coronavirus adds even more negative effects on the labor market.</a:t>
            </a:r>
          </a:p>
          <a:p>
            <a:pPr marL="285750" marR="0" indent="-285750" algn="just">
              <a:lnSpc>
                <a:spcPct val="150000"/>
              </a:lnSpc>
              <a:spcBef>
                <a:spcPts val="0"/>
              </a:spcBef>
              <a:spcAft>
                <a:spcPts val="800"/>
              </a:spcAft>
              <a:buFont typeface="Wingdings" panose="05000000000000000000" pitchFamily="2" charset="2"/>
              <a:buChar char="ü"/>
            </a:pPr>
            <a:r>
              <a:rPr lang="en-US"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The pandemic brought economic consequences in Albania such as suspension or dismissal, damage to the private sector hindering prosperity.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ü"/>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p:cNvSpPr/>
          <p:nvPr/>
        </p:nvSpPr>
        <p:spPr>
          <a:xfrm>
            <a:off x="539552" y="1340768"/>
            <a:ext cx="7864503" cy="4857784"/>
          </a:xfrm>
          <a:prstGeom prst="frame">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2000" dirty="0"/>
          </a:p>
        </p:txBody>
      </p:sp>
      <p:sp>
        <p:nvSpPr>
          <p:cNvPr id="8" name="Rectangle 7"/>
          <p:cNvSpPr/>
          <p:nvPr/>
        </p:nvSpPr>
        <p:spPr>
          <a:xfrm>
            <a:off x="1907704" y="2132856"/>
            <a:ext cx="5400600" cy="1977080"/>
          </a:xfrm>
          <a:prstGeom prst="rect">
            <a:avLst/>
          </a:prstGeom>
        </p:spPr>
        <p:txBody>
          <a:bodyPr wrap="square">
            <a:spAutoFit/>
          </a:bodyPr>
          <a:lstStyle/>
          <a:p>
            <a:pPr algn="ctr"/>
            <a:r>
              <a:rPr lang="en-US" sz="3600" b="1" u="sng" dirty="0">
                <a:latin typeface="Times"/>
                <a:cs typeface="Times"/>
              </a:rPr>
              <a:t>Research aim</a:t>
            </a:r>
          </a:p>
          <a:p>
            <a:pPr algn="just"/>
            <a:endParaRPr lang="en-US" sz="2400" dirty="0">
              <a:latin typeface="Times"/>
              <a:cs typeface="Times"/>
            </a:endParaRPr>
          </a:p>
          <a:p>
            <a:pPr marL="0" marR="0" algn="just">
              <a:lnSpc>
                <a:spcPct val="150000"/>
              </a:lnSpc>
              <a:spcBef>
                <a:spcPts val="0"/>
              </a:spcBef>
              <a:spcAft>
                <a:spcPts val="0"/>
              </a:spcAft>
            </a:pP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This study aims to analyze the effects of pandemic on </a:t>
            </a:r>
            <a:r>
              <a:rPr lang="en-US" sz="2200" b="1" dirty="0" err="1">
                <a:effectLst/>
                <a:latin typeface="Times New Roman" panose="02020603050405020304" pitchFamily="18" charset="0"/>
                <a:ea typeface="Times New Roman" panose="02020603050405020304" pitchFamily="18" charset="0"/>
                <a:cs typeface="Times New Roman" panose="02020603050405020304" pitchFamily="18" charset="0"/>
              </a:rPr>
              <a:t>labour</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 market in Albania.</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10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71351070"/>
              </p:ext>
            </p:extLst>
          </p:nvPr>
        </p:nvGraphicFramePr>
        <p:xfrm>
          <a:off x="971600" y="507200"/>
          <a:ext cx="676875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643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xmlns="" id="{0DA6FC88-DC4C-4F98-950C-19C83374B65E}"/>
              </a:ext>
            </a:extLst>
          </p:cNvPr>
          <p:cNvSpPr/>
          <p:nvPr/>
        </p:nvSpPr>
        <p:spPr>
          <a:xfrm>
            <a:off x="457200" y="2438400"/>
            <a:ext cx="35814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Sample</a:t>
            </a:r>
          </a:p>
        </p:txBody>
      </p:sp>
      <p:sp>
        <p:nvSpPr>
          <p:cNvPr id="7" name="Rectangle 6">
            <a:extLst>
              <a:ext uri="{FF2B5EF4-FFF2-40B4-BE49-F238E27FC236}">
                <a16:creationId xmlns:a16="http://schemas.microsoft.com/office/drawing/2014/main" xmlns="" id="{F61AC144-7963-4F49-845C-22C0CDDA5881}"/>
              </a:ext>
            </a:extLst>
          </p:cNvPr>
          <p:cNvSpPr/>
          <p:nvPr/>
        </p:nvSpPr>
        <p:spPr>
          <a:xfrm>
            <a:off x="1676400" y="990600"/>
            <a:ext cx="556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Methodology</a:t>
            </a:r>
          </a:p>
        </p:txBody>
      </p:sp>
      <p:sp>
        <p:nvSpPr>
          <p:cNvPr id="8" name="Rectangle 7">
            <a:extLst>
              <a:ext uri="{FF2B5EF4-FFF2-40B4-BE49-F238E27FC236}">
                <a16:creationId xmlns:a16="http://schemas.microsoft.com/office/drawing/2014/main" xmlns="" id="{84342C28-E7AC-4C6D-A81D-E2D83347129D}"/>
              </a:ext>
            </a:extLst>
          </p:cNvPr>
          <p:cNvSpPr/>
          <p:nvPr/>
        </p:nvSpPr>
        <p:spPr>
          <a:xfrm>
            <a:off x="4800600" y="3429000"/>
            <a:ext cx="3276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The </a:t>
            </a:r>
            <a:r>
              <a:rPr lang="en-US" b="1" dirty="0" err="1"/>
              <a:t>labour</a:t>
            </a:r>
            <a:r>
              <a:rPr lang="en-US" b="1" dirty="0"/>
              <a:t> force</a:t>
            </a:r>
          </a:p>
        </p:txBody>
      </p:sp>
    </p:spTree>
    <p:extLst>
      <p:ext uri="{BB962C8B-B14F-4D97-AF65-F5344CB8AC3E}">
        <p14:creationId xmlns:p14="http://schemas.microsoft.com/office/powerpoint/2010/main" val="15716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p:cNvSpPr/>
          <p:nvPr/>
        </p:nvSpPr>
        <p:spPr>
          <a:xfrm>
            <a:off x="539552" y="1340768"/>
            <a:ext cx="7864503" cy="4857784"/>
          </a:xfrm>
          <a:prstGeom prst="frame">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en-US" sz="2000" dirty="0"/>
          </a:p>
        </p:txBody>
      </p:sp>
      <p:sp>
        <p:nvSpPr>
          <p:cNvPr id="8" name="Rectangle 7"/>
          <p:cNvSpPr/>
          <p:nvPr/>
        </p:nvSpPr>
        <p:spPr>
          <a:xfrm>
            <a:off x="1907704" y="2132856"/>
            <a:ext cx="5400600" cy="3048720"/>
          </a:xfrm>
          <a:prstGeom prst="rect">
            <a:avLst/>
          </a:prstGeom>
        </p:spPr>
        <p:txBody>
          <a:bodyPr wrap="square">
            <a:spAutoFit/>
          </a:bodyPr>
          <a:lstStyle/>
          <a:p>
            <a:pPr algn="ctr"/>
            <a:r>
              <a:rPr lang="en-US" sz="3600" b="1" u="sng" dirty="0">
                <a:latin typeface="Times"/>
                <a:cs typeface="Times"/>
              </a:rPr>
              <a:t>Methodology</a:t>
            </a:r>
          </a:p>
          <a:p>
            <a:pPr algn="just"/>
            <a:endParaRPr lang="en-US" sz="2400" dirty="0">
              <a:latin typeface="Times"/>
              <a:cs typeface="Times"/>
            </a:endParaRPr>
          </a:p>
          <a:p>
            <a:pPr marL="285750" marR="0" indent="-285750" algn="just">
              <a:lnSpc>
                <a:spcPct val="150000"/>
              </a:lnSpc>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Calibri" panose="020F0502020204030204" pitchFamily="34" charset="0"/>
              </a:rPr>
              <a:t>The study was implemented </a:t>
            </a:r>
            <a:r>
              <a:rPr lang="en-US" sz="1800" dirty="0">
                <a:effectLst/>
                <a:latin typeface="Times New Roman" panose="02020603050405020304" pitchFamily="18" charset="0"/>
                <a:ea typeface="Calibri" panose="020F0502020204030204" pitchFamily="34" charset="0"/>
              </a:rPr>
              <a:t>during pandemic </a:t>
            </a:r>
            <a:r>
              <a:rPr lang="en-GB" sz="1800" dirty="0">
                <a:effectLst/>
                <a:latin typeface="Times New Roman" panose="02020603050405020304" pitchFamily="18" charset="0"/>
                <a:ea typeface="Calibri" panose="020F0502020204030204" pitchFamily="34" charset="0"/>
              </a:rPr>
              <a:t>from 2020</a:t>
            </a:r>
            <a:r>
              <a:rPr lang="en-US" sz="1800" dirty="0">
                <a:solidFill>
                  <a:srgbClr val="1D2228"/>
                </a:solidFill>
                <a:effectLst/>
                <a:latin typeface="Times New Roman" panose="02020603050405020304" pitchFamily="18" charset="0"/>
                <a:ea typeface="Times New Roman" panose="02020603050405020304" pitchFamily="18" charset="0"/>
              </a:rPr>
              <a:t> to 2021 and online questionnaires are used as a tool to confirm the hypothesis. </a:t>
            </a:r>
          </a:p>
          <a:p>
            <a:pPr marL="285750" marR="0" indent="-285750" algn="just">
              <a:lnSpc>
                <a:spcPct val="150000"/>
              </a:lnSpc>
              <a:spcBef>
                <a:spcPts val="0"/>
              </a:spcBef>
              <a:spcAft>
                <a:spcPts val="0"/>
              </a:spcAft>
              <a:buFont typeface="Arial" panose="020B0604020202020204" pitchFamily="34" charset="0"/>
              <a:buChar char="•"/>
            </a:pPr>
            <a:r>
              <a:rPr lang="en-US" sz="1800" dirty="0">
                <a:solidFill>
                  <a:srgbClr val="1D2228"/>
                </a:solidFill>
                <a:effectLst/>
                <a:latin typeface="Times New Roman" panose="02020603050405020304" pitchFamily="18" charset="0"/>
                <a:ea typeface="Times New Roman" panose="02020603050405020304" pitchFamily="18" charset="0"/>
              </a:rPr>
              <a:t>This study includes two questionnaires: one for the Albanian workforce and the other for businesses. </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725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956" y="697139"/>
            <a:ext cx="7812087" cy="1044575"/>
          </a:xfrm>
        </p:spPr>
        <p:txBody>
          <a:bodyPr>
            <a:normAutofit fontScale="90000"/>
          </a:bodyPr>
          <a:lstStyle/>
          <a:p>
            <a:pPr algn="ctr"/>
            <a:r>
              <a:rPr lang="en-US" b="1" cap="small" dirty="0"/>
              <a:t>Conclusions and recommendations</a:t>
            </a:r>
            <a:br>
              <a:rPr lang="en-US" b="1" cap="small" dirty="0"/>
            </a:br>
            <a:endParaRPr lang="en-US" dirty="0"/>
          </a:p>
        </p:txBody>
      </p:sp>
      <p:sp>
        <p:nvSpPr>
          <p:cNvPr id="3" name="Content Placeholder 2"/>
          <p:cNvSpPr>
            <a:spLocks noGrp="1"/>
          </p:cNvSpPr>
          <p:nvPr>
            <p:ph idx="1"/>
          </p:nvPr>
        </p:nvSpPr>
        <p:spPr>
          <a:xfrm>
            <a:off x="609600" y="1371600"/>
            <a:ext cx="8153400" cy="4800600"/>
          </a:xfrm>
        </p:spPr>
        <p:txBody>
          <a:bodyPr>
            <a:noAutofit/>
          </a:bodyPr>
          <a:lstStyle/>
          <a:p>
            <a:pPr algn="just"/>
            <a:r>
              <a:rPr lang="en-US" sz="2000" b="1" dirty="0">
                <a:effectLst/>
                <a:latin typeface="Times" panose="02020603050405020304" pitchFamily="18" charset="0"/>
                <a:ea typeface="Calibri" panose="020F0502020204030204" pitchFamily="34" charset="0"/>
                <a:cs typeface="Times" panose="02020603050405020304" pitchFamily="18" charset="0"/>
              </a:rPr>
              <a:t>The labor market in Albania is disorganized, where the dominant way to get a job or get information are personal connections and recommendations from acquaintances, the coronavirus deepened even more the challenges in the labor market. During the pandemic, many businesses went bankrupt, contributing to unemployment increase.</a:t>
            </a:r>
          </a:p>
          <a:p>
            <a:pPr algn="just"/>
            <a:r>
              <a:rPr lang="en-US" sz="2000" b="1" dirty="0">
                <a:solidFill>
                  <a:srgbClr val="1D2228"/>
                </a:solidFill>
                <a:effectLst/>
                <a:latin typeface="Times" panose="02020603050405020304" pitchFamily="18" charset="0"/>
                <a:ea typeface="Tahoma" panose="020B0604030504040204" pitchFamily="34" charset="0"/>
                <a:cs typeface="Times" panose="02020603050405020304" pitchFamily="18" charset="0"/>
              </a:rPr>
              <a:t>Employees and the self-employed due to job suspension are very vulnerable to economic hardship. </a:t>
            </a:r>
          </a:p>
          <a:p>
            <a:pPr algn="just"/>
            <a:r>
              <a:rPr lang="en-US" sz="2000" b="1" dirty="0">
                <a:solidFill>
                  <a:srgbClr val="1D2228"/>
                </a:solidFill>
                <a:effectLst/>
                <a:latin typeface="Times" panose="02020603050405020304" pitchFamily="18" charset="0"/>
                <a:ea typeface="Tahoma" panose="020B0604030504040204" pitchFamily="34" charset="0"/>
                <a:cs typeface="Times" panose="02020603050405020304" pitchFamily="18" charset="0"/>
              </a:rPr>
              <a:t>During this pandemic, Albanians realized that the key to meet such challenges is saving and managing their personal finances. </a:t>
            </a:r>
          </a:p>
          <a:p>
            <a:pPr algn="just"/>
            <a:r>
              <a:rPr lang="en-US" sz="2000" b="1" dirty="0">
                <a:solidFill>
                  <a:srgbClr val="1D2228"/>
                </a:solidFill>
                <a:effectLst/>
                <a:latin typeface="Times" panose="02020603050405020304" pitchFamily="18" charset="0"/>
                <a:ea typeface="Tahoma" panose="020B0604030504040204" pitchFamily="34" charset="0"/>
                <a:cs typeface="Times" panose="02020603050405020304" pitchFamily="18" charset="0"/>
              </a:rPr>
              <a:t>Rational and realistic analysis of the situation we are in is an opportunity that helps us identify market needs to project the future.</a:t>
            </a:r>
          </a:p>
          <a:p>
            <a:pPr algn="just"/>
            <a:r>
              <a:rPr lang="en-US" sz="2000" b="1" dirty="0">
                <a:effectLst/>
                <a:latin typeface="Times" panose="02020603050405020304" pitchFamily="18" charset="0"/>
                <a:ea typeface="Calibri" panose="020F0502020204030204" pitchFamily="34" charset="0"/>
                <a:cs typeface="Times" panose="02020603050405020304" pitchFamily="18" charset="0"/>
              </a:rPr>
              <a:t>The Albanian state should design policies to help the country achieve rapid, balanced and sustainable economic, social development by supporting business as a key component for increasing employment.</a:t>
            </a:r>
          </a:p>
          <a:p>
            <a:pPr algn="just"/>
            <a:endParaRPr lang="en-US" sz="2000" b="1" dirty="0">
              <a:effectLst/>
              <a:latin typeface="Times" panose="02020603050405020304" pitchFamily="18" charset="0"/>
              <a:ea typeface="Tahoma" panose="020B0604030504040204" pitchFamily="34" charset="0"/>
              <a:cs typeface="Times" panose="02020603050405020304" pitchFamily="18" charset="0"/>
            </a:endParaRPr>
          </a:p>
          <a:p>
            <a:pPr lvl="0" algn="just"/>
            <a:endParaRPr lang="en-US" sz="2000" b="1" dirty="0">
              <a:latin typeface="Times" panose="02020603050405020304" pitchFamily="18" charset="0"/>
              <a:ea typeface="Tahoma" panose="020B0604030504040204" pitchFamily="34" charset="0"/>
              <a:cs typeface="Times" panose="02020603050405020304" pitchFamily="18" charset="0"/>
            </a:endParaRPr>
          </a:p>
        </p:txBody>
      </p:sp>
    </p:spTree>
    <p:extLst>
      <p:ext uri="{BB962C8B-B14F-4D97-AF65-F5344CB8AC3E}">
        <p14:creationId xmlns:p14="http://schemas.microsoft.com/office/powerpoint/2010/main" val="307967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FBE5A7-FB73-44A9-99FD-857F2161F62E}"/>
              </a:ext>
            </a:extLst>
          </p:cNvPr>
          <p:cNvSpPr>
            <a:spLocks noGrp="1"/>
          </p:cNvSpPr>
          <p:nvPr>
            <p:ph type="title"/>
          </p:nvPr>
        </p:nvSpPr>
        <p:spPr>
          <a:xfrm>
            <a:off x="734630" y="74982"/>
            <a:ext cx="7680960" cy="1371600"/>
          </a:xfrm>
        </p:spPr>
        <p:txBody>
          <a:bodyPr/>
          <a:lstStyle/>
          <a:p>
            <a:pPr algn="ctr"/>
            <a:r>
              <a:rPr lang="en-US" b="1" dirty="0"/>
              <a:t>References</a:t>
            </a:r>
          </a:p>
        </p:txBody>
      </p:sp>
      <p:sp>
        <p:nvSpPr>
          <p:cNvPr id="3" name="Content Placeholder 2">
            <a:extLst>
              <a:ext uri="{FF2B5EF4-FFF2-40B4-BE49-F238E27FC236}">
                <a16:creationId xmlns:a16="http://schemas.microsoft.com/office/drawing/2014/main" xmlns="" id="{03C5F9E7-F397-422F-891B-2375251867C4}"/>
              </a:ext>
            </a:extLst>
          </p:cNvPr>
          <p:cNvSpPr>
            <a:spLocks noGrp="1"/>
          </p:cNvSpPr>
          <p:nvPr>
            <p:ph idx="1"/>
          </p:nvPr>
        </p:nvSpPr>
        <p:spPr>
          <a:xfrm>
            <a:off x="720634" y="990600"/>
            <a:ext cx="7680960" cy="4587240"/>
          </a:xfrm>
        </p:spPr>
        <p:txBody>
          <a:bodyPr>
            <a:noAutofit/>
          </a:bodyPr>
          <a:lstStyle/>
          <a:p>
            <a:pPr marL="0" marR="0">
              <a:lnSpc>
                <a:spcPct val="150000"/>
              </a:lnSpc>
              <a:spcBef>
                <a:spcPts val="0"/>
              </a:spcBef>
              <a:spcAft>
                <a:spcPts val="0"/>
              </a:spcAft>
            </a:pPr>
            <a:r>
              <a:rPr lang="en-US" sz="1000" dirty="0" err="1">
                <a:solidFill>
                  <a:srgbClr val="000000"/>
                </a:solidFill>
                <a:effectLst/>
                <a:latin typeface="Times New Roman" panose="02020603050405020304" pitchFamily="18" charset="0"/>
                <a:ea typeface="MS Mincho" panose="02020609040205080304" pitchFamily="49" charset="-128"/>
              </a:rPr>
              <a:t>Bajrami</a:t>
            </a:r>
            <a:r>
              <a:rPr lang="en-US" sz="1000" dirty="0">
                <a:solidFill>
                  <a:srgbClr val="000000"/>
                </a:solidFill>
                <a:effectLst/>
                <a:latin typeface="Times New Roman" panose="02020603050405020304" pitchFamily="18" charset="0"/>
                <a:ea typeface="MS Mincho" panose="02020609040205080304" pitchFamily="49" charset="-128"/>
              </a:rPr>
              <a:t> E,  (2012)“Personal Financing </a:t>
            </a:r>
            <a:r>
              <a:rPr lang="en-US" sz="1000" dirty="0" err="1">
                <a:solidFill>
                  <a:srgbClr val="000000"/>
                </a:solidFill>
                <a:effectLst/>
                <a:latin typeface="Times New Roman" panose="02020603050405020304" pitchFamily="18" charset="0"/>
                <a:ea typeface="MS Mincho" panose="02020609040205080304" pitchFamily="49" charset="-128"/>
              </a:rPr>
              <a:t>Opportunity”UniversumPrishtinë</a:t>
            </a:r>
            <a:r>
              <a:rPr lang="en-US" sz="1000" dirty="0">
                <a:solidFill>
                  <a:srgbClr val="000000"/>
                </a:solidFill>
                <a:effectLst/>
                <a:latin typeface="Times New Roman" panose="02020603050405020304" pitchFamily="18" charset="0"/>
                <a:ea typeface="MS Mincho" panose="02020609040205080304" pitchFamily="49" charset="-128"/>
              </a:rPr>
              <a:t>: 11, 29,116</a:t>
            </a:r>
          </a:p>
          <a:p>
            <a:pPr marL="0" marR="0" algn="just">
              <a:lnSpc>
                <a:spcPct val="150000"/>
              </a:lnSpc>
              <a:spcBef>
                <a:spcPts val="0"/>
              </a:spcBef>
              <a:spcAft>
                <a:spcPts val="800"/>
              </a:spcAft>
            </a:pP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Fusha</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R (2021) “Covid-19 case: public health literacy in an adult sample of  the Albanian population” Covid, </a:t>
            </a:r>
            <a:r>
              <a:rPr lang="en-US" sz="1000" i="1" dirty="0">
                <a:effectLst/>
                <a:latin typeface="Times New Roman" panose="02020603050405020304" pitchFamily="18" charset="0"/>
                <a:ea typeface="Calibri" panose="020F0502020204030204" pitchFamily="34" charset="0"/>
                <a:cs typeface="Times New Roman" panose="02020603050405020304" pitchFamily="18" charset="0"/>
              </a:rPr>
              <a:t>International scientific conference Crisis care and change,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Technische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universitat</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Dresden, Germany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Henri. D (1983),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Histoire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de la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pensee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economique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Presses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universitaires</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de France; 7e ed. mise a jour edition: 44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International trade center and , World Tourism Organization (2015) “TOURISM AND TRADE: A GLOBAL AGENDA FOR SUSTAINABLE DEVELOPMENT” Geneva:1 </a:t>
            </a: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https://www.intracen.org/publication/Tourism-and-Trade-A-Global-Agenda-for-Sustainable-Development/</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(accessed 7.06.2021, 15:30)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Mustafa. I., (2013) “Management of business and employment in the modern economy”,</a:t>
            </a:r>
            <a:r>
              <a:rPr lang="en-US" sz="1000" i="1" dirty="0" err="1">
                <a:effectLst/>
                <a:latin typeface="Times New Roman" panose="02020603050405020304" pitchFamily="18" charset="0"/>
                <a:ea typeface="Calibri" panose="020F0502020204030204" pitchFamily="34" charset="0"/>
                <a:cs typeface="Times New Roman" panose="02020603050405020304" pitchFamily="18" charset="0"/>
              </a:rPr>
              <a:t>Instituti</a:t>
            </a:r>
            <a:r>
              <a:rPr lang="en-US" sz="1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i="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1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i="1" dirty="0" err="1">
                <a:effectLst/>
                <a:latin typeface="Times New Roman" panose="02020603050405020304" pitchFamily="18" charset="0"/>
                <a:ea typeface="Calibri" panose="020F0502020204030204" pitchFamily="34" charset="0"/>
                <a:cs typeface="Times New Roman" panose="02020603050405020304" pitchFamily="18" charset="0"/>
              </a:rPr>
              <a:t>financave</a:t>
            </a:r>
            <a:r>
              <a:rPr lang="en-US" sz="1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i="1"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1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i="1" dirty="0" err="1">
                <a:effectLst/>
                <a:latin typeface="Times New Roman" panose="02020603050405020304" pitchFamily="18" charset="0"/>
                <a:ea typeface="Calibri" panose="020F0502020204030204" pitchFamily="34" charset="0"/>
                <a:cs typeface="Times New Roman" panose="02020603050405020304" pitchFamily="18" charset="0"/>
              </a:rPr>
              <a:t>Kosoves</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IFK, Prishtine:19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Xhafa</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E&amp;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Kuci</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L, 2020 “Bota e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punes</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ne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kohe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pandemie</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Friedrich Ebert Stiftung: 8, 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http://www3.weforum.org/docs/WEF_Future_of_Jobs_2020.pdf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20th of May 2021, 11:00]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https://repositorio.cepal.org/bitstream/handle/11362/45736/5/S2000437_en.pdf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7th of June 2021, 15:30]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https://www.ilo.org/global/about-the-ilo/newsroom/news/WCMS_794834/lang--en/index.htm</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10th of February 2021, 17:40]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https://ec.europa.eu/jrc/sites/default/files/jrc.120585_policy.brief_impact.of_.covid-19.on_.eu-labour.market.pdf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15th of </a:t>
            </a:r>
            <a:r>
              <a:rPr lang="en-GB" sz="1000" dirty="0" err="1">
                <a:effectLst/>
                <a:latin typeface="Times New Roman" panose="02020603050405020304" pitchFamily="18" charset="0"/>
                <a:ea typeface="Times New Roman" panose="02020603050405020304" pitchFamily="18" charset="0"/>
                <a:cs typeface="Times New Roman" panose="02020603050405020304" pitchFamily="18" charset="0"/>
              </a:rPr>
              <a:t>january</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 2021, 12:00]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https://www.ecb.europa.eu/pub/pdf/scpwps/ecb.wp2507~1a6ed7205b.en.pdf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20th of February 2021, 15:30]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8"/>
              </a:rPr>
              <a:t>https://cep.lse.ac.uk/pubs/download/cepcovid-19-015.pdf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7th of June 2021, 12:00]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9"/>
              </a:rPr>
              <a:t>https://www.europarl.europa.eu/RegData/etudes/STUD/2021/662903/IPOL_STU(2021)662903_EN.pdf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7th of June 2021, 12:10]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https://www.ilo.org/global/about-the-ilo/newsroom/news/WCMS_794834/lang--en/index.htm</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7th of June 2021, 12:12]</a:t>
            </a:r>
            <a:endParaRPr lang="en-US" sz="1000" dirty="0">
              <a:effectLst/>
              <a:latin typeface="Cambria" panose="02040503050406030204" pitchFamily="18" charset="0"/>
              <a:ea typeface="Cambria" panose="02040503050406030204" pitchFamily="18" charset="0"/>
              <a:cs typeface="Times New Roman" panose="02020603050405020304" pitchFamily="18" charset="0"/>
            </a:endParaRPr>
          </a:p>
          <a:p>
            <a:pPr marL="0" marR="592455" algn="just">
              <a:lnSpc>
                <a:spcPct val="106000"/>
              </a:lnSpc>
              <a:spcBef>
                <a:spcPts val="0"/>
              </a:spcBef>
              <a:spcAft>
                <a:spcPts val="800"/>
              </a:spcAft>
            </a:pPr>
            <a:r>
              <a:rPr lang="en-US"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10"/>
              </a:rPr>
              <a:t>http://www.joucer.com/pdfler/JCER_ID123_Bademci_2014_2_3.pdf</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000" dirty="0">
                <a:effectLst/>
                <a:latin typeface="Times New Roman" panose="02020603050405020304" pitchFamily="18" charset="0"/>
                <a:ea typeface="Times New Roman" panose="02020603050405020304" pitchFamily="18" charset="0"/>
                <a:cs typeface="Times New Roman" panose="02020603050405020304" pitchFamily="18" charset="0"/>
              </a:rPr>
              <a:t>[Accessed the 7th of June 2021, 12:11]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00" dirty="0"/>
          </a:p>
        </p:txBody>
      </p:sp>
    </p:spTree>
    <p:extLst>
      <p:ext uri="{BB962C8B-B14F-4D97-AF65-F5344CB8AC3E}">
        <p14:creationId xmlns:p14="http://schemas.microsoft.com/office/powerpoint/2010/main" val="318874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14348" y="3071810"/>
            <a:ext cx="6500858" cy="121444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b="1" i="1" dirty="0"/>
              <a:t>Thank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TM03457510[[fn=Savon]]</Template>
  <TotalTime>1776</TotalTime>
  <Words>573</Words>
  <Application>Microsoft Office PowerPoint</Application>
  <PresentationFormat>On-screen Show (4:3)</PresentationFormat>
  <Paragraphs>50</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Calibri</vt:lpstr>
      <vt:lpstr>Cambria</vt:lpstr>
      <vt:lpstr>Century Gothic</vt:lpstr>
      <vt:lpstr>Garamond</vt:lpstr>
      <vt:lpstr>MS Mincho</vt:lpstr>
      <vt:lpstr>Tahoma</vt:lpstr>
      <vt:lpstr>Times</vt:lpstr>
      <vt:lpstr>Times New Roman</vt:lpstr>
      <vt:lpstr>Wingdings</vt:lpstr>
      <vt:lpstr>Savon</vt:lpstr>
      <vt:lpstr> </vt:lpstr>
      <vt:lpstr>Introduction</vt:lpstr>
      <vt:lpstr>PowerPoint Presentation</vt:lpstr>
      <vt:lpstr>PowerPoint Presentation</vt:lpstr>
      <vt:lpstr>PowerPoint Presentation</vt:lpstr>
      <vt:lpstr>PowerPoint Presentation</vt:lpstr>
      <vt:lpstr>Conclusions and recommendations </vt:lpstr>
      <vt:lpstr>References</vt:lpstr>
      <vt:lpstr>PowerPoint Presentation</vt:lpstr>
    </vt:vector>
  </TitlesOfParts>
  <Company>Accademia di danza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Bledar Radonshiqi</dc:creator>
  <cp:lastModifiedBy>Windows User</cp:lastModifiedBy>
  <cp:revision>597</cp:revision>
  <dcterms:created xsi:type="dcterms:W3CDTF">2011-04-24T14:00:40Z</dcterms:created>
  <dcterms:modified xsi:type="dcterms:W3CDTF">2021-12-30T05:35:15Z</dcterms:modified>
</cp:coreProperties>
</file>