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9"/>
  </p:notesMasterIdLst>
  <p:handoutMasterIdLst>
    <p:handoutMasterId r:id="rId20"/>
  </p:handoutMasterIdLst>
  <p:sldIdLst>
    <p:sldId id="257" r:id="rId5"/>
    <p:sldId id="256" r:id="rId6"/>
    <p:sldId id="259" r:id="rId7"/>
    <p:sldId id="260" r:id="rId8"/>
    <p:sldId id="262" r:id="rId9"/>
    <p:sldId id="261" r:id="rId10"/>
    <p:sldId id="258" r:id="rId11"/>
    <p:sldId id="263" r:id="rId12"/>
    <p:sldId id="264" r:id="rId13"/>
    <p:sldId id="265" r:id="rId14"/>
    <p:sldId id="266" r:id="rId15"/>
    <p:sldId id="267" r:id="rId16"/>
    <p:sldId id="268" r:id="rId17"/>
    <p:sldId id="270" r:id="rId1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897" autoAdjust="0"/>
    <p:restoredTop sz="94635" autoAdjust="0"/>
  </p:normalViewPr>
  <p:slideViewPr>
    <p:cSldViewPr snapToGrid="0" showGuides="1">
      <p:cViewPr varScale="1">
        <p:scale>
          <a:sx n="70" d="100"/>
          <a:sy n="70" d="100"/>
        </p:scale>
        <p:origin x="90" y="84"/>
      </p:cViewPr>
      <p:guideLst>
        <p:guide orient="horz" pos="2160"/>
        <p:guide pos="3840"/>
      </p:guideLst>
    </p:cSldViewPr>
  </p:slideViewPr>
  <p:notesTextViewPr>
    <p:cViewPr>
      <p:scale>
        <a:sx n="1" d="1"/>
        <a:sy n="1" d="1"/>
      </p:scale>
      <p:origin x="0" y="0"/>
    </p:cViewPr>
  </p:notesTextViewPr>
  <p:notesViewPr>
    <p:cSldViewPr snapToGrid="0">
      <p:cViewPr varScale="1">
        <p:scale>
          <a:sx n="68" d="100"/>
          <a:sy n="68" d="100"/>
        </p:scale>
        <p:origin x="3288"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Sheet1!$A$23</c:f>
              <c:strCache>
                <c:ptCount val="1"/>
                <c:pt idx="0">
                  <c:v>Stunting</c:v>
                </c:pt>
              </c:strCache>
            </c:strRef>
          </c:tx>
          <c:spPr>
            <a:solidFill>
              <a:srgbClr val="FF0000"/>
            </a:solidFill>
            <a:ln>
              <a:noFill/>
            </a:ln>
            <a:effectLst/>
          </c:spPr>
          <c:invertIfNegative val="0"/>
          <c:dLbls>
            <c:spPr>
              <a:noFill/>
              <a:ln>
                <a:noFill/>
              </a:ln>
              <a:effectLst/>
            </c:spPr>
            <c:txPr>
              <a:bodyPr rot="0" vert="horz"/>
              <a:lstStyle/>
              <a:p>
                <a:pPr>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Sheet1!$B$22:$D$22</c:f>
              <c:strCache>
                <c:ptCount val="3"/>
                <c:pt idx="0">
                  <c:v>Male </c:v>
                </c:pt>
                <c:pt idx="1">
                  <c:v>Female </c:v>
                </c:pt>
                <c:pt idx="2">
                  <c:v>Total </c:v>
                </c:pt>
              </c:strCache>
            </c:strRef>
          </c:cat>
          <c:val>
            <c:numRef>
              <c:f>Sheet1!$B$23:$D$23</c:f>
              <c:numCache>
                <c:formatCode>General</c:formatCode>
                <c:ptCount val="3"/>
                <c:pt idx="0">
                  <c:v>19.02</c:v>
                </c:pt>
                <c:pt idx="1">
                  <c:v>23.3</c:v>
                </c:pt>
                <c:pt idx="2">
                  <c:v>21.11000000000001</c:v>
                </c:pt>
              </c:numCache>
            </c:numRef>
          </c:val>
          <c:extLst xmlns:c16r2="http://schemas.microsoft.com/office/drawing/2015/06/chart">
            <c:ext xmlns:c16="http://schemas.microsoft.com/office/drawing/2014/chart" uri="{C3380CC4-5D6E-409C-BE32-E72D297353CC}">
              <c16:uniqueId val="{00000000-5652-4B5E-9728-84A5E9C6A098}"/>
            </c:ext>
          </c:extLst>
        </c:ser>
        <c:ser>
          <c:idx val="1"/>
          <c:order val="1"/>
          <c:tx>
            <c:strRef>
              <c:f>Sheet1!$A$24</c:f>
              <c:strCache>
                <c:ptCount val="1"/>
                <c:pt idx="0">
                  <c:v>Wasting</c:v>
                </c:pt>
              </c:strCache>
            </c:strRef>
          </c:tx>
          <c:spPr>
            <a:solidFill>
              <a:srgbClr val="FFC000"/>
            </a:solidFill>
            <a:ln>
              <a:noFill/>
            </a:ln>
            <a:effectLst/>
          </c:spPr>
          <c:invertIfNegative val="0"/>
          <c:dLbls>
            <c:spPr>
              <a:noFill/>
              <a:ln>
                <a:noFill/>
              </a:ln>
              <a:effectLst/>
            </c:spPr>
            <c:txPr>
              <a:bodyPr rot="0" vert="horz"/>
              <a:lstStyle/>
              <a:p>
                <a:pPr>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Sheet1!$B$22:$D$22</c:f>
              <c:strCache>
                <c:ptCount val="3"/>
                <c:pt idx="0">
                  <c:v>Male </c:v>
                </c:pt>
                <c:pt idx="1">
                  <c:v>Female </c:v>
                </c:pt>
                <c:pt idx="2">
                  <c:v>Total </c:v>
                </c:pt>
              </c:strCache>
            </c:strRef>
          </c:cat>
          <c:val>
            <c:numRef>
              <c:f>Sheet1!$B$24:$D$24</c:f>
              <c:numCache>
                <c:formatCode>General</c:formatCode>
                <c:ptCount val="3"/>
                <c:pt idx="0">
                  <c:v>5.44</c:v>
                </c:pt>
                <c:pt idx="1">
                  <c:v>13.639999999999999</c:v>
                </c:pt>
                <c:pt idx="2">
                  <c:v>9.44</c:v>
                </c:pt>
              </c:numCache>
            </c:numRef>
          </c:val>
          <c:extLst xmlns:c16r2="http://schemas.microsoft.com/office/drawing/2015/06/chart">
            <c:ext xmlns:c16="http://schemas.microsoft.com/office/drawing/2014/chart" uri="{C3380CC4-5D6E-409C-BE32-E72D297353CC}">
              <c16:uniqueId val="{00000001-5652-4B5E-9728-84A5E9C6A098}"/>
            </c:ext>
          </c:extLst>
        </c:ser>
        <c:ser>
          <c:idx val="2"/>
          <c:order val="2"/>
          <c:tx>
            <c:strRef>
              <c:f>Sheet1!$A$25</c:f>
              <c:strCache>
                <c:ptCount val="1"/>
                <c:pt idx="0">
                  <c:v>Underweight</c:v>
                </c:pt>
              </c:strCache>
            </c:strRef>
          </c:tx>
          <c:spPr>
            <a:solidFill>
              <a:schemeClr val="accent3"/>
            </a:solidFill>
            <a:ln>
              <a:noFill/>
            </a:ln>
            <a:effectLst/>
          </c:spPr>
          <c:invertIfNegative val="0"/>
          <c:dLbls>
            <c:spPr>
              <a:noFill/>
              <a:ln>
                <a:noFill/>
              </a:ln>
              <a:effectLst/>
            </c:spPr>
            <c:txPr>
              <a:bodyPr rot="0" vert="horz"/>
              <a:lstStyle/>
              <a:p>
                <a:pPr>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Sheet1!$B$22:$D$22</c:f>
              <c:strCache>
                <c:ptCount val="3"/>
                <c:pt idx="0">
                  <c:v>Male </c:v>
                </c:pt>
                <c:pt idx="1">
                  <c:v>Female </c:v>
                </c:pt>
                <c:pt idx="2">
                  <c:v>Total </c:v>
                </c:pt>
              </c:strCache>
            </c:strRef>
          </c:cat>
          <c:val>
            <c:numRef>
              <c:f>Sheet1!$B$25:$D$25</c:f>
              <c:numCache>
                <c:formatCode>General</c:formatCode>
                <c:ptCount val="3"/>
                <c:pt idx="0">
                  <c:v>5.4300000000000024</c:v>
                </c:pt>
                <c:pt idx="1">
                  <c:v>12.5</c:v>
                </c:pt>
                <c:pt idx="2">
                  <c:v>8.89</c:v>
                </c:pt>
              </c:numCache>
            </c:numRef>
          </c:val>
          <c:extLst xmlns:c16r2="http://schemas.microsoft.com/office/drawing/2015/06/chart">
            <c:ext xmlns:c16="http://schemas.microsoft.com/office/drawing/2014/chart" uri="{C3380CC4-5D6E-409C-BE32-E72D297353CC}">
              <c16:uniqueId val="{00000002-5652-4B5E-9728-84A5E9C6A098}"/>
            </c:ext>
          </c:extLst>
        </c:ser>
        <c:dLbls>
          <c:showLegendKey val="0"/>
          <c:showVal val="1"/>
          <c:showCatName val="0"/>
          <c:showSerName val="0"/>
          <c:showPercent val="0"/>
          <c:showBubbleSize val="0"/>
        </c:dLbls>
        <c:gapWidth val="219"/>
        <c:overlap val="-27"/>
        <c:axId val="227793400"/>
        <c:axId val="227796536"/>
      </c:barChart>
      <c:catAx>
        <c:axId val="22779340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227796536"/>
        <c:crosses val="autoZero"/>
        <c:auto val="1"/>
        <c:lblAlgn val="ctr"/>
        <c:lblOffset val="100"/>
        <c:noMultiLvlLbl val="0"/>
      </c:catAx>
      <c:valAx>
        <c:axId val="227796536"/>
        <c:scaling>
          <c:orientation val="minMax"/>
        </c:scaling>
        <c:delete val="0"/>
        <c:axPos val="l"/>
        <c:numFmt formatCode="General" sourceLinked="1"/>
        <c:majorTickMark val="out"/>
        <c:minorTickMark val="none"/>
        <c:tickLblPos val="nextTo"/>
        <c:spPr>
          <a:noFill/>
          <a:ln>
            <a:solidFill>
              <a:schemeClr val="accent1"/>
            </a:solidFill>
          </a:ln>
          <a:effectLst/>
        </c:spPr>
        <c:txPr>
          <a:bodyPr rot="-60000000" vert="horz"/>
          <a:lstStyle/>
          <a:p>
            <a:pPr>
              <a:defRPr/>
            </a:pPr>
            <a:endParaRPr lang="en-US"/>
          </a:p>
        </c:txPr>
        <c:crossAx val="227793400"/>
        <c:crosses val="autoZero"/>
        <c:crossBetween val="between"/>
      </c:valAx>
    </c:plotArea>
    <c:legend>
      <c:legendPos val="b"/>
      <c:overlay val="0"/>
      <c:spPr>
        <a:noFill/>
        <a:ln>
          <a:noFill/>
        </a:ln>
        <a:effectLst/>
      </c:spPr>
      <c:txPr>
        <a:bodyPr rot="0" vert="horz"/>
        <a:lstStyle/>
        <a:p>
          <a:pPr>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rgbClr val="DAE7F0"/>
    </a:solidFill>
  </c:spPr>
  <c:txPr>
    <a:bodyPr/>
    <a:lstStyle/>
    <a:p>
      <a:pPr>
        <a:defRPr sz="1400">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Stunting</c:v>
                </c:pt>
              </c:strCache>
            </c:strRef>
          </c:tx>
          <c:spPr>
            <a:solidFill>
              <a:srgbClr val="FF0000"/>
            </a:solidFill>
            <a:ln>
              <a:noFill/>
            </a:ln>
            <a:effectLst/>
          </c:spPr>
          <c:invertIfNegative val="0"/>
          <c:dLbls>
            <c:spPr>
              <a:noFill/>
              <a:ln>
                <a:noFill/>
              </a:ln>
              <a:effectLst/>
            </c:spPr>
            <c:txPr>
              <a:bodyPr rot="0" vert="horz"/>
              <a:lstStyle/>
              <a:p>
                <a:pPr>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Zone-Assar </c:v>
                </c:pt>
                <c:pt idx="1">
                  <c:v>Zone-Bhagwah </c:v>
                </c:pt>
                <c:pt idx="2">
                  <c:v>Zone-Doda </c:v>
                </c:pt>
                <c:pt idx="3">
                  <c:v>Total</c:v>
                </c:pt>
              </c:strCache>
            </c:strRef>
          </c:cat>
          <c:val>
            <c:numRef>
              <c:f>Sheet1!$B$2:$E$2</c:f>
              <c:numCache>
                <c:formatCode>General</c:formatCode>
                <c:ptCount val="4"/>
                <c:pt idx="0">
                  <c:v>19.170000000000005</c:v>
                </c:pt>
                <c:pt idx="1">
                  <c:v>28.330000000000005</c:v>
                </c:pt>
                <c:pt idx="2">
                  <c:v>15.83</c:v>
                </c:pt>
                <c:pt idx="3">
                  <c:v>21.11000000000001</c:v>
                </c:pt>
              </c:numCache>
            </c:numRef>
          </c:val>
          <c:extLst xmlns:c16r2="http://schemas.microsoft.com/office/drawing/2015/06/chart">
            <c:ext xmlns:c16="http://schemas.microsoft.com/office/drawing/2014/chart" uri="{C3380CC4-5D6E-409C-BE32-E72D297353CC}">
              <c16:uniqueId val="{00000000-A0C3-421C-85E2-C0240E2BCDFE}"/>
            </c:ext>
          </c:extLst>
        </c:ser>
        <c:ser>
          <c:idx val="1"/>
          <c:order val="1"/>
          <c:tx>
            <c:strRef>
              <c:f>Sheet1!$A$3</c:f>
              <c:strCache>
                <c:ptCount val="1"/>
                <c:pt idx="0">
                  <c:v>Wasting</c:v>
                </c:pt>
              </c:strCache>
            </c:strRef>
          </c:tx>
          <c:spPr>
            <a:solidFill>
              <a:srgbClr val="FFC000"/>
            </a:solidFill>
            <a:ln>
              <a:noFill/>
            </a:ln>
            <a:effectLst/>
          </c:spPr>
          <c:invertIfNegative val="0"/>
          <c:dLbls>
            <c:spPr>
              <a:noFill/>
              <a:ln>
                <a:noFill/>
              </a:ln>
              <a:effectLst/>
            </c:spPr>
            <c:txPr>
              <a:bodyPr rot="0" vert="horz"/>
              <a:lstStyle/>
              <a:p>
                <a:pPr>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Zone-Assar </c:v>
                </c:pt>
                <c:pt idx="1">
                  <c:v>Zone-Bhagwah </c:v>
                </c:pt>
                <c:pt idx="2">
                  <c:v>Zone-Doda </c:v>
                </c:pt>
                <c:pt idx="3">
                  <c:v>Total</c:v>
                </c:pt>
              </c:strCache>
            </c:strRef>
          </c:cat>
          <c:val>
            <c:numRef>
              <c:f>Sheet1!$B$3:$E$3</c:f>
              <c:numCache>
                <c:formatCode>General</c:formatCode>
                <c:ptCount val="4"/>
                <c:pt idx="0">
                  <c:v>8.33</c:v>
                </c:pt>
                <c:pt idx="1">
                  <c:v>10.83</c:v>
                </c:pt>
                <c:pt idx="2">
                  <c:v>9.17</c:v>
                </c:pt>
                <c:pt idx="3">
                  <c:v>9.44</c:v>
                </c:pt>
              </c:numCache>
            </c:numRef>
          </c:val>
          <c:extLst xmlns:c16r2="http://schemas.microsoft.com/office/drawing/2015/06/chart">
            <c:ext xmlns:c16="http://schemas.microsoft.com/office/drawing/2014/chart" uri="{C3380CC4-5D6E-409C-BE32-E72D297353CC}">
              <c16:uniqueId val="{00000001-A0C3-421C-85E2-C0240E2BCDFE}"/>
            </c:ext>
          </c:extLst>
        </c:ser>
        <c:ser>
          <c:idx val="2"/>
          <c:order val="2"/>
          <c:tx>
            <c:strRef>
              <c:f>Sheet1!$A$4</c:f>
              <c:strCache>
                <c:ptCount val="1"/>
                <c:pt idx="0">
                  <c:v>Underweight</c:v>
                </c:pt>
              </c:strCache>
            </c:strRef>
          </c:tx>
          <c:spPr>
            <a:solidFill>
              <a:schemeClr val="accent3"/>
            </a:solidFill>
            <a:ln>
              <a:noFill/>
            </a:ln>
            <a:effectLst/>
          </c:spPr>
          <c:invertIfNegative val="0"/>
          <c:dLbls>
            <c:spPr>
              <a:noFill/>
              <a:ln>
                <a:noFill/>
              </a:ln>
              <a:effectLst/>
            </c:spPr>
            <c:txPr>
              <a:bodyPr rot="0" vert="horz"/>
              <a:lstStyle/>
              <a:p>
                <a:pPr>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Zone-Assar </c:v>
                </c:pt>
                <c:pt idx="1">
                  <c:v>Zone-Bhagwah </c:v>
                </c:pt>
                <c:pt idx="2">
                  <c:v>Zone-Doda </c:v>
                </c:pt>
                <c:pt idx="3">
                  <c:v>Total</c:v>
                </c:pt>
              </c:strCache>
            </c:strRef>
          </c:cat>
          <c:val>
            <c:numRef>
              <c:f>Sheet1!$B$4:$E$4</c:f>
              <c:numCache>
                <c:formatCode>General</c:formatCode>
                <c:ptCount val="4"/>
                <c:pt idx="0">
                  <c:v>9.17</c:v>
                </c:pt>
                <c:pt idx="1">
                  <c:v>13.33</c:v>
                </c:pt>
                <c:pt idx="2">
                  <c:v>4.17</c:v>
                </c:pt>
                <c:pt idx="3">
                  <c:v>8.89</c:v>
                </c:pt>
              </c:numCache>
            </c:numRef>
          </c:val>
          <c:extLst xmlns:c16r2="http://schemas.microsoft.com/office/drawing/2015/06/chart">
            <c:ext xmlns:c16="http://schemas.microsoft.com/office/drawing/2014/chart" uri="{C3380CC4-5D6E-409C-BE32-E72D297353CC}">
              <c16:uniqueId val="{00000002-A0C3-421C-85E2-C0240E2BCDFE}"/>
            </c:ext>
          </c:extLst>
        </c:ser>
        <c:dLbls>
          <c:showLegendKey val="0"/>
          <c:showVal val="1"/>
          <c:showCatName val="0"/>
          <c:showSerName val="0"/>
          <c:showPercent val="0"/>
          <c:showBubbleSize val="0"/>
        </c:dLbls>
        <c:gapWidth val="219"/>
        <c:overlap val="-27"/>
        <c:axId val="227794576"/>
        <c:axId val="227794968"/>
      </c:barChart>
      <c:catAx>
        <c:axId val="227794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227794968"/>
        <c:crosses val="autoZero"/>
        <c:auto val="1"/>
        <c:lblAlgn val="ctr"/>
        <c:lblOffset val="100"/>
        <c:noMultiLvlLbl val="0"/>
      </c:catAx>
      <c:valAx>
        <c:axId val="227794968"/>
        <c:scaling>
          <c:orientation val="minMax"/>
        </c:scaling>
        <c:delete val="0"/>
        <c:axPos val="l"/>
        <c:numFmt formatCode="General" sourceLinked="1"/>
        <c:majorTickMark val="out"/>
        <c:minorTickMark val="none"/>
        <c:tickLblPos val="nextTo"/>
        <c:spPr>
          <a:noFill/>
          <a:ln>
            <a:solidFill>
              <a:schemeClr val="accent1"/>
            </a:solidFill>
          </a:ln>
          <a:effectLst/>
        </c:spPr>
        <c:txPr>
          <a:bodyPr rot="-60000000" vert="horz"/>
          <a:lstStyle/>
          <a:p>
            <a:pPr>
              <a:defRPr/>
            </a:pPr>
            <a:endParaRPr lang="en-US"/>
          </a:p>
        </c:txPr>
        <c:crossAx val="227794576"/>
        <c:crosses val="autoZero"/>
        <c:crossBetween val="between"/>
      </c:valAx>
    </c:plotArea>
    <c:legend>
      <c:legendPos val="b"/>
      <c:overlay val="0"/>
      <c:spPr>
        <a:noFill/>
        <a:ln>
          <a:noFill/>
        </a:ln>
        <a:effectLst/>
      </c:spPr>
      <c:txPr>
        <a:bodyPr rot="0" vert="horz"/>
        <a:lstStyle/>
        <a:p>
          <a:pPr>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accent3">
        <a:lumMod val="20000"/>
        <a:lumOff val="80000"/>
      </a:schemeClr>
    </a:solidFill>
  </c:spPr>
  <c:txPr>
    <a:bodyPr/>
    <a:lstStyle/>
    <a:p>
      <a:pPr>
        <a:defRPr sz="1400">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258EF933-DEB0-41D0-9F29-9A1882158C1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 xmlns:a16="http://schemas.microsoft.com/office/drawing/2014/main" id="{093D4EBB-23F3-4A98-8BA1-51FF19EE86F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EA9EF3-BFBB-4652-98A3-41098B9F8D7A}" type="datetimeFigureOut">
              <a:rPr lang="en-US" smtClean="0"/>
              <a:pPr/>
              <a:t>12/19/2021</a:t>
            </a:fld>
            <a:endParaRPr lang="en-US" dirty="0"/>
          </a:p>
        </p:txBody>
      </p:sp>
      <p:sp>
        <p:nvSpPr>
          <p:cNvPr id="4" name="Footer Placeholder 3">
            <a:extLst>
              <a:ext uri="{FF2B5EF4-FFF2-40B4-BE49-F238E27FC236}">
                <a16:creationId xmlns="" xmlns:a16="http://schemas.microsoft.com/office/drawing/2014/main" id="{F219E1A7-00BE-45DD-B820-66EC5F04B2A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 xmlns:a16="http://schemas.microsoft.com/office/drawing/2014/main" id="{772F2081-B134-4D27-9298-415521822C9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D60E720-7CD2-413B-A1B3-52CCEE90C383}" type="slidenum">
              <a:rPr lang="en-US" smtClean="0"/>
              <a:pPr/>
              <a:t>‹#›</a:t>
            </a:fld>
            <a:endParaRPr lang="en-US" dirty="0"/>
          </a:p>
        </p:txBody>
      </p:sp>
    </p:spTree>
    <p:extLst>
      <p:ext uri="{BB962C8B-B14F-4D97-AF65-F5344CB8AC3E}">
        <p14:creationId xmlns:p14="http://schemas.microsoft.com/office/powerpoint/2010/main" val="1463485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29F38A-827F-4E80-B542-91D754D7C532}" type="datetimeFigureOut">
              <a:rPr lang="en-US" noProof="0" smtClean="0"/>
              <a:pPr/>
              <a:t>12/19/2021</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9172D1-EF1A-4A21-BDC1-CA0B2D3C344B}" type="slidenum">
              <a:rPr lang="en-US" noProof="0" smtClean="0"/>
              <a:pPr/>
              <a:t>‹#›</a:t>
            </a:fld>
            <a:endParaRPr lang="en-US" noProof="0" dirty="0"/>
          </a:p>
        </p:txBody>
      </p:sp>
    </p:spTree>
    <p:extLst>
      <p:ext uri="{BB962C8B-B14F-4D97-AF65-F5344CB8AC3E}">
        <p14:creationId xmlns:p14="http://schemas.microsoft.com/office/powerpoint/2010/main" val="749449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9172D1-EF1A-4A21-BDC1-CA0B2D3C344B}" type="slidenum">
              <a:rPr lang="en-US" smtClean="0"/>
              <a:pPr/>
              <a:t>2</a:t>
            </a:fld>
            <a:endParaRPr lang="en-US" dirty="0"/>
          </a:p>
        </p:txBody>
      </p:sp>
    </p:spTree>
    <p:extLst>
      <p:ext uri="{BB962C8B-B14F-4D97-AF65-F5344CB8AC3E}">
        <p14:creationId xmlns:p14="http://schemas.microsoft.com/office/powerpoint/2010/main" val="3213745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9172D1-EF1A-4A21-BDC1-CA0B2D3C344B}" type="slidenum">
              <a:rPr lang="en-US" smtClean="0"/>
              <a:pPr/>
              <a:t>3</a:t>
            </a:fld>
            <a:endParaRPr lang="en-US" dirty="0"/>
          </a:p>
        </p:txBody>
      </p:sp>
    </p:spTree>
    <p:extLst>
      <p:ext uri="{BB962C8B-B14F-4D97-AF65-F5344CB8AC3E}">
        <p14:creationId xmlns:p14="http://schemas.microsoft.com/office/powerpoint/2010/main" val="3404024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9172D1-EF1A-4A21-BDC1-CA0B2D3C344B}" type="slidenum">
              <a:rPr lang="en-US" smtClean="0"/>
              <a:pPr/>
              <a:t>4</a:t>
            </a:fld>
            <a:endParaRPr lang="en-US" dirty="0"/>
          </a:p>
        </p:txBody>
      </p:sp>
    </p:spTree>
    <p:extLst>
      <p:ext uri="{BB962C8B-B14F-4D97-AF65-F5344CB8AC3E}">
        <p14:creationId xmlns:p14="http://schemas.microsoft.com/office/powerpoint/2010/main" val="4536492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9172D1-EF1A-4A21-BDC1-CA0B2D3C344B}" type="slidenum">
              <a:rPr lang="en-US" smtClean="0"/>
              <a:pPr/>
              <a:t>5</a:t>
            </a:fld>
            <a:endParaRPr lang="en-US" dirty="0"/>
          </a:p>
        </p:txBody>
      </p:sp>
    </p:spTree>
    <p:extLst>
      <p:ext uri="{BB962C8B-B14F-4D97-AF65-F5344CB8AC3E}">
        <p14:creationId xmlns:p14="http://schemas.microsoft.com/office/powerpoint/2010/main" val="3404024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9172D1-EF1A-4A21-BDC1-CA0B2D3C344B}" type="slidenum">
              <a:rPr lang="en-US" smtClean="0"/>
              <a:pPr/>
              <a:t>6</a:t>
            </a:fld>
            <a:endParaRPr lang="en-US" dirty="0"/>
          </a:p>
        </p:txBody>
      </p:sp>
    </p:spTree>
    <p:extLst>
      <p:ext uri="{BB962C8B-B14F-4D97-AF65-F5344CB8AC3E}">
        <p14:creationId xmlns:p14="http://schemas.microsoft.com/office/powerpoint/2010/main" val="641680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73" name="Straight Connector 72">
            <a:extLst>
              <a:ext uri="{FF2B5EF4-FFF2-40B4-BE49-F238E27FC236}">
                <a16:creationId xmlns="" xmlns:a16="http://schemas.microsoft.com/office/drawing/2014/main" id="{3B25E3D6-2A2E-464A-8CB9-910A73E922D2}"/>
              </a:ext>
            </a:extLst>
          </p:cNvPr>
          <p:cNvCxnSpPr/>
          <p:nvPr userDrawn="1"/>
        </p:nvCxnSpPr>
        <p:spPr>
          <a:xfrm>
            <a:off x="1226359" y="4878388"/>
            <a:ext cx="9736242" cy="0"/>
          </a:xfrm>
          <a:prstGeom prst="line">
            <a:avLst/>
          </a:prstGeom>
          <a:ln w="36068">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0" name="Group 79">
            <a:extLst>
              <a:ext uri="{FF2B5EF4-FFF2-40B4-BE49-F238E27FC236}">
                <a16:creationId xmlns="" xmlns:a16="http://schemas.microsoft.com/office/drawing/2014/main" id="{7AC1507B-4D7E-4A03-BD68-719F3B4FFFFE}"/>
              </a:ext>
            </a:extLst>
          </p:cNvPr>
          <p:cNvGrpSpPr/>
          <p:nvPr userDrawn="1"/>
        </p:nvGrpSpPr>
        <p:grpSpPr>
          <a:xfrm>
            <a:off x="1098343" y="3580937"/>
            <a:ext cx="256032" cy="1426311"/>
            <a:chOff x="1098343" y="3580937"/>
            <a:chExt cx="256032" cy="1426311"/>
          </a:xfrm>
        </p:grpSpPr>
        <p:cxnSp>
          <p:nvCxnSpPr>
            <p:cNvPr id="36" name="Straight Connector 35">
              <a:extLst>
                <a:ext uri="{FF2B5EF4-FFF2-40B4-BE49-F238E27FC236}">
                  <a16:creationId xmlns="" xmlns:a16="http://schemas.microsoft.com/office/drawing/2014/main" id="{F344BED5-CC6A-4BE9-A525-8E8D0064488A}"/>
                </a:ext>
              </a:extLst>
            </p:cNvPr>
            <p:cNvCxnSpPr>
              <a:cxnSpLocks/>
            </p:cNvCxnSpPr>
            <p:nvPr userDrawn="1"/>
          </p:nvCxnSpPr>
          <p:spPr>
            <a:xfrm rot="16200000">
              <a:off x="563419" y="4243877"/>
              <a:ext cx="1325880"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37" name="Oval 36">
              <a:extLst>
                <a:ext uri="{FF2B5EF4-FFF2-40B4-BE49-F238E27FC236}">
                  <a16:creationId xmlns="" xmlns:a16="http://schemas.microsoft.com/office/drawing/2014/main" id="{A2C7B801-E8A3-4356-8E6E-5A82DA9E1443}"/>
                </a:ext>
              </a:extLst>
            </p:cNvPr>
            <p:cNvSpPr/>
            <p:nvPr userDrawn="1"/>
          </p:nvSpPr>
          <p:spPr>
            <a:xfrm>
              <a:off x="1098343" y="4751216"/>
              <a:ext cx="256032" cy="256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grpSp>
      <p:grpSp>
        <p:nvGrpSpPr>
          <p:cNvPr id="38" name="Group 37">
            <a:extLst>
              <a:ext uri="{FF2B5EF4-FFF2-40B4-BE49-F238E27FC236}">
                <a16:creationId xmlns="" xmlns:a16="http://schemas.microsoft.com/office/drawing/2014/main" id="{BEB49D06-EF63-4C3A-910B-CB6831B16C9D}"/>
              </a:ext>
            </a:extLst>
          </p:cNvPr>
          <p:cNvGrpSpPr/>
          <p:nvPr userDrawn="1"/>
        </p:nvGrpSpPr>
        <p:grpSpPr>
          <a:xfrm>
            <a:off x="1995041" y="4439619"/>
            <a:ext cx="128016" cy="502920"/>
            <a:chOff x="1973856" y="4439619"/>
            <a:chExt cx="128016" cy="502920"/>
          </a:xfrm>
        </p:grpSpPr>
        <p:cxnSp>
          <p:nvCxnSpPr>
            <p:cNvPr id="32" name="Straight Connector 31">
              <a:extLst>
                <a:ext uri="{FF2B5EF4-FFF2-40B4-BE49-F238E27FC236}">
                  <a16:creationId xmlns="" xmlns:a16="http://schemas.microsoft.com/office/drawing/2014/main" id="{327E53F1-5E20-4EC7-87CF-EB6E9FDE9F12}"/>
                </a:ext>
              </a:extLst>
            </p:cNvPr>
            <p:cNvCxnSpPr>
              <a:cxnSpLocks/>
            </p:cNvCxnSpPr>
            <p:nvPr userDrawn="1"/>
          </p:nvCxnSpPr>
          <p:spPr>
            <a:xfrm rot="16200000">
              <a:off x="1818408" y="4659075"/>
              <a:ext cx="438912"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33" name="Oval 32">
              <a:extLst>
                <a:ext uri="{FF2B5EF4-FFF2-40B4-BE49-F238E27FC236}">
                  <a16:creationId xmlns="" xmlns:a16="http://schemas.microsoft.com/office/drawing/2014/main" id="{4C87D9C1-E63A-4E7F-A2F2-B9441DFAFE6B}"/>
                </a:ext>
              </a:extLst>
            </p:cNvPr>
            <p:cNvSpPr/>
            <p:nvPr userDrawn="1"/>
          </p:nvSpPr>
          <p:spPr>
            <a:xfrm>
              <a:off x="1973856" y="4814523"/>
              <a:ext cx="128016" cy="128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grpSp>
      <p:grpSp>
        <p:nvGrpSpPr>
          <p:cNvPr id="39" name="Group 38">
            <a:extLst>
              <a:ext uri="{FF2B5EF4-FFF2-40B4-BE49-F238E27FC236}">
                <a16:creationId xmlns="" xmlns:a16="http://schemas.microsoft.com/office/drawing/2014/main" id="{4FA409AA-6816-4FFF-BA25-BAD4447A906F}"/>
              </a:ext>
            </a:extLst>
          </p:cNvPr>
          <p:cNvGrpSpPr/>
          <p:nvPr userDrawn="1"/>
        </p:nvGrpSpPr>
        <p:grpSpPr>
          <a:xfrm>
            <a:off x="2785120" y="4439619"/>
            <a:ext cx="128016" cy="502920"/>
            <a:chOff x="1973856" y="4439619"/>
            <a:chExt cx="128016" cy="502920"/>
          </a:xfrm>
        </p:grpSpPr>
        <p:cxnSp>
          <p:nvCxnSpPr>
            <p:cNvPr id="40" name="Straight Connector 39">
              <a:extLst>
                <a:ext uri="{FF2B5EF4-FFF2-40B4-BE49-F238E27FC236}">
                  <a16:creationId xmlns="" xmlns:a16="http://schemas.microsoft.com/office/drawing/2014/main" id="{5CA6520F-1760-430A-B65E-C626CFF2F72B}"/>
                </a:ext>
              </a:extLst>
            </p:cNvPr>
            <p:cNvCxnSpPr>
              <a:cxnSpLocks/>
            </p:cNvCxnSpPr>
            <p:nvPr userDrawn="1"/>
          </p:nvCxnSpPr>
          <p:spPr>
            <a:xfrm rot="16200000">
              <a:off x="1818408" y="4659075"/>
              <a:ext cx="438912"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41" name="Oval 40">
              <a:extLst>
                <a:ext uri="{FF2B5EF4-FFF2-40B4-BE49-F238E27FC236}">
                  <a16:creationId xmlns="" xmlns:a16="http://schemas.microsoft.com/office/drawing/2014/main" id="{39843C49-812F-4AC4-8759-BFA1B2C480FD}"/>
                </a:ext>
              </a:extLst>
            </p:cNvPr>
            <p:cNvSpPr/>
            <p:nvPr userDrawn="1"/>
          </p:nvSpPr>
          <p:spPr>
            <a:xfrm>
              <a:off x="1973856" y="4814523"/>
              <a:ext cx="128016" cy="128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grpSp>
      <p:grpSp>
        <p:nvGrpSpPr>
          <p:cNvPr id="42" name="Group 41">
            <a:extLst>
              <a:ext uri="{FF2B5EF4-FFF2-40B4-BE49-F238E27FC236}">
                <a16:creationId xmlns="" xmlns:a16="http://schemas.microsoft.com/office/drawing/2014/main" id="{4C21F7E2-F666-48FA-AABB-65E011391734}"/>
              </a:ext>
            </a:extLst>
          </p:cNvPr>
          <p:cNvGrpSpPr/>
          <p:nvPr userDrawn="1"/>
        </p:nvGrpSpPr>
        <p:grpSpPr>
          <a:xfrm>
            <a:off x="4411766" y="4439619"/>
            <a:ext cx="128016" cy="502920"/>
            <a:chOff x="1973856" y="4439619"/>
            <a:chExt cx="128016" cy="502920"/>
          </a:xfrm>
        </p:grpSpPr>
        <p:cxnSp>
          <p:nvCxnSpPr>
            <p:cNvPr id="43" name="Straight Connector 42">
              <a:extLst>
                <a:ext uri="{FF2B5EF4-FFF2-40B4-BE49-F238E27FC236}">
                  <a16:creationId xmlns="" xmlns:a16="http://schemas.microsoft.com/office/drawing/2014/main" id="{D8569AFA-3030-46B5-8C96-BBA5D82A9D78}"/>
                </a:ext>
              </a:extLst>
            </p:cNvPr>
            <p:cNvCxnSpPr>
              <a:cxnSpLocks/>
            </p:cNvCxnSpPr>
            <p:nvPr userDrawn="1"/>
          </p:nvCxnSpPr>
          <p:spPr>
            <a:xfrm rot="16200000">
              <a:off x="1818408" y="4659075"/>
              <a:ext cx="438912"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44" name="Oval 43">
              <a:extLst>
                <a:ext uri="{FF2B5EF4-FFF2-40B4-BE49-F238E27FC236}">
                  <a16:creationId xmlns="" xmlns:a16="http://schemas.microsoft.com/office/drawing/2014/main" id="{5F0F0204-329B-4C59-9376-DA2E190A41F2}"/>
                </a:ext>
              </a:extLst>
            </p:cNvPr>
            <p:cNvSpPr/>
            <p:nvPr userDrawn="1"/>
          </p:nvSpPr>
          <p:spPr>
            <a:xfrm>
              <a:off x="1973856" y="4814523"/>
              <a:ext cx="128016" cy="128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grpSp>
      <p:grpSp>
        <p:nvGrpSpPr>
          <p:cNvPr id="45" name="Group 44">
            <a:extLst>
              <a:ext uri="{FF2B5EF4-FFF2-40B4-BE49-F238E27FC236}">
                <a16:creationId xmlns="" xmlns:a16="http://schemas.microsoft.com/office/drawing/2014/main" id="{FD9007D7-5B92-4731-A39C-F5A6EBB39A0F}"/>
              </a:ext>
            </a:extLst>
          </p:cNvPr>
          <p:cNvGrpSpPr/>
          <p:nvPr userDrawn="1"/>
        </p:nvGrpSpPr>
        <p:grpSpPr>
          <a:xfrm>
            <a:off x="5219453" y="4439619"/>
            <a:ext cx="128016" cy="502920"/>
            <a:chOff x="1973856" y="4439619"/>
            <a:chExt cx="128016" cy="502920"/>
          </a:xfrm>
        </p:grpSpPr>
        <p:cxnSp>
          <p:nvCxnSpPr>
            <p:cNvPr id="46" name="Straight Connector 45">
              <a:extLst>
                <a:ext uri="{FF2B5EF4-FFF2-40B4-BE49-F238E27FC236}">
                  <a16:creationId xmlns="" xmlns:a16="http://schemas.microsoft.com/office/drawing/2014/main" id="{EEEC3455-89C8-487D-A4AD-5C3E0D6D7378}"/>
                </a:ext>
              </a:extLst>
            </p:cNvPr>
            <p:cNvCxnSpPr>
              <a:cxnSpLocks/>
            </p:cNvCxnSpPr>
            <p:nvPr userDrawn="1"/>
          </p:nvCxnSpPr>
          <p:spPr>
            <a:xfrm rot="16200000">
              <a:off x="1818408" y="4659075"/>
              <a:ext cx="438912"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47" name="Oval 46">
              <a:extLst>
                <a:ext uri="{FF2B5EF4-FFF2-40B4-BE49-F238E27FC236}">
                  <a16:creationId xmlns="" xmlns:a16="http://schemas.microsoft.com/office/drawing/2014/main" id="{60D5132D-9C05-4BA1-9DC5-047AD05AFCAD}"/>
                </a:ext>
              </a:extLst>
            </p:cNvPr>
            <p:cNvSpPr/>
            <p:nvPr userDrawn="1"/>
          </p:nvSpPr>
          <p:spPr>
            <a:xfrm>
              <a:off x="1973856" y="4814523"/>
              <a:ext cx="128016" cy="128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grpSp>
      <p:grpSp>
        <p:nvGrpSpPr>
          <p:cNvPr id="75" name="Group 74">
            <a:extLst>
              <a:ext uri="{FF2B5EF4-FFF2-40B4-BE49-F238E27FC236}">
                <a16:creationId xmlns="" xmlns:a16="http://schemas.microsoft.com/office/drawing/2014/main" id="{E298C5F6-9A26-42A5-8CE6-0AB714917758}"/>
              </a:ext>
            </a:extLst>
          </p:cNvPr>
          <p:cNvGrpSpPr/>
          <p:nvPr userDrawn="1"/>
        </p:nvGrpSpPr>
        <p:grpSpPr>
          <a:xfrm>
            <a:off x="6841493" y="4439619"/>
            <a:ext cx="128016" cy="502920"/>
            <a:chOff x="6841493" y="4439619"/>
            <a:chExt cx="128016" cy="502920"/>
          </a:xfrm>
        </p:grpSpPr>
        <p:cxnSp>
          <p:nvCxnSpPr>
            <p:cNvPr id="49" name="Straight Connector 48">
              <a:extLst>
                <a:ext uri="{FF2B5EF4-FFF2-40B4-BE49-F238E27FC236}">
                  <a16:creationId xmlns="" xmlns:a16="http://schemas.microsoft.com/office/drawing/2014/main" id="{EECD6B90-8AB5-404B-8C47-296EACB3A748}"/>
                </a:ext>
              </a:extLst>
            </p:cNvPr>
            <p:cNvCxnSpPr>
              <a:cxnSpLocks/>
            </p:cNvCxnSpPr>
            <p:nvPr userDrawn="1"/>
          </p:nvCxnSpPr>
          <p:spPr>
            <a:xfrm rot="16200000">
              <a:off x="6686045" y="4659075"/>
              <a:ext cx="438912"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50" name="Oval 49">
              <a:extLst>
                <a:ext uri="{FF2B5EF4-FFF2-40B4-BE49-F238E27FC236}">
                  <a16:creationId xmlns="" xmlns:a16="http://schemas.microsoft.com/office/drawing/2014/main" id="{019B7AA1-FBFB-4467-A894-A8493F7A6AA8}"/>
                </a:ext>
              </a:extLst>
            </p:cNvPr>
            <p:cNvSpPr/>
            <p:nvPr userDrawn="1"/>
          </p:nvSpPr>
          <p:spPr>
            <a:xfrm>
              <a:off x="6841493" y="4814523"/>
              <a:ext cx="128016" cy="128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grpSp>
      <p:grpSp>
        <p:nvGrpSpPr>
          <p:cNvPr id="51" name="Group 50">
            <a:extLst>
              <a:ext uri="{FF2B5EF4-FFF2-40B4-BE49-F238E27FC236}">
                <a16:creationId xmlns="" xmlns:a16="http://schemas.microsoft.com/office/drawing/2014/main" id="{37A216D3-B10A-49A2-91E7-6B15001A3FB0}"/>
              </a:ext>
            </a:extLst>
          </p:cNvPr>
          <p:cNvGrpSpPr/>
          <p:nvPr userDrawn="1"/>
        </p:nvGrpSpPr>
        <p:grpSpPr>
          <a:xfrm>
            <a:off x="7653514" y="4439619"/>
            <a:ext cx="128016" cy="502920"/>
            <a:chOff x="1973856" y="4439619"/>
            <a:chExt cx="128016" cy="502920"/>
          </a:xfrm>
        </p:grpSpPr>
        <p:cxnSp>
          <p:nvCxnSpPr>
            <p:cNvPr id="52" name="Straight Connector 51">
              <a:extLst>
                <a:ext uri="{FF2B5EF4-FFF2-40B4-BE49-F238E27FC236}">
                  <a16:creationId xmlns="" xmlns:a16="http://schemas.microsoft.com/office/drawing/2014/main" id="{C9539913-F5B6-46CE-8254-5D926DEA5760}"/>
                </a:ext>
              </a:extLst>
            </p:cNvPr>
            <p:cNvCxnSpPr>
              <a:cxnSpLocks/>
            </p:cNvCxnSpPr>
            <p:nvPr userDrawn="1"/>
          </p:nvCxnSpPr>
          <p:spPr>
            <a:xfrm rot="16200000">
              <a:off x="1818408" y="4659075"/>
              <a:ext cx="438912"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53" name="Oval 52">
              <a:extLst>
                <a:ext uri="{FF2B5EF4-FFF2-40B4-BE49-F238E27FC236}">
                  <a16:creationId xmlns="" xmlns:a16="http://schemas.microsoft.com/office/drawing/2014/main" id="{111FC251-CB3D-4E38-ACB7-A62B2D60EB47}"/>
                </a:ext>
              </a:extLst>
            </p:cNvPr>
            <p:cNvSpPr/>
            <p:nvPr userDrawn="1"/>
          </p:nvSpPr>
          <p:spPr>
            <a:xfrm>
              <a:off x="1973856" y="4814523"/>
              <a:ext cx="128016" cy="128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grpSp>
      <p:grpSp>
        <p:nvGrpSpPr>
          <p:cNvPr id="54" name="Group 53">
            <a:extLst>
              <a:ext uri="{FF2B5EF4-FFF2-40B4-BE49-F238E27FC236}">
                <a16:creationId xmlns="" xmlns:a16="http://schemas.microsoft.com/office/drawing/2014/main" id="{33A48BF4-E5AF-426C-B91A-E2874F887DFC}"/>
              </a:ext>
            </a:extLst>
          </p:cNvPr>
          <p:cNvGrpSpPr/>
          <p:nvPr userDrawn="1"/>
        </p:nvGrpSpPr>
        <p:grpSpPr>
          <a:xfrm>
            <a:off x="9275553" y="4439619"/>
            <a:ext cx="128016" cy="502920"/>
            <a:chOff x="1973856" y="4439619"/>
            <a:chExt cx="128016" cy="502920"/>
          </a:xfrm>
        </p:grpSpPr>
        <p:cxnSp>
          <p:nvCxnSpPr>
            <p:cNvPr id="55" name="Straight Connector 54">
              <a:extLst>
                <a:ext uri="{FF2B5EF4-FFF2-40B4-BE49-F238E27FC236}">
                  <a16:creationId xmlns="" xmlns:a16="http://schemas.microsoft.com/office/drawing/2014/main" id="{43156CFF-0844-4928-96F2-9B7989831CB0}"/>
                </a:ext>
              </a:extLst>
            </p:cNvPr>
            <p:cNvCxnSpPr>
              <a:cxnSpLocks/>
            </p:cNvCxnSpPr>
            <p:nvPr userDrawn="1"/>
          </p:nvCxnSpPr>
          <p:spPr>
            <a:xfrm rot="16200000">
              <a:off x="1818408" y="4659075"/>
              <a:ext cx="438912"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56" name="Oval 55">
              <a:extLst>
                <a:ext uri="{FF2B5EF4-FFF2-40B4-BE49-F238E27FC236}">
                  <a16:creationId xmlns="" xmlns:a16="http://schemas.microsoft.com/office/drawing/2014/main" id="{0B7D5F2D-1085-4523-9A56-C2B16A2F0464}"/>
                </a:ext>
              </a:extLst>
            </p:cNvPr>
            <p:cNvSpPr/>
            <p:nvPr userDrawn="1"/>
          </p:nvSpPr>
          <p:spPr>
            <a:xfrm>
              <a:off x="1973856" y="4814523"/>
              <a:ext cx="128016" cy="128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grpSp>
      <p:grpSp>
        <p:nvGrpSpPr>
          <p:cNvPr id="57" name="Group 56">
            <a:extLst>
              <a:ext uri="{FF2B5EF4-FFF2-40B4-BE49-F238E27FC236}">
                <a16:creationId xmlns="" xmlns:a16="http://schemas.microsoft.com/office/drawing/2014/main" id="{B2166A5C-6403-42D7-8962-0052BEA0363E}"/>
              </a:ext>
            </a:extLst>
          </p:cNvPr>
          <p:cNvGrpSpPr/>
          <p:nvPr userDrawn="1"/>
        </p:nvGrpSpPr>
        <p:grpSpPr>
          <a:xfrm>
            <a:off x="10087574" y="4439619"/>
            <a:ext cx="128016" cy="502920"/>
            <a:chOff x="1973856" y="4439619"/>
            <a:chExt cx="128016" cy="502920"/>
          </a:xfrm>
        </p:grpSpPr>
        <p:cxnSp>
          <p:nvCxnSpPr>
            <p:cNvPr id="58" name="Straight Connector 57">
              <a:extLst>
                <a:ext uri="{FF2B5EF4-FFF2-40B4-BE49-F238E27FC236}">
                  <a16:creationId xmlns="" xmlns:a16="http://schemas.microsoft.com/office/drawing/2014/main" id="{6BDD4C7A-BAE9-4341-ACA2-BC09D58B2EB2}"/>
                </a:ext>
              </a:extLst>
            </p:cNvPr>
            <p:cNvCxnSpPr>
              <a:cxnSpLocks/>
            </p:cNvCxnSpPr>
            <p:nvPr userDrawn="1"/>
          </p:nvCxnSpPr>
          <p:spPr>
            <a:xfrm rot="16200000">
              <a:off x="1818408" y="4659075"/>
              <a:ext cx="438912"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59" name="Oval 58">
              <a:extLst>
                <a:ext uri="{FF2B5EF4-FFF2-40B4-BE49-F238E27FC236}">
                  <a16:creationId xmlns="" xmlns:a16="http://schemas.microsoft.com/office/drawing/2014/main" id="{2092417B-AC2A-401B-90D8-62AA0CC234E7}"/>
                </a:ext>
              </a:extLst>
            </p:cNvPr>
            <p:cNvSpPr/>
            <p:nvPr userDrawn="1"/>
          </p:nvSpPr>
          <p:spPr>
            <a:xfrm>
              <a:off x="1973856" y="4814523"/>
              <a:ext cx="128016" cy="128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grpSp>
      <p:grpSp>
        <p:nvGrpSpPr>
          <p:cNvPr id="81" name="Group 80">
            <a:extLst>
              <a:ext uri="{FF2B5EF4-FFF2-40B4-BE49-F238E27FC236}">
                <a16:creationId xmlns="" xmlns:a16="http://schemas.microsoft.com/office/drawing/2014/main" id="{575A635E-0C3E-4F07-842B-60231D9875D4}"/>
              </a:ext>
            </a:extLst>
          </p:cNvPr>
          <p:cNvGrpSpPr/>
          <p:nvPr userDrawn="1"/>
        </p:nvGrpSpPr>
        <p:grpSpPr>
          <a:xfrm>
            <a:off x="3532404" y="3580937"/>
            <a:ext cx="256032" cy="1426311"/>
            <a:chOff x="3532404" y="3580937"/>
            <a:chExt cx="256032" cy="1426311"/>
          </a:xfrm>
        </p:grpSpPr>
        <p:cxnSp>
          <p:nvCxnSpPr>
            <p:cNvPr id="61" name="Straight Connector 60">
              <a:extLst>
                <a:ext uri="{FF2B5EF4-FFF2-40B4-BE49-F238E27FC236}">
                  <a16:creationId xmlns="" xmlns:a16="http://schemas.microsoft.com/office/drawing/2014/main" id="{CC9D07EB-53D6-4BBA-ACB6-E8F63F9A0835}"/>
                </a:ext>
              </a:extLst>
            </p:cNvPr>
            <p:cNvCxnSpPr>
              <a:cxnSpLocks/>
            </p:cNvCxnSpPr>
            <p:nvPr userDrawn="1"/>
          </p:nvCxnSpPr>
          <p:spPr>
            <a:xfrm rot="16200000">
              <a:off x="2997480" y="4243877"/>
              <a:ext cx="1325880"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62" name="Oval 61">
              <a:extLst>
                <a:ext uri="{FF2B5EF4-FFF2-40B4-BE49-F238E27FC236}">
                  <a16:creationId xmlns="" xmlns:a16="http://schemas.microsoft.com/office/drawing/2014/main" id="{45616335-BCB9-464C-BEA1-A1E7E74FD8BE}"/>
                </a:ext>
              </a:extLst>
            </p:cNvPr>
            <p:cNvSpPr/>
            <p:nvPr userDrawn="1"/>
          </p:nvSpPr>
          <p:spPr>
            <a:xfrm>
              <a:off x="3532404" y="4751216"/>
              <a:ext cx="256032" cy="256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grpSp>
      <p:grpSp>
        <p:nvGrpSpPr>
          <p:cNvPr id="78" name="Group 77">
            <a:extLst>
              <a:ext uri="{FF2B5EF4-FFF2-40B4-BE49-F238E27FC236}">
                <a16:creationId xmlns="" xmlns:a16="http://schemas.microsoft.com/office/drawing/2014/main" id="{9703DC63-2401-4AD3-8B32-193667CD897E}"/>
              </a:ext>
            </a:extLst>
          </p:cNvPr>
          <p:cNvGrpSpPr/>
          <p:nvPr userDrawn="1"/>
        </p:nvGrpSpPr>
        <p:grpSpPr>
          <a:xfrm>
            <a:off x="5966465" y="3580937"/>
            <a:ext cx="256032" cy="1426311"/>
            <a:chOff x="5966465" y="3580937"/>
            <a:chExt cx="256032" cy="1426311"/>
          </a:xfrm>
        </p:grpSpPr>
        <p:cxnSp>
          <p:nvCxnSpPr>
            <p:cNvPr id="64" name="Straight Connector 63">
              <a:extLst>
                <a:ext uri="{FF2B5EF4-FFF2-40B4-BE49-F238E27FC236}">
                  <a16:creationId xmlns="" xmlns:a16="http://schemas.microsoft.com/office/drawing/2014/main" id="{16A6E3F7-6319-4441-AFD9-C3D4F2972FA5}"/>
                </a:ext>
              </a:extLst>
            </p:cNvPr>
            <p:cNvCxnSpPr>
              <a:cxnSpLocks/>
            </p:cNvCxnSpPr>
            <p:nvPr userDrawn="1"/>
          </p:nvCxnSpPr>
          <p:spPr>
            <a:xfrm rot="16200000">
              <a:off x="5431541" y="4243877"/>
              <a:ext cx="1325880"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65" name="Oval 64">
              <a:extLst>
                <a:ext uri="{FF2B5EF4-FFF2-40B4-BE49-F238E27FC236}">
                  <a16:creationId xmlns="" xmlns:a16="http://schemas.microsoft.com/office/drawing/2014/main" id="{4C9D2D7D-12CB-4802-999B-1D1F87BE0FA5}"/>
                </a:ext>
              </a:extLst>
            </p:cNvPr>
            <p:cNvSpPr/>
            <p:nvPr userDrawn="1"/>
          </p:nvSpPr>
          <p:spPr>
            <a:xfrm>
              <a:off x="5966465" y="4751216"/>
              <a:ext cx="256032" cy="256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grpSp>
      <p:grpSp>
        <p:nvGrpSpPr>
          <p:cNvPr id="77" name="Group 76">
            <a:extLst>
              <a:ext uri="{FF2B5EF4-FFF2-40B4-BE49-F238E27FC236}">
                <a16:creationId xmlns="" xmlns:a16="http://schemas.microsoft.com/office/drawing/2014/main" id="{24158274-99B6-424C-9DB7-4B178174FCD6}"/>
              </a:ext>
            </a:extLst>
          </p:cNvPr>
          <p:cNvGrpSpPr/>
          <p:nvPr userDrawn="1"/>
        </p:nvGrpSpPr>
        <p:grpSpPr>
          <a:xfrm>
            <a:off x="8400525" y="3580937"/>
            <a:ext cx="256032" cy="1426311"/>
            <a:chOff x="8400525" y="3580937"/>
            <a:chExt cx="256032" cy="1426311"/>
          </a:xfrm>
        </p:grpSpPr>
        <p:cxnSp>
          <p:nvCxnSpPr>
            <p:cNvPr id="67" name="Straight Connector 66">
              <a:extLst>
                <a:ext uri="{FF2B5EF4-FFF2-40B4-BE49-F238E27FC236}">
                  <a16:creationId xmlns="" xmlns:a16="http://schemas.microsoft.com/office/drawing/2014/main" id="{8E62A3E4-AE49-44CE-8671-D9E2E7A149F4}"/>
                </a:ext>
              </a:extLst>
            </p:cNvPr>
            <p:cNvCxnSpPr>
              <a:cxnSpLocks/>
            </p:cNvCxnSpPr>
            <p:nvPr userDrawn="1"/>
          </p:nvCxnSpPr>
          <p:spPr>
            <a:xfrm rot="16200000">
              <a:off x="7865601" y="4243877"/>
              <a:ext cx="1325880"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68" name="Oval 67">
              <a:extLst>
                <a:ext uri="{FF2B5EF4-FFF2-40B4-BE49-F238E27FC236}">
                  <a16:creationId xmlns="" xmlns:a16="http://schemas.microsoft.com/office/drawing/2014/main" id="{D1DACA3F-BDD7-46A1-9FFC-5C9E3DC0319B}"/>
                </a:ext>
              </a:extLst>
            </p:cNvPr>
            <p:cNvSpPr/>
            <p:nvPr userDrawn="1"/>
          </p:nvSpPr>
          <p:spPr>
            <a:xfrm>
              <a:off x="8400525" y="4751216"/>
              <a:ext cx="256032" cy="256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grpSp>
      <p:grpSp>
        <p:nvGrpSpPr>
          <p:cNvPr id="76" name="Group 75">
            <a:extLst>
              <a:ext uri="{FF2B5EF4-FFF2-40B4-BE49-F238E27FC236}">
                <a16:creationId xmlns="" xmlns:a16="http://schemas.microsoft.com/office/drawing/2014/main" id="{CDBF36D1-D00D-4D0E-A137-B0C1518AA950}"/>
              </a:ext>
            </a:extLst>
          </p:cNvPr>
          <p:cNvGrpSpPr/>
          <p:nvPr userDrawn="1"/>
        </p:nvGrpSpPr>
        <p:grpSpPr>
          <a:xfrm>
            <a:off x="10834585" y="3580937"/>
            <a:ext cx="256032" cy="1431463"/>
            <a:chOff x="10834585" y="3580937"/>
            <a:chExt cx="256032" cy="1431463"/>
          </a:xfrm>
        </p:grpSpPr>
        <p:cxnSp>
          <p:nvCxnSpPr>
            <p:cNvPr id="70" name="Straight Connector 69">
              <a:extLst>
                <a:ext uri="{FF2B5EF4-FFF2-40B4-BE49-F238E27FC236}">
                  <a16:creationId xmlns="" xmlns:a16="http://schemas.microsoft.com/office/drawing/2014/main" id="{FA69A115-43BB-4F45-8737-8989918E4F3D}"/>
                </a:ext>
              </a:extLst>
            </p:cNvPr>
            <p:cNvCxnSpPr>
              <a:cxnSpLocks/>
            </p:cNvCxnSpPr>
            <p:nvPr userDrawn="1"/>
          </p:nvCxnSpPr>
          <p:spPr>
            <a:xfrm rot="16200000">
              <a:off x="10299661" y="4243877"/>
              <a:ext cx="1325880"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71" name="Oval 70">
              <a:extLst>
                <a:ext uri="{FF2B5EF4-FFF2-40B4-BE49-F238E27FC236}">
                  <a16:creationId xmlns="" xmlns:a16="http://schemas.microsoft.com/office/drawing/2014/main" id="{F08C80E3-AE2D-440D-A9D5-30C4A542F095}"/>
                </a:ext>
              </a:extLst>
            </p:cNvPr>
            <p:cNvSpPr/>
            <p:nvPr userDrawn="1"/>
          </p:nvSpPr>
          <p:spPr>
            <a:xfrm>
              <a:off x="10834585" y="4756368"/>
              <a:ext cx="256032" cy="2560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grpSp>
      <p:sp>
        <p:nvSpPr>
          <p:cNvPr id="2" name="Title 1">
            <a:extLst>
              <a:ext uri="{FF2B5EF4-FFF2-40B4-BE49-F238E27FC236}">
                <a16:creationId xmlns="" xmlns:a16="http://schemas.microsoft.com/office/drawing/2014/main" id="{43FA2CB5-635E-4CF6-B11D-F2C5041ADBEA}"/>
              </a:ext>
            </a:extLst>
          </p:cNvPr>
          <p:cNvSpPr>
            <a:spLocks noGrp="1"/>
          </p:cNvSpPr>
          <p:nvPr userDrawn="1">
            <p:ph type="ctrTitle"/>
          </p:nvPr>
        </p:nvSpPr>
        <p:spPr>
          <a:xfrm>
            <a:off x="1524000" y="509764"/>
            <a:ext cx="9144000" cy="685801"/>
          </a:xfrm>
        </p:spPr>
        <p:txBody>
          <a:bodyPr anchor="t" anchorCtr="0">
            <a:normAutofit/>
          </a:bodyPr>
          <a:lstStyle>
            <a:lvl1pPr algn="ctr">
              <a:defRPr sz="4400"/>
            </a:lvl1pPr>
          </a:lstStyle>
          <a:p>
            <a:r>
              <a:rPr lang="en-US" noProof="0"/>
              <a:t>Click to edit Master title style</a:t>
            </a:r>
          </a:p>
        </p:txBody>
      </p:sp>
      <p:sp>
        <p:nvSpPr>
          <p:cNvPr id="3" name="Subtitle 2">
            <a:extLst>
              <a:ext uri="{FF2B5EF4-FFF2-40B4-BE49-F238E27FC236}">
                <a16:creationId xmlns="" xmlns:a16="http://schemas.microsoft.com/office/drawing/2014/main" id="{69C4E9CB-8B65-4E12-967D-06EAE4393B42}"/>
              </a:ext>
            </a:extLst>
          </p:cNvPr>
          <p:cNvSpPr>
            <a:spLocks noGrp="1"/>
          </p:cNvSpPr>
          <p:nvPr userDrawn="1">
            <p:ph type="subTitle" idx="1"/>
          </p:nvPr>
        </p:nvSpPr>
        <p:spPr>
          <a:xfrm>
            <a:off x="1524000" y="1240970"/>
            <a:ext cx="9144000" cy="492294"/>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4" name="Date Placeholder 3">
            <a:extLst>
              <a:ext uri="{FF2B5EF4-FFF2-40B4-BE49-F238E27FC236}">
                <a16:creationId xmlns="" xmlns:a16="http://schemas.microsoft.com/office/drawing/2014/main" id="{2B3FA692-96F4-4A7F-8487-22F20A708F1C}"/>
              </a:ext>
            </a:extLst>
          </p:cNvPr>
          <p:cNvSpPr>
            <a:spLocks noGrp="1"/>
          </p:cNvSpPr>
          <p:nvPr userDrawn="1">
            <p:ph type="dt" sz="half" idx="10"/>
          </p:nvPr>
        </p:nvSpPr>
        <p:spPr/>
        <p:txBody>
          <a:bodyPr/>
          <a:lstStyle/>
          <a:p>
            <a:fld id="{7C4664D6-8582-46BD-A2AC-DE5D9B2F3FBF}" type="datetime1">
              <a:rPr lang="en-US" noProof="0" smtClean="0"/>
              <a:pPr/>
              <a:t>12/19/2021</a:t>
            </a:fld>
            <a:endParaRPr lang="en-US" noProof="0" dirty="0"/>
          </a:p>
        </p:txBody>
      </p:sp>
      <p:sp>
        <p:nvSpPr>
          <p:cNvPr id="5" name="Footer Placeholder 4">
            <a:extLst>
              <a:ext uri="{FF2B5EF4-FFF2-40B4-BE49-F238E27FC236}">
                <a16:creationId xmlns="" xmlns:a16="http://schemas.microsoft.com/office/drawing/2014/main" id="{1792D85A-DF1E-4EFB-B064-60EF7F601D7D}"/>
              </a:ext>
            </a:extLst>
          </p:cNvPr>
          <p:cNvSpPr>
            <a:spLocks noGrp="1"/>
          </p:cNvSpPr>
          <p:nvPr userDrawn="1">
            <p:ph type="ftr" sz="quarter" idx="11"/>
          </p:nvPr>
        </p:nvSpPr>
        <p:spPr/>
        <p:txBody>
          <a:bodyPr/>
          <a:lstStyle/>
          <a:p>
            <a:endParaRPr lang="en-US" noProof="0" dirty="0"/>
          </a:p>
        </p:txBody>
      </p:sp>
      <p:sp>
        <p:nvSpPr>
          <p:cNvPr id="6" name="Slide Number Placeholder 5">
            <a:extLst>
              <a:ext uri="{FF2B5EF4-FFF2-40B4-BE49-F238E27FC236}">
                <a16:creationId xmlns="" xmlns:a16="http://schemas.microsoft.com/office/drawing/2014/main" id="{CAE20109-909E-4186-BEE5-888E05F28C67}"/>
              </a:ext>
            </a:extLst>
          </p:cNvPr>
          <p:cNvSpPr>
            <a:spLocks noGrp="1"/>
          </p:cNvSpPr>
          <p:nvPr userDrawn="1">
            <p:ph type="sldNum" sz="quarter" idx="12"/>
          </p:nvPr>
        </p:nvSpPr>
        <p:spPr/>
        <p:txBody>
          <a:bodyPr/>
          <a:lstStyle/>
          <a:p>
            <a:fld id="{06075B66-BB0A-40EC-93F2-D831CFF2799C}" type="slidenum">
              <a:rPr lang="en-US" noProof="0" smtClean="0"/>
              <a:pPr/>
              <a:t>‹#›</a:t>
            </a:fld>
            <a:endParaRPr lang="en-US" noProof="0" dirty="0"/>
          </a:p>
        </p:txBody>
      </p:sp>
      <p:sp>
        <p:nvSpPr>
          <p:cNvPr id="8" name="Picture Placeholder 7">
            <a:extLst>
              <a:ext uri="{FF2B5EF4-FFF2-40B4-BE49-F238E27FC236}">
                <a16:creationId xmlns="" xmlns:a16="http://schemas.microsoft.com/office/drawing/2014/main" id="{42249841-1B5B-4DCB-8182-96027C01CEF4}"/>
              </a:ext>
            </a:extLst>
          </p:cNvPr>
          <p:cNvSpPr>
            <a:spLocks noGrp="1"/>
          </p:cNvSpPr>
          <p:nvPr userDrawn="1">
            <p:ph type="pic" sz="quarter" idx="13"/>
          </p:nvPr>
        </p:nvSpPr>
        <p:spPr>
          <a:xfrm>
            <a:off x="442913" y="633829"/>
            <a:ext cx="960120" cy="685800"/>
          </a:xfrm>
        </p:spPr>
        <p:txBody>
          <a:bodyPr anchor="ctr" anchorCtr="0">
            <a:noAutofit/>
          </a:bodyPr>
          <a:lstStyle>
            <a:lvl1pPr marL="0" indent="0" algn="ctr">
              <a:buNone/>
              <a:defRPr sz="1400"/>
            </a:lvl1pPr>
          </a:lstStyle>
          <a:p>
            <a:r>
              <a:rPr lang="en-US" noProof="0"/>
              <a:t>Click icon to add picture</a:t>
            </a:r>
            <a:endParaRPr lang="en-US" noProof="0" dirty="0"/>
          </a:p>
        </p:txBody>
      </p:sp>
      <p:sp>
        <p:nvSpPr>
          <p:cNvPr id="11" name="Text Placeholder 10">
            <a:extLst>
              <a:ext uri="{FF2B5EF4-FFF2-40B4-BE49-F238E27FC236}">
                <a16:creationId xmlns="" xmlns:a16="http://schemas.microsoft.com/office/drawing/2014/main" id="{1005C338-76FB-4C4F-9EB1-183CFD6B9075}"/>
              </a:ext>
            </a:extLst>
          </p:cNvPr>
          <p:cNvSpPr>
            <a:spLocks noGrp="1"/>
          </p:cNvSpPr>
          <p:nvPr userDrawn="1">
            <p:ph type="body" sz="quarter" idx="14"/>
          </p:nvPr>
        </p:nvSpPr>
        <p:spPr>
          <a:xfrm>
            <a:off x="442913" y="1953305"/>
            <a:ext cx="1655064" cy="1627632"/>
          </a:xfrm>
          <a:solidFill>
            <a:schemeClr val="accent2"/>
          </a:solidFill>
        </p:spPr>
        <p:txBody>
          <a:bodyPr lIns="180000" anchor="ctr" anchorCtr="0">
            <a:noAutofit/>
          </a:bodyPr>
          <a:lstStyle>
            <a:lvl1pPr marL="144000" marR="0" indent="-144000" algn="l" defTabSz="914400" rtl="0" eaLnBrk="1" fontAlgn="auto" latinLnBrk="0" hangingPunct="1">
              <a:lnSpc>
                <a:spcPct val="90000"/>
              </a:lnSpc>
              <a:spcBef>
                <a:spcPts val="400"/>
              </a:spcBef>
              <a:spcAft>
                <a:spcPts val="0"/>
              </a:spcAft>
              <a:buClr>
                <a:schemeClr val="tx1"/>
              </a:buClr>
              <a:buSzTx/>
              <a:buFont typeface="Arial" panose="020B0604020202020204" pitchFamily="34" charset="0"/>
              <a:buChar char="•"/>
              <a:tabLst/>
              <a:defRPr sz="1400"/>
            </a:lvl1pPr>
            <a:lvl2pPr>
              <a:defRPr sz="1400"/>
            </a:lvl2pPr>
            <a:lvl3pPr>
              <a:defRPr sz="1400"/>
            </a:lvl3pPr>
            <a:lvl4pPr>
              <a:defRPr sz="1400"/>
            </a:lvl4pPr>
            <a:lvl5pPr>
              <a:defRPr sz="1400"/>
            </a:lvl5pPr>
          </a:lstStyle>
          <a:p>
            <a:pPr lvl="0"/>
            <a:r>
              <a:rPr lang="en-US" noProof="0"/>
              <a:t>Click to edit Master text styles</a:t>
            </a:r>
          </a:p>
          <a:p>
            <a:pPr lvl="1"/>
            <a:r>
              <a:rPr lang="en-US" noProof="0"/>
              <a:t>Second level</a:t>
            </a:r>
          </a:p>
        </p:txBody>
      </p:sp>
      <p:sp>
        <p:nvSpPr>
          <p:cNvPr id="13" name="Text Placeholder 12">
            <a:extLst>
              <a:ext uri="{FF2B5EF4-FFF2-40B4-BE49-F238E27FC236}">
                <a16:creationId xmlns="" xmlns:a16="http://schemas.microsoft.com/office/drawing/2014/main" id="{49C02438-F5BE-4F73-A18D-18ABFEC5C49B}"/>
              </a:ext>
            </a:extLst>
          </p:cNvPr>
          <p:cNvSpPr>
            <a:spLocks noGrp="1"/>
          </p:cNvSpPr>
          <p:nvPr userDrawn="1">
            <p:ph type="body" sz="quarter" idx="15" hasCustomPrompt="1"/>
          </p:nvPr>
        </p:nvSpPr>
        <p:spPr>
          <a:xfrm>
            <a:off x="938323" y="3863547"/>
            <a:ext cx="576072" cy="576072"/>
          </a:xfrm>
          <a:solidFill>
            <a:schemeClr val="accent1"/>
          </a:solidFill>
        </p:spPr>
        <p:txBody>
          <a:bodyPr anchor="ctr" anchorCtr="0">
            <a:noAutofit/>
          </a:bodyPr>
          <a:lstStyle>
            <a:lvl1pPr marL="0" indent="0" algn="ctr">
              <a:buNone/>
              <a:defRPr sz="1800">
                <a:solidFill>
                  <a:schemeClr val="tx1"/>
                </a:solidFill>
                <a:latin typeface="+mj-lt"/>
              </a:defRPr>
            </a:lvl1pPr>
            <a:lvl2pPr marL="457200" indent="0" algn="ctr">
              <a:buNone/>
              <a:defRPr sz="1800">
                <a:solidFill>
                  <a:schemeClr val="tx1"/>
                </a:solidFill>
                <a:latin typeface="+mj-lt"/>
              </a:defRPr>
            </a:lvl2pPr>
            <a:lvl3pPr marL="914400" indent="0" algn="ctr">
              <a:buNone/>
              <a:defRPr sz="1800">
                <a:solidFill>
                  <a:schemeClr val="tx1"/>
                </a:solidFill>
                <a:latin typeface="+mj-lt"/>
              </a:defRPr>
            </a:lvl3pPr>
            <a:lvl4pPr marL="1371600" indent="0" algn="ctr">
              <a:buNone/>
              <a:defRPr sz="1800">
                <a:solidFill>
                  <a:schemeClr val="tx1"/>
                </a:solidFill>
                <a:latin typeface="+mj-lt"/>
              </a:defRPr>
            </a:lvl4pPr>
            <a:lvl5pPr marL="1828800" indent="0" algn="ctr">
              <a:buNone/>
              <a:defRPr sz="1800">
                <a:solidFill>
                  <a:schemeClr val="tx1"/>
                </a:solidFill>
                <a:latin typeface="+mj-lt"/>
              </a:defRPr>
            </a:lvl5pPr>
          </a:lstStyle>
          <a:p>
            <a:pPr lvl="0"/>
            <a:r>
              <a:rPr lang="en-US" noProof="0"/>
              <a:t>00</a:t>
            </a:r>
          </a:p>
        </p:txBody>
      </p:sp>
      <p:sp>
        <p:nvSpPr>
          <p:cNvPr id="14" name="Text Placeholder 10">
            <a:extLst>
              <a:ext uri="{FF2B5EF4-FFF2-40B4-BE49-F238E27FC236}">
                <a16:creationId xmlns="" xmlns:a16="http://schemas.microsoft.com/office/drawing/2014/main" id="{6E96343E-2D2B-4C87-A7F9-DCCCCB97AF0E}"/>
              </a:ext>
            </a:extLst>
          </p:cNvPr>
          <p:cNvSpPr>
            <a:spLocks noGrp="1"/>
          </p:cNvSpPr>
          <p:nvPr userDrawn="1">
            <p:ph type="body" sz="quarter" idx="16"/>
          </p:nvPr>
        </p:nvSpPr>
        <p:spPr>
          <a:xfrm>
            <a:off x="2430495" y="1953305"/>
            <a:ext cx="2221992" cy="1627632"/>
          </a:xfrm>
          <a:solidFill>
            <a:schemeClr val="accent2"/>
          </a:solidFill>
        </p:spPr>
        <p:txBody>
          <a:bodyPr lIns="180000" anchor="ctr" anchorCtr="0">
            <a:noAutofit/>
          </a:bodyPr>
          <a:lstStyle>
            <a:lvl1pPr marL="144000" marR="0" indent="-144000" algn="l" defTabSz="914400" rtl="0" eaLnBrk="1" fontAlgn="auto" latinLnBrk="0" hangingPunct="1">
              <a:lnSpc>
                <a:spcPct val="90000"/>
              </a:lnSpc>
              <a:spcBef>
                <a:spcPts val="400"/>
              </a:spcBef>
              <a:spcAft>
                <a:spcPts val="0"/>
              </a:spcAft>
              <a:buClr>
                <a:schemeClr val="tx1"/>
              </a:buClr>
              <a:buSzTx/>
              <a:buFont typeface="Arial" panose="020B0604020202020204" pitchFamily="34" charset="0"/>
              <a:buChar char="•"/>
              <a:tabLst/>
              <a:defRPr sz="1400"/>
            </a:lvl1pPr>
            <a:lvl2pPr>
              <a:defRPr sz="1400"/>
            </a:lvl2pPr>
            <a:lvl3pPr>
              <a:defRPr sz="1400"/>
            </a:lvl3pPr>
            <a:lvl4pPr>
              <a:defRPr sz="1400"/>
            </a:lvl4pPr>
            <a:lvl5pPr>
              <a:defRPr sz="1400"/>
            </a:lvl5pPr>
          </a:lstStyle>
          <a:p>
            <a:pPr lvl="0"/>
            <a:r>
              <a:rPr lang="en-US" noProof="0"/>
              <a:t>Click to edit Master text styles</a:t>
            </a:r>
          </a:p>
          <a:p>
            <a:pPr lvl="1"/>
            <a:r>
              <a:rPr lang="en-US" noProof="0"/>
              <a:t>Second level</a:t>
            </a:r>
          </a:p>
        </p:txBody>
      </p:sp>
      <p:sp>
        <p:nvSpPr>
          <p:cNvPr id="15" name="Text Placeholder 10">
            <a:extLst>
              <a:ext uri="{FF2B5EF4-FFF2-40B4-BE49-F238E27FC236}">
                <a16:creationId xmlns="" xmlns:a16="http://schemas.microsoft.com/office/drawing/2014/main" id="{7BB84FDB-D513-4AC9-B712-08F2B06C1329}"/>
              </a:ext>
            </a:extLst>
          </p:cNvPr>
          <p:cNvSpPr>
            <a:spLocks noGrp="1"/>
          </p:cNvSpPr>
          <p:nvPr userDrawn="1">
            <p:ph type="body" sz="quarter" idx="17"/>
          </p:nvPr>
        </p:nvSpPr>
        <p:spPr>
          <a:xfrm>
            <a:off x="4985005" y="1953305"/>
            <a:ext cx="2221992" cy="1627632"/>
          </a:xfrm>
          <a:solidFill>
            <a:schemeClr val="accent2"/>
          </a:solidFill>
        </p:spPr>
        <p:txBody>
          <a:bodyPr lIns="180000" anchor="ctr" anchorCtr="0">
            <a:noAutofit/>
          </a:bodyPr>
          <a:lstStyle>
            <a:lvl1pPr marL="144000" marR="0" indent="-144000" algn="l" defTabSz="914400" rtl="0" eaLnBrk="1" fontAlgn="auto" latinLnBrk="0" hangingPunct="1">
              <a:lnSpc>
                <a:spcPct val="90000"/>
              </a:lnSpc>
              <a:spcBef>
                <a:spcPts val="400"/>
              </a:spcBef>
              <a:spcAft>
                <a:spcPts val="0"/>
              </a:spcAft>
              <a:buClr>
                <a:schemeClr val="tx1"/>
              </a:buClr>
              <a:buSzTx/>
              <a:buFont typeface="Arial" panose="020B0604020202020204" pitchFamily="34" charset="0"/>
              <a:buChar char="•"/>
              <a:tabLst/>
              <a:defRPr sz="1400"/>
            </a:lvl1pPr>
            <a:lvl2pPr>
              <a:defRPr sz="1400"/>
            </a:lvl2pPr>
            <a:lvl3pPr>
              <a:defRPr sz="1400"/>
            </a:lvl3pPr>
            <a:lvl4pPr>
              <a:defRPr sz="1400"/>
            </a:lvl4pPr>
            <a:lvl5pPr>
              <a:defRPr sz="1400"/>
            </a:lvl5pPr>
          </a:lstStyle>
          <a:p>
            <a:pPr lvl="0"/>
            <a:r>
              <a:rPr lang="en-US" noProof="0"/>
              <a:t>Click to edit Master text styles</a:t>
            </a:r>
          </a:p>
          <a:p>
            <a:pPr lvl="1"/>
            <a:r>
              <a:rPr lang="en-US" noProof="0"/>
              <a:t>Second level</a:t>
            </a:r>
          </a:p>
        </p:txBody>
      </p:sp>
      <p:sp>
        <p:nvSpPr>
          <p:cNvPr id="16" name="Text Placeholder 10">
            <a:extLst>
              <a:ext uri="{FF2B5EF4-FFF2-40B4-BE49-F238E27FC236}">
                <a16:creationId xmlns="" xmlns:a16="http://schemas.microsoft.com/office/drawing/2014/main" id="{FEA35609-E644-4DF0-8982-873C46185163}"/>
              </a:ext>
            </a:extLst>
          </p:cNvPr>
          <p:cNvSpPr>
            <a:spLocks noGrp="1"/>
          </p:cNvSpPr>
          <p:nvPr userDrawn="1">
            <p:ph type="body" sz="quarter" idx="18"/>
          </p:nvPr>
        </p:nvSpPr>
        <p:spPr>
          <a:xfrm>
            <a:off x="7539515" y="1953305"/>
            <a:ext cx="2221992" cy="1627632"/>
          </a:xfrm>
          <a:solidFill>
            <a:schemeClr val="accent2"/>
          </a:solidFill>
        </p:spPr>
        <p:txBody>
          <a:bodyPr lIns="180000" anchor="ctr" anchorCtr="0">
            <a:noAutofit/>
          </a:bodyPr>
          <a:lstStyle>
            <a:lvl1pPr marL="144000" marR="0" indent="-144000" algn="l" defTabSz="914400" rtl="0" eaLnBrk="1" fontAlgn="auto" latinLnBrk="0" hangingPunct="1">
              <a:lnSpc>
                <a:spcPct val="90000"/>
              </a:lnSpc>
              <a:spcBef>
                <a:spcPts val="400"/>
              </a:spcBef>
              <a:spcAft>
                <a:spcPts val="0"/>
              </a:spcAft>
              <a:buClr>
                <a:schemeClr val="tx1"/>
              </a:buClr>
              <a:buSzTx/>
              <a:buFont typeface="Arial" panose="020B0604020202020204" pitchFamily="34" charset="0"/>
              <a:buChar char="•"/>
              <a:tabLst/>
              <a:defRPr sz="1400"/>
            </a:lvl1pPr>
            <a:lvl2pPr>
              <a:defRPr sz="1400"/>
            </a:lvl2pPr>
            <a:lvl3pPr>
              <a:defRPr sz="1400"/>
            </a:lvl3pPr>
            <a:lvl4pPr>
              <a:defRPr sz="1400"/>
            </a:lvl4pPr>
            <a:lvl5pPr>
              <a:defRPr sz="1400"/>
            </a:lvl5pPr>
          </a:lstStyle>
          <a:p>
            <a:pPr lvl="0"/>
            <a:r>
              <a:rPr lang="en-US" noProof="0"/>
              <a:t>Click to edit Master text styles</a:t>
            </a:r>
          </a:p>
          <a:p>
            <a:pPr lvl="1"/>
            <a:r>
              <a:rPr lang="en-US" noProof="0"/>
              <a:t>Second level</a:t>
            </a:r>
          </a:p>
        </p:txBody>
      </p:sp>
      <p:sp>
        <p:nvSpPr>
          <p:cNvPr id="17" name="Text Placeholder 10">
            <a:extLst>
              <a:ext uri="{FF2B5EF4-FFF2-40B4-BE49-F238E27FC236}">
                <a16:creationId xmlns="" xmlns:a16="http://schemas.microsoft.com/office/drawing/2014/main" id="{56BC7BD0-6D40-4DA2-9119-3D744AC98825}"/>
              </a:ext>
            </a:extLst>
          </p:cNvPr>
          <p:cNvSpPr>
            <a:spLocks noGrp="1"/>
          </p:cNvSpPr>
          <p:nvPr userDrawn="1">
            <p:ph type="body" sz="quarter" idx="19"/>
          </p:nvPr>
        </p:nvSpPr>
        <p:spPr>
          <a:xfrm>
            <a:off x="10094024" y="1953305"/>
            <a:ext cx="1655064" cy="1627632"/>
          </a:xfrm>
          <a:solidFill>
            <a:schemeClr val="accent2"/>
          </a:solidFill>
        </p:spPr>
        <p:txBody>
          <a:bodyPr lIns="144000" anchor="ctr" anchorCtr="0">
            <a:noAutofit/>
          </a:bodyPr>
          <a:lstStyle>
            <a:lvl1pPr marL="144000" marR="0" indent="-144000" algn="l" defTabSz="914400" rtl="0" eaLnBrk="1" fontAlgn="auto" latinLnBrk="0" hangingPunct="1">
              <a:lnSpc>
                <a:spcPct val="90000"/>
              </a:lnSpc>
              <a:spcBef>
                <a:spcPts val="400"/>
              </a:spcBef>
              <a:spcAft>
                <a:spcPts val="0"/>
              </a:spcAft>
              <a:buClr>
                <a:schemeClr val="tx1"/>
              </a:buClr>
              <a:buSzTx/>
              <a:buFont typeface="Arial" panose="020B0604020202020204" pitchFamily="34" charset="0"/>
              <a:buChar char="•"/>
              <a:tabLst/>
              <a:defRPr sz="1400"/>
            </a:lvl1pPr>
            <a:lvl2pPr>
              <a:defRPr sz="1400"/>
            </a:lvl2pPr>
            <a:lvl3pPr>
              <a:defRPr sz="1400"/>
            </a:lvl3pPr>
            <a:lvl4pPr>
              <a:defRPr sz="1400"/>
            </a:lvl4pPr>
            <a:lvl5pPr>
              <a:defRPr sz="1400"/>
            </a:lvl5pPr>
          </a:lstStyle>
          <a:p>
            <a:pPr lvl="0"/>
            <a:r>
              <a:rPr lang="en-US" noProof="0"/>
              <a:t>Click to edit Master text styles</a:t>
            </a:r>
          </a:p>
          <a:p>
            <a:pPr lvl="1"/>
            <a:r>
              <a:rPr lang="en-US" noProof="0"/>
              <a:t>Second level</a:t>
            </a:r>
          </a:p>
        </p:txBody>
      </p:sp>
      <p:sp>
        <p:nvSpPr>
          <p:cNvPr id="19" name="Text Placeholder 12">
            <a:extLst>
              <a:ext uri="{FF2B5EF4-FFF2-40B4-BE49-F238E27FC236}">
                <a16:creationId xmlns="" xmlns:a16="http://schemas.microsoft.com/office/drawing/2014/main" id="{804D7697-ED6C-474A-BC1C-AC319C4D1111}"/>
              </a:ext>
            </a:extLst>
          </p:cNvPr>
          <p:cNvSpPr>
            <a:spLocks noGrp="1"/>
          </p:cNvSpPr>
          <p:nvPr userDrawn="1">
            <p:ph type="body" sz="quarter" idx="20" hasCustomPrompt="1"/>
          </p:nvPr>
        </p:nvSpPr>
        <p:spPr>
          <a:xfrm>
            <a:off x="10676389" y="3863547"/>
            <a:ext cx="576072" cy="576072"/>
          </a:xfrm>
          <a:solidFill>
            <a:schemeClr val="accent1"/>
          </a:solidFill>
        </p:spPr>
        <p:txBody>
          <a:bodyPr anchor="ctr" anchorCtr="0">
            <a:noAutofit/>
          </a:bodyPr>
          <a:lstStyle>
            <a:lvl1pPr marL="0" indent="0" algn="ctr">
              <a:buNone/>
              <a:defRPr sz="1800">
                <a:solidFill>
                  <a:schemeClr val="tx1"/>
                </a:solidFill>
                <a:latin typeface="+mj-lt"/>
              </a:defRPr>
            </a:lvl1pPr>
            <a:lvl2pPr marL="457200" indent="0" algn="ctr">
              <a:buNone/>
              <a:defRPr sz="1800">
                <a:solidFill>
                  <a:schemeClr val="tx1"/>
                </a:solidFill>
                <a:latin typeface="+mj-lt"/>
              </a:defRPr>
            </a:lvl2pPr>
            <a:lvl3pPr marL="914400" indent="0" algn="ctr">
              <a:buNone/>
              <a:defRPr sz="1800">
                <a:solidFill>
                  <a:schemeClr val="tx1"/>
                </a:solidFill>
                <a:latin typeface="+mj-lt"/>
              </a:defRPr>
            </a:lvl3pPr>
            <a:lvl4pPr marL="1371600" indent="0" algn="ctr">
              <a:buNone/>
              <a:defRPr sz="1800">
                <a:solidFill>
                  <a:schemeClr val="tx1"/>
                </a:solidFill>
                <a:latin typeface="+mj-lt"/>
              </a:defRPr>
            </a:lvl4pPr>
            <a:lvl5pPr marL="1828800" indent="0" algn="ctr">
              <a:buNone/>
              <a:defRPr sz="1800">
                <a:solidFill>
                  <a:schemeClr val="tx1"/>
                </a:solidFill>
                <a:latin typeface="+mj-lt"/>
              </a:defRPr>
            </a:lvl5pPr>
          </a:lstStyle>
          <a:p>
            <a:pPr lvl="0"/>
            <a:r>
              <a:rPr lang="en-US" noProof="0"/>
              <a:t>12</a:t>
            </a:r>
          </a:p>
        </p:txBody>
      </p:sp>
      <p:sp>
        <p:nvSpPr>
          <p:cNvPr id="20" name="Text Placeholder 12">
            <a:extLst>
              <a:ext uri="{FF2B5EF4-FFF2-40B4-BE49-F238E27FC236}">
                <a16:creationId xmlns="" xmlns:a16="http://schemas.microsoft.com/office/drawing/2014/main" id="{F096A408-4C73-43FA-9BB3-9715B82B3D2B}"/>
              </a:ext>
            </a:extLst>
          </p:cNvPr>
          <p:cNvSpPr>
            <a:spLocks noGrp="1"/>
          </p:cNvSpPr>
          <p:nvPr userDrawn="1">
            <p:ph type="body" sz="quarter" idx="21" hasCustomPrompt="1"/>
          </p:nvPr>
        </p:nvSpPr>
        <p:spPr>
          <a:xfrm>
            <a:off x="1749828" y="3863547"/>
            <a:ext cx="576072" cy="576072"/>
          </a:xfrm>
          <a:solidFill>
            <a:schemeClr val="accent1"/>
          </a:solidFill>
        </p:spPr>
        <p:txBody>
          <a:bodyPr anchor="ctr" anchorCtr="0">
            <a:noAutofit/>
          </a:bodyPr>
          <a:lstStyle>
            <a:lvl1pPr marL="0" indent="0" algn="ctr">
              <a:buNone/>
              <a:defRPr sz="1800">
                <a:solidFill>
                  <a:schemeClr val="tx1"/>
                </a:solidFill>
                <a:latin typeface="+mj-lt"/>
              </a:defRPr>
            </a:lvl1pPr>
            <a:lvl2pPr marL="457200" indent="0" algn="ctr">
              <a:buNone/>
              <a:defRPr sz="1800">
                <a:solidFill>
                  <a:schemeClr val="tx1"/>
                </a:solidFill>
                <a:latin typeface="+mj-lt"/>
              </a:defRPr>
            </a:lvl2pPr>
            <a:lvl3pPr marL="914400" indent="0" algn="ctr">
              <a:buNone/>
              <a:defRPr sz="1800">
                <a:solidFill>
                  <a:schemeClr val="tx1"/>
                </a:solidFill>
                <a:latin typeface="+mj-lt"/>
              </a:defRPr>
            </a:lvl3pPr>
            <a:lvl4pPr marL="1371600" indent="0" algn="ctr">
              <a:buNone/>
              <a:defRPr sz="1800">
                <a:solidFill>
                  <a:schemeClr val="tx1"/>
                </a:solidFill>
                <a:latin typeface="+mj-lt"/>
              </a:defRPr>
            </a:lvl4pPr>
            <a:lvl5pPr marL="1828800" indent="0" algn="ctr">
              <a:buNone/>
              <a:defRPr sz="1800">
                <a:solidFill>
                  <a:schemeClr val="tx1"/>
                </a:solidFill>
                <a:latin typeface="+mj-lt"/>
              </a:defRPr>
            </a:lvl5pPr>
          </a:lstStyle>
          <a:p>
            <a:pPr lvl="0"/>
            <a:r>
              <a:rPr lang="en-US" noProof="0"/>
              <a:t>01</a:t>
            </a:r>
          </a:p>
        </p:txBody>
      </p:sp>
      <p:sp>
        <p:nvSpPr>
          <p:cNvPr id="21" name="Text Placeholder 12">
            <a:extLst>
              <a:ext uri="{FF2B5EF4-FFF2-40B4-BE49-F238E27FC236}">
                <a16:creationId xmlns="" xmlns:a16="http://schemas.microsoft.com/office/drawing/2014/main" id="{C5B11A21-C8C4-419F-851D-CD63CACCAEC4}"/>
              </a:ext>
            </a:extLst>
          </p:cNvPr>
          <p:cNvSpPr>
            <a:spLocks noGrp="1"/>
          </p:cNvSpPr>
          <p:nvPr userDrawn="1">
            <p:ph type="body" sz="quarter" idx="22" hasCustomPrompt="1"/>
          </p:nvPr>
        </p:nvSpPr>
        <p:spPr>
          <a:xfrm>
            <a:off x="2561333" y="3863547"/>
            <a:ext cx="576072" cy="576072"/>
          </a:xfrm>
          <a:solidFill>
            <a:schemeClr val="accent1"/>
          </a:solidFill>
        </p:spPr>
        <p:txBody>
          <a:bodyPr anchor="ctr" anchorCtr="0">
            <a:noAutofit/>
          </a:bodyPr>
          <a:lstStyle>
            <a:lvl1pPr marL="0" indent="0" algn="ctr">
              <a:buNone/>
              <a:defRPr sz="1800">
                <a:solidFill>
                  <a:schemeClr val="tx1"/>
                </a:solidFill>
                <a:latin typeface="+mj-lt"/>
              </a:defRPr>
            </a:lvl1pPr>
            <a:lvl2pPr marL="457200" indent="0" algn="ctr">
              <a:buNone/>
              <a:defRPr sz="1800">
                <a:solidFill>
                  <a:schemeClr val="tx1"/>
                </a:solidFill>
                <a:latin typeface="+mj-lt"/>
              </a:defRPr>
            </a:lvl2pPr>
            <a:lvl3pPr marL="914400" indent="0" algn="ctr">
              <a:buNone/>
              <a:defRPr sz="1800">
                <a:solidFill>
                  <a:schemeClr val="tx1"/>
                </a:solidFill>
                <a:latin typeface="+mj-lt"/>
              </a:defRPr>
            </a:lvl3pPr>
            <a:lvl4pPr marL="1371600" indent="0" algn="ctr">
              <a:buNone/>
              <a:defRPr sz="1800">
                <a:solidFill>
                  <a:schemeClr val="tx1"/>
                </a:solidFill>
                <a:latin typeface="+mj-lt"/>
              </a:defRPr>
            </a:lvl4pPr>
            <a:lvl5pPr marL="1828800" indent="0" algn="ctr">
              <a:buNone/>
              <a:defRPr sz="1800">
                <a:solidFill>
                  <a:schemeClr val="tx1"/>
                </a:solidFill>
                <a:latin typeface="+mj-lt"/>
              </a:defRPr>
            </a:lvl5pPr>
          </a:lstStyle>
          <a:p>
            <a:pPr lvl="0"/>
            <a:r>
              <a:rPr lang="en-US" noProof="0"/>
              <a:t>02</a:t>
            </a:r>
          </a:p>
        </p:txBody>
      </p:sp>
      <p:sp>
        <p:nvSpPr>
          <p:cNvPr id="22" name="Text Placeholder 12">
            <a:extLst>
              <a:ext uri="{FF2B5EF4-FFF2-40B4-BE49-F238E27FC236}">
                <a16:creationId xmlns="" xmlns:a16="http://schemas.microsoft.com/office/drawing/2014/main" id="{C61FE761-D585-4D37-9741-3F2923A03B01}"/>
              </a:ext>
            </a:extLst>
          </p:cNvPr>
          <p:cNvSpPr>
            <a:spLocks noGrp="1"/>
          </p:cNvSpPr>
          <p:nvPr userDrawn="1">
            <p:ph type="body" sz="quarter" idx="23" hasCustomPrompt="1"/>
          </p:nvPr>
        </p:nvSpPr>
        <p:spPr>
          <a:xfrm>
            <a:off x="9864879" y="3863547"/>
            <a:ext cx="576072" cy="576072"/>
          </a:xfrm>
          <a:solidFill>
            <a:schemeClr val="accent1"/>
          </a:solidFill>
        </p:spPr>
        <p:txBody>
          <a:bodyPr anchor="ctr" anchorCtr="0">
            <a:noAutofit/>
          </a:bodyPr>
          <a:lstStyle>
            <a:lvl1pPr marL="0" indent="0" algn="ctr">
              <a:buNone/>
              <a:defRPr sz="1800">
                <a:solidFill>
                  <a:schemeClr val="tx1"/>
                </a:solidFill>
                <a:latin typeface="+mj-lt"/>
              </a:defRPr>
            </a:lvl1pPr>
            <a:lvl2pPr marL="457200" indent="0" algn="ctr">
              <a:buNone/>
              <a:defRPr sz="1800">
                <a:solidFill>
                  <a:schemeClr val="tx1"/>
                </a:solidFill>
                <a:latin typeface="+mj-lt"/>
              </a:defRPr>
            </a:lvl2pPr>
            <a:lvl3pPr marL="914400" indent="0" algn="ctr">
              <a:buNone/>
              <a:defRPr sz="1800">
                <a:solidFill>
                  <a:schemeClr val="tx1"/>
                </a:solidFill>
                <a:latin typeface="+mj-lt"/>
              </a:defRPr>
            </a:lvl3pPr>
            <a:lvl4pPr marL="1371600" indent="0" algn="ctr">
              <a:buNone/>
              <a:defRPr sz="1800">
                <a:solidFill>
                  <a:schemeClr val="tx1"/>
                </a:solidFill>
                <a:latin typeface="+mj-lt"/>
              </a:defRPr>
            </a:lvl4pPr>
            <a:lvl5pPr marL="1828800" indent="0" algn="ctr">
              <a:buNone/>
              <a:defRPr sz="1800">
                <a:solidFill>
                  <a:schemeClr val="tx1"/>
                </a:solidFill>
                <a:latin typeface="+mj-lt"/>
              </a:defRPr>
            </a:lvl5pPr>
          </a:lstStyle>
          <a:p>
            <a:pPr lvl="0"/>
            <a:r>
              <a:rPr lang="en-US" noProof="0"/>
              <a:t>11</a:t>
            </a:r>
          </a:p>
        </p:txBody>
      </p:sp>
      <p:sp>
        <p:nvSpPr>
          <p:cNvPr id="23" name="Text Placeholder 12">
            <a:extLst>
              <a:ext uri="{FF2B5EF4-FFF2-40B4-BE49-F238E27FC236}">
                <a16:creationId xmlns="" xmlns:a16="http://schemas.microsoft.com/office/drawing/2014/main" id="{AEF88759-07E7-421C-98C4-6C5962899D05}"/>
              </a:ext>
            </a:extLst>
          </p:cNvPr>
          <p:cNvSpPr>
            <a:spLocks noGrp="1"/>
          </p:cNvSpPr>
          <p:nvPr userDrawn="1">
            <p:ph type="body" sz="quarter" idx="24" hasCustomPrompt="1"/>
          </p:nvPr>
        </p:nvSpPr>
        <p:spPr>
          <a:xfrm>
            <a:off x="8241868" y="3863547"/>
            <a:ext cx="576072" cy="576072"/>
          </a:xfrm>
          <a:solidFill>
            <a:schemeClr val="accent1"/>
          </a:solidFill>
        </p:spPr>
        <p:txBody>
          <a:bodyPr anchor="ctr" anchorCtr="0">
            <a:noAutofit/>
          </a:bodyPr>
          <a:lstStyle>
            <a:lvl1pPr marL="0" indent="0" algn="ctr">
              <a:buNone/>
              <a:defRPr sz="1800">
                <a:solidFill>
                  <a:schemeClr val="tx1"/>
                </a:solidFill>
                <a:latin typeface="+mj-lt"/>
              </a:defRPr>
            </a:lvl1pPr>
            <a:lvl2pPr marL="457200" indent="0" algn="ctr">
              <a:buNone/>
              <a:defRPr sz="1800">
                <a:solidFill>
                  <a:schemeClr val="tx1"/>
                </a:solidFill>
                <a:latin typeface="+mj-lt"/>
              </a:defRPr>
            </a:lvl2pPr>
            <a:lvl3pPr marL="914400" indent="0" algn="ctr">
              <a:buNone/>
              <a:defRPr sz="1800">
                <a:solidFill>
                  <a:schemeClr val="tx1"/>
                </a:solidFill>
                <a:latin typeface="+mj-lt"/>
              </a:defRPr>
            </a:lvl3pPr>
            <a:lvl4pPr marL="1371600" indent="0" algn="ctr">
              <a:buNone/>
              <a:defRPr sz="1800">
                <a:solidFill>
                  <a:schemeClr val="tx1"/>
                </a:solidFill>
                <a:latin typeface="+mj-lt"/>
              </a:defRPr>
            </a:lvl4pPr>
            <a:lvl5pPr marL="1828800" indent="0" algn="ctr">
              <a:buNone/>
              <a:defRPr sz="1800">
                <a:solidFill>
                  <a:schemeClr val="tx1"/>
                </a:solidFill>
                <a:latin typeface="+mj-lt"/>
              </a:defRPr>
            </a:lvl5pPr>
          </a:lstStyle>
          <a:p>
            <a:pPr lvl="0"/>
            <a:r>
              <a:rPr lang="en-US" noProof="0"/>
              <a:t>09</a:t>
            </a:r>
          </a:p>
        </p:txBody>
      </p:sp>
      <p:sp>
        <p:nvSpPr>
          <p:cNvPr id="24" name="Text Placeholder 12">
            <a:extLst>
              <a:ext uri="{FF2B5EF4-FFF2-40B4-BE49-F238E27FC236}">
                <a16:creationId xmlns="" xmlns:a16="http://schemas.microsoft.com/office/drawing/2014/main" id="{46CC2679-5DDB-45BD-AFC4-C0E40C90A9F1}"/>
              </a:ext>
            </a:extLst>
          </p:cNvPr>
          <p:cNvSpPr>
            <a:spLocks noGrp="1"/>
          </p:cNvSpPr>
          <p:nvPr userDrawn="1">
            <p:ph type="body" sz="quarter" idx="25" hasCustomPrompt="1"/>
          </p:nvPr>
        </p:nvSpPr>
        <p:spPr>
          <a:xfrm>
            <a:off x="6618858" y="3863547"/>
            <a:ext cx="576072" cy="576072"/>
          </a:xfrm>
          <a:solidFill>
            <a:schemeClr val="accent1"/>
          </a:solidFill>
        </p:spPr>
        <p:txBody>
          <a:bodyPr anchor="ctr" anchorCtr="0">
            <a:noAutofit/>
          </a:bodyPr>
          <a:lstStyle>
            <a:lvl1pPr marL="0" indent="0" algn="ctr">
              <a:buNone/>
              <a:defRPr sz="1800">
                <a:solidFill>
                  <a:schemeClr val="tx1"/>
                </a:solidFill>
                <a:latin typeface="+mj-lt"/>
              </a:defRPr>
            </a:lvl1pPr>
            <a:lvl2pPr marL="457200" indent="0" algn="ctr">
              <a:buNone/>
              <a:defRPr sz="1800">
                <a:solidFill>
                  <a:schemeClr val="tx1"/>
                </a:solidFill>
                <a:latin typeface="+mj-lt"/>
              </a:defRPr>
            </a:lvl2pPr>
            <a:lvl3pPr marL="914400" indent="0" algn="ctr">
              <a:buNone/>
              <a:defRPr sz="1800">
                <a:solidFill>
                  <a:schemeClr val="tx1"/>
                </a:solidFill>
                <a:latin typeface="+mj-lt"/>
              </a:defRPr>
            </a:lvl3pPr>
            <a:lvl4pPr marL="1371600" indent="0" algn="ctr">
              <a:buNone/>
              <a:defRPr sz="1800">
                <a:solidFill>
                  <a:schemeClr val="tx1"/>
                </a:solidFill>
                <a:latin typeface="+mj-lt"/>
              </a:defRPr>
            </a:lvl4pPr>
            <a:lvl5pPr marL="1828800" indent="0" algn="ctr">
              <a:buNone/>
              <a:defRPr sz="1800">
                <a:solidFill>
                  <a:schemeClr val="tx1"/>
                </a:solidFill>
                <a:latin typeface="+mj-lt"/>
              </a:defRPr>
            </a:lvl5pPr>
          </a:lstStyle>
          <a:p>
            <a:pPr lvl="0"/>
            <a:r>
              <a:rPr lang="en-US" noProof="0"/>
              <a:t>07</a:t>
            </a:r>
          </a:p>
        </p:txBody>
      </p:sp>
      <p:sp>
        <p:nvSpPr>
          <p:cNvPr id="25" name="Text Placeholder 12">
            <a:extLst>
              <a:ext uri="{FF2B5EF4-FFF2-40B4-BE49-F238E27FC236}">
                <a16:creationId xmlns="" xmlns:a16="http://schemas.microsoft.com/office/drawing/2014/main" id="{02ABD78C-73AA-439C-A5BE-17644A96282B}"/>
              </a:ext>
            </a:extLst>
          </p:cNvPr>
          <p:cNvSpPr>
            <a:spLocks noGrp="1"/>
          </p:cNvSpPr>
          <p:nvPr userDrawn="1">
            <p:ph type="body" sz="quarter" idx="26" hasCustomPrompt="1"/>
          </p:nvPr>
        </p:nvSpPr>
        <p:spPr>
          <a:xfrm>
            <a:off x="5807353" y="3863547"/>
            <a:ext cx="576072" cy="576072"/>
          </a:xfrm>
          <a:solidFill>
            <a:schemeClr val="accent1"/>
          </a:solidFill>
        </p:spPr>
        <p:txBody>
          <a:bodyPr anchor="ctr" anchorCtr="0">
            <a:noAutofit/>
          </a:bodyPr>
          <a:lstStyle>
            <a:lvl1pPr marL="0" indent="0" algn="ctr">
              <a:buNone/>
              <a:defRPr sz="1800">
                <a:solidFill>
                  <a:schemeClr val="tx1"/>
                </a:solidFill>
                <a:latin typeface="+mj-lt"/>
              </a:defRPr>
            </a:lvl1pPr>
            <a:lvl2pPr marL="457200" indent="0" algn="ctr">
              <a:buNone/>
              <a:defRPr sz="1800">
                <a:solidFill>
                  <a:schemeClr val="tx1"/>
                </a:solidFill>
                <a:latin typeface="+mj-lt"/>
              </a:defRPr>
            </a:lvl2pPr>
            <a:lvl3pPr marL="914400" indent="0" algn="ctr">
              <a:buNone/>
              <a:defRPr sz="1800">
                <a:solidFill>
                  <a:schemeClr val="tx1"/>
                </a:solidFill>
                <a:latin typeface="+mj-lt"/>
              </a:defRPr>
            </a:lvl3pPr>
            <a:lvl4pPr marL="1371600" indent="0" algn="ctr">
              <a:buNone/>
              <a:defRPr sz="1800">
                <a:solidFill>
                  <a:schemeClr val="tx1"/>
                </a:solidFill>
                <a:latin typeface="+mj-lt"/>
              </a:defRPr>
            </a:lvl4pPr>
            <a:lvl5pPr marL="1828800" indent="0" algn="ctr">
              <a:buNone/>
              <a:defRPr sz="1800">
                <a:solidFill>
                  <a:schemeClr val="tx1"/>
                </a:solidFill>
                <a:latin typeface="+mj-lt"/>
              </a:defRPr>
            </a:lvl5pPr>
          </a:lstStyle>
          <a:p>
            <a:pPr lvl="0"/>
            <a:r>
              <a:rPr lang="en-US" noProof="0"/>
              <a:t>06</a:t>
            </a:r>
          </a:p>
        </p:txBody>
      </p:sp>
      <p:sp>
        <p:nvSpPr>
          <p:cNvPr id="26" name="Text Placeholder 12">
            <a:extLst>
              <a:ext uri="{FF2B5EF4-FFF2-40B4-BE49-F238E27FC236}">
                <a16:creationId xmlns="" xmlns:a16="http://schemas.microsoft.com/office/drawing/2014/main" id="{272124E2-B2DD-45A6-ABE6-459C7038FBB5}"/>
              </a:ext>
            </a:extLst>
          </p:cNvPr>
          <p:cNvSpPr>
            <a:spLocks noGrp="1"/>
          </p:cNvSpPr>
          <p:nvPr userDrawn="1">
            <p:ph type="body" sz="quarter" idx="27" hasCustomPrompt="1"/>
          </p:nvPr>
        </p:nvSpPr>
        <p:spPr>
          <a:xfrm>
            <a:off x="4995848" y="3863547"/>
            <a:ext cx="576072" cy="576072"/>
          </a:xfrm>
          <a:solidFill>
            <a:schemeClr val="accent1"/>
          </a:solidFill>
        </p:spPr>
        <p:txBody>
          <a:bodyPr anchor="ctr" anchorCtr="0">
            <a:noAutofit/>
          </a:bodyPr>
          <a:lstStyle>
            <a:lvl1pPr marL="0" indent="0" algn="ctr">
              <a:buNone/>
              <a:defRPr sz="1800">
                <a:solidFill>
                  <a:schemeClr val="tx1"/>
                </a:solidFill>
                <a:latin typeface="+mj-lt"/>
              </a:defRPr>
            </a:lvl1pPr>
            <a:lvl2pPr marL="457200" indent="0" algn="ctr">
              <a:buNone/>
              <a:defRPr sz="1800">
                <a:solidFill>
                  <a:schemeClr val="tx1"/>
                </a:solidFill>
                <a:latin typeface="+mj-lt"/>
              </a:defRPr>
            </a:lvl2pPr>
            <a:lvl3pPr marL="914400" indent="0" algn="ctr">
              <a:buNone/>
              <a:defRPr sz="1800">
                <a:solidFill>
                  <a:schemeClr val="tx1"/>
                </a:solidFill>
                <a:latin typeface="+mj-lt"/>
              </a:defRPr>
            </a:lvl3pPr>
            <a:lvl4pPr marL="1371600" indent="0" algn="ctr">
              <a:buNone/>
              <a:defRPr sz="1800">
                <a:solidFill>
                  <a:schemeClr val="tx1"/>
                </a:solidFill>
                <a:latin typeface="+mj-lt"/>
              </a:defRPr>
            </a:lvl4pPr>
            <a:lvl5pPr marL="1828800" indent="0" algn="ctr">
              <a:buNone/>
              <a:defRPr sz="1800">
                <a:solidFill>
                  <a:schemeClr val="tx1"/>
                </a:solidFill>
                <a:latin typeface="+mj-lt"/>
              </a:defRPr>
            </a:lvl5pPr>
          </a:lstStyle>
          <a:p>
            <a:pPr lvl="0"/>
            <a:r>
              <a:rPr lang="en-US" noProof="0"/>
              <a:t>05</a:t>
            </a:r>
          </a:p>
        </p:txBody>
      </p:sp>
      <p:sp>
        <p:nvSpPr>
          <p:cNvPr id="27" name="Text Placeholder 12">
            <a:extLst>
              <a:ext uri="{FF2B5EF4-FFF2-40B4-BE49-F238E27FC236}">
                <a16:creationId xmlns="" xmlns:a16="http://schemas.microsoft.com/office/drawing/2014/main" id="{37660DC0-4623-45A5-84FE-A8AB30FB91DF}"/>
              </a:ext>
            </a:extLst>
          </p:cNvPr>
          <p:cNvSpPr>
            <a:spLocks noGrp="1"/>
          </p:cNvSpPr>
          <p:nvPr userDrawn="1">
            <p:ph type="body" sz="quarter" idx="28" hasCustomPrompt="1"/>
          </p:nvPr>
        </p:nvSpPr>
        <p:spPr>
          <a:xfrm>
            <a:off x="4184343" y="3863547"/>
            <a:ext cx="576072" cy="576072"/>
          </a:xfrm>
          <a:solidFill>
            <a:schemeClr val="accent1"/>
          </a:solidFill>
        </p:spPr>
        <p:txBody>
          <a:bodyPr anchor="ctr" anchorCtr="0">
            <a:noAutofit/>
          </a:bodyPr>
          <a:lstStyle>
            <a:lvl1pPr marL="0" indent="0" algn="ctr">
              <a:buNone/>
              <a:defRPr sz="1800">
                <a:solidFill>
                  <a:schemeClr val="tx1"/>
                </a:solidFill>
                <a:latin typeface="+mj-lt"/>
              </a:defRPr>
            </a:lvl1pPr>
            <a:lvl2pPr marL="457200" indent="0" algn="ctr">
              <a:buNone/>
              <a:defRPr sz="1800">
                <a:solidFill>
                  <a:schemeClr val="tx1"/>
                </a:solidFill>
                <a:latin typeface="+mj-lt"/>
              </a:defRPr>
            </a:lvl2pPr>
            <a:lvl3pPr marL="914400" indent="0" algn="ctr">
              <a:buNone/>
              <a:defRPr sz="1800">
                <a:solidFill>
                  <a:schemeClr val="tx1"/>
                </a:solidFill>
                <a:latin typeface="+mj-lt"/>
              </a:defRPr>
            </a:lvl3pPr>
            <a:lvl4pPr marL="1371600" indent="0" algn="ctr">
              <a:buNone/>
              <a:defRPr sz="1800">
                <a:solidFill>
                  <a:schemeClr val="tx1"/>
                </a:solidFill>
                <a:latin typeface="+mj-lt"/>
              </a:defRPr>
            </a:lvl4pPr>
            <a:lvl5pPr marL="1828800" indent="0" algn="ctr">
              <a:buNone/>
              <a:defRPr sz="1800">
                <a:solidFill>
                  <a:schemeClr val="tx1"/>
                </a:solidFill>
                <a:latin typeface="+mj-lt"/>
              </a:defRPr>
            </a:lvl5pPr>
          </a:lstStyle>
          <a:p>
            <a:pPr lvl="0"/>
            <a:r>
              <a:rPr lang="en-US" noProof="0"/>
              <a:t>04</a:t>
            </a:r>
          </a:p>
        </p:txBody>
      </p:sp>
      <p:sp>
        <p:nvSpPr>
          <p:cNvPr id="28" name="Text Placeholder 12">
            <a:extLst>
              <a:ext uri="{FF2B5EF4-FFF2-40B4-BE49-F238E27FC236}">
                <a16:creationId xmlns="" xmlns:a16="http://schemas.microsoft.com/office/drawing/2014/main" id="{1324C94E-2600-4373-9B3A-E70E6F6E3EAE}"/>
              </a:ext>
            </a:extLst>
          </p:cNvPr>
          <p:cNvSpPr>
            <a:spLocks noGrp="1"/>
          </p:cNvSpPr>
          <p:nvPr userDrawn="1">
            <p:ph type="body" sz="quarter" idx="29" hasCustomPrompt="1"/>
          </p:nvPr>
        </p:nvSpPr>
        <p:spPr>
          <a:xfrm>
            <a:off x="3372838" y="3863547"/>
            <a:ext cx="576072" cy="576072"/>
          </a:xfrm>
          <a:solidFill>
            <a:schemeClr val="accent1"/>
          </a:solidFill>
        </p:spPr>
        <p:txBody>
          <a:bodyPr anchor="ctr" anchorCtr="0">
            <a:noAutofit/>
          </a:bodyPr>
          <a:lstStyle>
            <a:lvl1pPr marL="0" indent="0" algn="ctr">
              <a:buNone/>
              <a:defRPr sz="1800">
                <a:solidFill>
                  <a:schemeClr val="tx1"/>
                </a:solidFill>
                <a:latin typeface="+mj-lt"/>
              </a:defRPr>
            </a:lvl1pPr>
            <a:lvl2pPr marL="457200" indent="0" algn="ctr">
              <a:buNone/>
              <a:defRPr sz="1800">
                <a:solidFill>
                  <a:schemeClr val="tx1"/>
                </a:solidFill>
                <a:latin typeface="+mj-lt"/>
              </a:defRPr>
            </a:lvl2pPr>
            <a:lvl3pPr marL="914400" indent="0" algn="ctr">
              <a:buNone/>
              <a:defRPr sz="1800">
                <a:solidFill>
                  <a:schemeClr val="tx1"/>
                </a:solidFill>
                <a:latin typeface="+mj-lt"/>
              </a:defRPr>
            </a:lvl3pPr>
            <a:lvl4pPr marL="1371600" indent="0" algn="ctr">
              <a:buNone/>
              <a:defRPr sz="1800">
                <a:solidFill>
                  <a:schemeClr val="tx1"/>
                </a:solidFill>
                <a:latin typeface="+mj-lt"/>
              </a:defRPr>
            </a:lvl4pPr>
            <a:lvl5pPr marL="1828800" indent="0" algn="ctr">
              <a:buNone/>
              <a:defRPr sz="1800">
                <a:solidFill>
                  <a:schemeClr val="tx1"/>
                </a:solidFill>
                <a:latin typeface="+mj-lt"/>
              </a:defRPr>
            </a:lvl5pPr>
          </a:lstStyle>
          <a:p>
            <a:pPr lvl="0"/>
            <a:r>
              <a:rPr lang="en-US" noProof="0"/>
              <a:t>03</a:t>
            </a:r>
          </a:p>
        </p:txBody>
      </p:sp>
      <p:sp>
        <p:nvSpPr>
          <p:cNvPr id="29" name="Text Placeholder 12">
            <a:extLst>
              <a:ext uri="{FF2B5EF4-FFF2-40B4-BE49-F238E27FC236}">
                <a16:creationId xmlns="" xmlns:a16="http://schemas.microsoft.com/office/drawing/2014/main" id="{C1ED5B50-C717-4ECD-9434-0C486B1FA95B}"/>
              </a:ext>
            </a:extLst>
          </p:cNvPr>
          <p:cNvSpPr>
            <a:spLocks noGrp="1"/>
          </p:cNvSpPr>
          <p:nvPr userDrawn="1">
            <p:ph type="body" sz="quarter" idx="30" hasCustomPrompt="1"/>
          </p:nvPr>
        </p:nvSpPr>
        <p:spPr>
          <a:xfrm>
            <a:off x="7430363" y="3863547"/>
            <a:ext cx="576072" cy="576072"/>
          </a:xfrm>
          <a:solidFill>
            <a:schemeClr val="accent1"/>
          </a:solidFill>
        </p:spPr>
        <p:txBody>
          <a:bodyPr anchor="ctr" anchorCtr="0">
            <a:noAutofit/>
          </a:bodyPr>
          <a:lstStyle>
            <a:lvl1pPr marL="0" indent="0" algn="ctr">
              <a:buNone/>
              <a:defRPr sz="1800">
                <a:solidFill>
                  <a:schemeClr val="tx1"/>
                </a:solidFill>
                <a:latin typeface="+mj-lt"/>
              </a:defRPr>
            </a:lvl1pPr>
            <a:lvl2pPr marL="457200" indent="0" algn="ctr">
              <a:buNone/>
              <a:defRPr sz="1800">
                <a:solidFill>
                  <a:schemeClr val="tx1"/>
                </a:solidFill>
                <a:latin typeface="+mj-lt"/>
              </a:defRPr>
            </a:lvl2pPr>
            <a:lvl3pPr marL="914400" indent="0" algn="ctr">
              <a:buNone/>
              <a:defRPr sz="1800">
                <a:solidFill>
                  <a:schemeClr val="tx1"/>
                </a:solidFill>
                <a:latin typeface="+mj-lt"/>
              </a:defRPr>
            </a:lvl3pPr>
            <a:lvl4pPr marL="1371600" indent="0" algn="ctr">
              <a:buNone/>
              <a:defRPr sz="1800">
                <a:solidFill>
                  <a:schemeClr val="tx1"/>
                </a:solidFill>
                <a:latin typeface="+mj-lt"/>
              </a:defRPr>
            </a:lvl4pPr>
            <a:lvl5pPr marL="1828800" indent="0" algn="ctr">
              <a:buNone/>
              <a:defRPr sz="1800">
                <a:solidFill>
                  <a:schemeClr val="tx1"/>
                </a:solidFill>
                <a:latin typeface="+mj-lt"/>
              </a:defRPr>
            </a:lvl5pPr>
          </a:lstStyle>
          <a:p>
            <a:pPr lvl="0"/>
            <a:r>
              <a:rPr lang="en-US" noProof="0"/>
              <a:t>08</a:t>
            </a:r>
          </a:p>
        </p:txBody>
      </p:sp>
      <p:sp>
        <p:nvSpPr>
          <p:cNvPr id="30" name="Text Placeholder 12">
            <a:extLst>
              <a:ext uri="{FF2B5EF4-FFF2-40B4-BE49-F238E27FC236}">
                <a16:creationId xmlns="" xmlns:a16="http://schemas.microsoft.com/office/drawing/2014/main" id="{E91BD8A6-461F-4EAC-82F8-A744495D6BFF}"/>
              </a:ext>
            </a:extLst>
          </p:cNvPr>
          <p:cNvSpPr>
            <a:spLocks noGrp="1"/>
          </p:cNvSpPr>
          <p:nvPr userDrawn="1">
            <p:ph type="body" sz="quarter" idx="31" hasCustomPrompt="1"/>
          </p:nvPr>
        </p:nvSpPr>
        <p:spPr>
          <a:xfrm>
            <a:off x="9053373" y="3863547"/>
            <a:ext cx="576072" cy="576072"/>
          </a:xfrm>
          <a:solidFill>
            <a:schemeClr val="accent1"/>
          </a:solidFill>
        </p:spPr>
        <p:txBody>
          <a:bodyPr anchor="ctr" anchorCtr="0">
            <a:noAutofit/>
          </a:bodyPr>
          <a:lstStyle>
            <a:lvl1pPr marL="0" indent="0" algn="ctr">
              <a:buNone/>
              <a:defRPr sz="1800">
                <a:solidFill>
                  <a:schemeClr val="tx1"/>
                </a:solidFill>
                <a:latin typeface="+mj-lt"/>
              </a:defRPr>
            </a:lvl1pPr>
            <a:lvl2pPr marL="457200" indent="0" algn="ctr">
              <a:buNone/>
              <a:defRPr sz="1800">
                <a:solidFill>
                  <a:schemeClr val="tx1"/>
                </a:solidFill>
                <a:latin typeface="+mj-lt"/>
              </a:defRPr>
            </a:lvl2pPr>
            <a:lvl3pPr marL="914400" indent="0" algn="ctr">
              <a:buNone/>
              <a:defRPr sz="1800">
                <a:solidFill>
                  <a:schemeClr val="tx1"/>
                </a:solidFill>
                <a:latin typeface="+mj-lt"/>
              </a:defRPr>
            </a:lvl3pPr>
            <a:lvl4pPr marL="1371600" indent="0" algn="ctr">
              <a:buNone/>
              <a:defRPr sz="1800">
                <a:solidFill>
                  <a:schemeClr val="tx1"/>
                </a:solidFill>
                <a:latin typeface="+mj-lt"/>
              </a:defRPr>
            </a:lvl4pPr>
            <a:lvl5pPr marL="1828800" indent="0" algn="ctr">
              <a:buNone/>
              <a:defRPr sz="1800">
                <a:solidFill>
                  <a:schemeClr val="tx1"/>
                </a:solidFill>
                <a:latin typeface="+mj-lt"/>
              </a:defRPr>
            </a:lvl5pPr>
          </a:lstStyle>
          <a:p>
            <a:pPr lvl="0"/>
            <a:r>
              <a:rPr lang="en-US" noProof="0"/>
              <a:t>10</a:t>
            </a:r>
          </a:p>
        </p:txBody>
      </p:sp>
      <p:sp>
        <p:nvSpPr>
          <p:cNvPr id="83" name="Text Placeholder 82">
            <a:extLst>
              <a:ext uri="{FF2B5EF4-FFF2-40B4-BE49-F238E27FC236}">
                <a16:creationId xmlns="" xmlns:a16="http://schemas.microsoft.com/office/drawing/2014/main" id="{3070E194-AAC8-4E23-9F2B-5946DF5D2178}"/>
              </a:ext>
            </a:extLst>
          </p:cNvPr>
          <p:cNvSpPr>
            <a:spLocks noGrp="1"/>
          </p:cNvSpPr>
          <p:nvPr>
            <p:ph type="body" sz="quarter" idx="32" hasCustomPrompt="1"/>
          </p:nvPr>
        </p:nvSpPr>
        <p:spPr>
          <a:xfrm>
            <a:off x="896857" y="5016378"/>
            <a:ext cx="665162" cy="268288"/>
          </a:xfrm>
        </p:spPr>
        <p:txBody>
          <a:bodyPr lIns="0" tIns="0" rIns="0" bIns="0" anchor="ctr" anchorCtr="0">
            <a:noAutofit/>
          </a:bodyPr>
          <a:lstStyle>
            <a:lvl1pPr marL="0" indent="0" algn="ctr">
              <a:buNone/>
              <a:defRPr sz="1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noProof="0"/>
              <a:t>Dec</a:t>
            </a:r>
          </a:p>
        </p:txBody>
      </p:sp>
      <p:sp>
        <p:nvSpPr>
          <p:cNvPr id="84" name="Text Placeholder 82">
            <a:extLst>
              <a:ext uri="{FF2B5EF4-FFF2-40B4-BE49-F238E27FC236}">
                <a16:creationId xmlns="" xmlns:a16="http://schemas.microsoft.com/office/drawing/2014/main" id="{53A9E9CF-C53C-41F0-8DEE-872DBB4377F5}"/>
              </a:ext>
            </a:extLst>
          </p:cNvPr>
          <p:cNvSpPr>
            <a:spLocks noGrp="1"/>
          </p:cNvSpPr>
          <p:nvPr>
            <p:ph type="body" sz="quarter" idx="33" hasCustomPrompt="1"/>
          </p:nvPr>
        </p:nvSpPr>
        <p:spPr>
          <a:xfrm>
            <a:off x="10630020" y="5016378"/>
            <a:ext cx="665162" cy="268288"/>
          </a:xfrm>
        </p:spPr>
        <p:txBody>
          <a:bodyPr lIns="0" tIns="0" rIns="0" bIns="0" anchor="ctr" anchorCtr="0">
            <a:noAutofit/>
          </a:bodyPr>
          <a:lstStyle>
            <a:lvl1pPr marL="0" indent="0" algn="ctr">
              <a:buNone/>
              <a:defRPr sz="1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noProof="0"/>
              <a:t>Dec</a:t>
            </a:r>
          </a:p>
        </p:txBody>
      </p:sp>
      <p:sp>
        <p:nvSpPr>
          <p:cNvPr id="85" name="Text Placeholder 82">
            <a:extLst>
              <a:ext uri="{FF2B5EF4-FFF2-40B4-BE49-F238E27FC236}">
                <a16:creationId xmlns="" xmlns:a16="http://schemas.microsoft.com/office/drawing/2014/main" id="{72AE6501-3FB0-4A7D-9A36-B350AEC3CAED}"/>
              </a:ext>
            </a:extLst>
          </p:cNvPr>
          <p:cNvSpPr>
            <a:spLocks noGrp="1"/>
          </p:cNvSpPr>
          <p:nvPr>
            <p:ph type="body" sz="quarter" idx="34" hasCustomPrompt="1"/>
          </p:nvPr>
        </p:nvSpPr>
        <p:spPr>
          <a:xfrm>
            <a:off x="1707954" y="5016378"/>
            <a:ext cx="665162" cy="268288"/>
          </a:xfrm>
        </p:spPr>
        <p:txBody>
          <a:bodyPr lIns="0" tIns="0" rIns="0" bIns="0" anchor="ctr" anchorCtr="0">
            <a:noAutofit/>
          </a:bodyPr>
          <a:lstStyle>
            <a:lvl1pPr marL="0" indent="0" algn="ctr">
              <a:buNone/>
              <a:defRPr sz="1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noProof="0"/>
              <a:t>Jan</a:t>
            </a:r>
          </a:p>
        </p:txBody>
      </p:sp>
      <p:sp>
        <p:nvSpPr>
          <p:cNvPr id="86" name="Text Placeholder 82">
            <a:extLst>
              <a:ext uri="{FF2B5EF4-FFF2-40B4-BE49-F238E27FC236}">
                <a16:creationId xmlns="" xmlns:a16="http://schemas.microsoft.com/office/drawing/2014/main" id="{CB3FC7F1-097D-46A1-B741-A527899C4866}"/>
              </a:ext>
            </a:extLst>
          </p:cNvPr>
          <p:cNvSpPr>
            <a:spLocks noGrp="1"/>
          </p:cNvSpPr>
          <p:nvPr>
            <p:ph type="body" sz="quarter" idx="35" hasCustomPrompt="1"/>
          </p:nvPr>
        </p:nvSpPr>
        <p:spPr>
          <a:xfrm>
            <a:off x="2519051" y="5016378"/>
            <a:ext cx="665162" cy="268288"/>
          </a:xfrm>
        </p:spPr>
        <p:txBody>
          <a:bodyPr lIns="0" tIns="0" rIns="0" bIns="0" anchor="ctr" anchorCtr="0">
            <a:noAutofit/>
          </a:bodyPr>
          <a:lstStyle>
            <a:lvl1pPr marL="0" indent="0" algn="ctr">
              <a:buNone/>
              <a:defRPr sz="1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noProof="0"/>
              <a:t>Feb</a:t>
            </a:r>
          </a:p>
        </p:txBody>
      </p:sp>
      <p:sp>
        <p:nvSpPr>
          <p:cNvPr id="87" name="Text Placeholder 82">
            <a:extLst>
              <a:ext uri="{FF2B5EF4-FFF2-40B4-BE49-F238E27FC236}">
                <a16:creationId xmlns="" xmlns:a16="http://schemas.microsoft.com/office/drawing/2014/main" id="{FC859E34-D208-4716-9A67-734A70457550}"/>
              </a:ext>
            </a:extLst>
          </p:cNvPr>
          <p:cNvSpPr>
            <a:spLocks noGrp="1"/>
          </p:cNvSpPr>
          <p:nvPr>
            <p:ph type="body" sz="quarter" idx="36" hasCustomPrompt="1"/>
          </p:nvPr>
        </p:nvSpPr>
        <p:spPr>
          <a:xfrm>
            <a:off x="3330148" y="5016378"/>
            <a:ext cx="665162" cy="268288"/>
          </a:xfrm>
        </p:spPr>
        <p:txBody>
          <a:bodyPr lIns="0" tIns="0" rIns="0" bIns="0" anchor="ctr" anchorCtr="0">
            <a:noAutofit/>
          </a:bodyPr>
          <a:lstStyle>
            <a:lvl1pPr marL="0" indent="0" algn="ctr">
              <a:buNone/>
              <a:defRPr sz="1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noProof="0"/>
              <a:t>Mar</a:t>
            </a:r>
          </a:p>
        </p:txBody>
      </p:sp>
      <p:sp>
        <p:nvSpPr>
          <p:cNvPr id="88" name="Text Placeholder 82">
            <a:extLst>
              <a:ext uri="{FF2B5EF4-FFF2-40B4-BE49-F238E27FC236}">
                <a16:creationId xmlns="" xmlns:a16="http://schemas.microsoft.com/office/drawing/2014/main" id="{049E8B34-6A64-4BBD-A35C-22A6CA41E353}"/>
              </a:ext>
            </a:extLst>
          </p:cNvPr>
          <p:cNvSpPr>
            <a:spLocks noGrp="1"/>
          </p:cNvSpPr>
          <p:nvPr>
            <p:ph type="body" sz="quarter" idx="37" hasCustomPrompt="1"/>
          </p:nvPr>
        </p:nvSpPr>
        <p:spPr>
          <a:xfrm>
            <a:off x="4141245" y="5016378"/>
            <a:ext cx="665162" cy="268288"/>
          </a:xfrm>
        </p:spPr>
        <p:txBody>
          <a:bodyPr lIns="0" tIns="0" rIns="0" bIns="0" anchor="ctr" anchorCtr="0">
            <a:noAutofit/>
          </a:bodyPr>
          <a:lstStyle>
            <a:lvl1pPr marL="0" indent="0" algn="ctr">
              <a:buNone/>
              <a:defRPr sz="1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noProof="0"/>
              <a:t>Apr</a:t>
            </a:r>
          </a:p>
        </p:txBody>
      </p:sp>
      <p:sp>
        <p:nvSpPr>
          <p:cNvPr id="89" name="Text Placeholder 82">
            <a:extLst>
              <a:ext uri="{FF2B5EF4-FFF2-40B4-BE49-F238E27FC236}">
                <a16:creationId xmlns="" xmlns:a16="http://schemas.microsoft.com/office/drawing/2014/main" id="{97904633-5897-42A4-AF0F-2EA51A800CF5}"/>
              </a:ext>
            </a:extLst>
          </p:cNvPr>
          <p:cNvSpPr>
            <a:spLocks noGrp="1"/>
          </p:cNvSpPr>
          <p:nvPr>
            <p:ph type="body" sz="quarter" idx="38" hasCustomPrompt="1"/>
          </p:nvPr>
        </p:nvSpPr>
        <p:spPr>
          <a:xfrm>
            <a:off x="4952342" y="5016378"/>
            <a:ext cx="665162" cy="268288"/>
          </a:xfrm>
        </p:spPr>
        <p:txBody>
          <a:bodyPr lIns="0" tIns="0" rIns="0" bIns="0" anchor="ctr" anchorCtr="0">
            <a:noAutofit/>
          </a:bodyPr>
          <a:lstStyle>
            <a:lvl1pPr marL="0" indent="0" algn="ctr">
              <a:buNone/>
              <a:defRPr sz="1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noProof="0"/>
              <a:t>May</a:t>
            </a:r>
          </a:p>
        </p:txBody>
      </p:sp>
      <p:sp>
        <p:nvSpPr>
          <p:cNvPr id="90" name="Text Placeholder 82">
            <a:extLst>
              <a:ext uri="{FF2B5EF4-FFF2-40B4-BE49-F238E27FC236}">
                <a16:creationId xmlns="" xmlns:a16="http://schemas.microsoft.com/office/drawing/2014/main" id="{79DD194B-FCD9-41BA-9509-A8B90C84FE97}"/>
              </a:ext>
            </a:extLst>
          </p:cNvPr>
          <p:cNvSpPr>
            <a:spLocks noGrp="1"/>
          </p:cNvSpPr>
          <p:nvPr>
            <p:ph type="body" sz="quarter" idx="39" hasCustomPrompt="1"/>
          </p:nvPr>
        </p:nvSpPr>
        <p:spPr>
          <a:xfrm>
            <a:off x="5763439" y="5016378"/>
            <a:ext cx="665162" cy="268288"/>
          </a:xfrm>
        </p:spPr>
        <p:txBody>
          <a:bodyPr lIns="0" tIns="0" rIns="0" bIns="0" anchor="ctr" anchorCtr="0">
            <a:noAutofit/>
          </a:bodyPr>
          <a:lstStyle>
            <a:lvl1pPr marL="0" indent="0" algn="ctr">
              <a:buNone/>
              <a:defRPr sz="1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noProof="0"/>
              <a:t>Jun</a:t>
            </a:r>
          </a:p>
        </p:txBody>
      </p:sp>
      <p:sp>
        <p:nvSpPr>
          <p:cNvPr id="91" name="Text Placeholder 82">
            <a:extLst>
              <a:ext uri="{FF2B5EF4-FFF2-40B4-BE49-F238E27FC236}">
                <a16:creationId xmlns="" xmlns:a16="http://schemas.microsoft.com/office/drawing/2014/main" id="{DB6D9DFF-FF4C-4CE7-8978-80DBC6D9C1AD}"/>
              </a:ext>
            </a:extLst>
          </p:cNvPr>
          <p:cNvSpPr>
            <a:spLocks noGrp="1"/>
          </p:cNvSpPr>
          <p:nvPr>
            <p:ph type="body" sz="quarter" idx="40" hasCustomPrompt="1"/>
          </p:nvPr>
        </p:nvSpPr>
        <p:spPr>
          <a:xfrm>
            <a:off x="6574536" y="5016378"/>
            <a:ext cx="665162" cy="268288"/>
          </a:xfrm>
        </p:spPr>
        <p:txBody>
          <a:bodyPr lIns="0" tIns="0" rIns="0" bIns="0" anchor="ctr" anchorCtr="0">
            <a:noAutofit/>
          </a:bodyPr>
          <a:lstStyle>
            <a:lvl1pPr marL="0" indent="0" algn="ctr">
              <a:buNone/>
              <a:defRPr sz="1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noProof="0"/>
              <a:t>Jul</a:t>
            </a:r>
          </a:p>
        </p:txBody>
      </p:sp>
      <p:sp>
        <p:nvSpPr>
          <p:cNvPr id="92" name="Text Placeholder 82">
            <a:extLst>
              <a:ext uri="{FF2B5EF4-FFF2-40B4-BE49-F238E27FC236}">
                <a16:creationId xmlns="" xmlns:a16="http://schemas.microsoft.com/office/drawing/2014/main" id="{1AF51762-8702-4718-B74C-51EF4D498495}"/>
              </a:ext>
            </a:extLst>
          </p:cNvPr>
          <p:cNvSpPr>
            <a:spLocks noGrp="1"/>
          </p:cNvSpPr>
          <p:nvPr>
            <p:ph type="body" sz="quarter" idx="41" hasCustomPrompt="1"/>
          </p:nvPr>
        </p:nvSpPr>
        <p:spPr>
          <a:xfrm>
            <a:off x="7385633" y="5016378"/>
            <a:ext cx="665162" cy="268288"/>
          </a:xfrm>
        </p:spPr>
        <p:txBody>
          <a:bodyPr lIns="0" tIns="0" rIns="0" bIns="0" anchor="ctr" anchorCtr="0">
            <a:noAutofit/>
          </a:bodyPr>
          <a:lstStyle>
            <a:lvl1pPr marL="0" indent="0" algn="ctr">
              <a:buNone/>
              <a:defRPr sz="1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noProof="0"/>
              <a:t>Aug</a:t>
            </a:r>
          </a:p>
        </p:txBody>
      </p:sp>
      <p:sp>
        <p:nvSpPr>
          <p:cNvPr id="93" name="Text Placeholder 82">
            <a:extLst>
              <a:ext uri="{FF2B5EF4-FFF2-40B4-BE49-F238E27FC236}">
                <a16:creationId xmlns="" xmlns:a16="http://schemas.microsoft.com/office/drawing/2014/main" id="{B94382F6-3287-40E9-A2C6-E28B5F7F051C}"/>
              </a:ext>
            </a:extLst>
          </p:cNvPr>
          <p:cNvSpPr>
            <a:spLocks noGrp="1"/>
          </p:cNvSpPr>
          <p:nvPr>
            <p:ph type="body" sz="quarter" idx="42" hasCustomPrompt="1"/>
          </p:nvPr>
        </p:nvSpPr>
        <p:spPr>
          <a:xfrm>
            <a:off x="8196730" y="5016378"/>
            <a:ext cx="665162" cy="268288"/>
          </a:xfrm>
        </p:spPr>
        <p:txBody>
          <a:bodyPr lIns="0" tIns="0" rIns="0" bIns="0" anchor="ctr" anchorCtr="0">
            <a:noAutofit/>
          </a:bodyPr>
          <a:lstStyle>
            <a:lvl1pPr marL="0" indent="0" algn="ctr">
              <a:buNone/>
              <a:defRPr sz="1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noProof="0"/>
              <a:t>Sep</a:t>
            </a:r>
          </a:p>
        </p:txBody>
      </p:sp>
      <p:sp>
        <p:nvSpPr>
          <p:cNvPr id="94" name="Text Placeholder 82">
            <a:extLst>
              <a:ext uri="{FF2B5EF4-FFF2-40B4-BE49-F238E27FC236}">
                <a16:creationId xmlns="" xmlns:a16="http://schemas.microsoft.com/office/drawing/2014/main" id="{138544EE-C7F5-4BEA-B814-148F88843B81}"/>
              </a:ext>
            </a:extLst>
          </p:cNvPr>
          <p:cNvSpPr>
            <a:spLocks noGrp="1"/>
          </p:cNvSpPr>
          <p:nvPr>
            <p:ph type="body" sz="quarter" idx="43" hasCustomPrompt="1"/>
          </p:nvPr>
        </p:nvSpPr>
        <p:spPr>
          <a:xfrm>
            <a:off x="9007827" y="5016378"/>
            <a:ext cx="665162" cy="268288"/>
          </a:xfrm>
        </p:spPr>
        <p:txBody>
          <a:bodyPr lIns="0" tIns="0" rIns="0" bIns="0" anchor="ctr" anchorCtr="0">
            <a:noAutofit/>
          </a:bodyPr>
          <a:lstStyle>
            <a:lvl1pPr marL="0" indent="0" algn="ctr">
              <a:buNone/>
              <a:defRPr sz="1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noProof="0"/>
              <a:t>Oct</a:t>
            </a:r>
          </a:p>
        </p:txBody>
      </p:sp>
      <p:sp>
        <p:nvSpPr>
          <p:cNvPr id="95" name="Text Placeholder 82">
            <a:extLst>
              <a:ext uri="{FF2B5EF4-FFF2-40B4-BE49-F238E27FC236}">
                <a16:creationId xmlns="" xmlns:a16="http://schemas.microsoft.com/office/drawing/2014/main" id="{D4154B6A-8576-4E34-B9F7-848562D0FAC9}"/>
              </a:ext>
            </a:extLst>
          </p:cNvPr>
          <p:cNvSpPr>
            <a:spLocks noGrp="1"/>
          </p:cNvSpPr>
          <p:nvPr>
            <p:ph type="body" sz="quarter" idx="44" hasCustomPrompt="1"/>
          </p:nvPr>
        </p:nvSpPr>
        <p:spPr>
          <a:xfrm>
            <a:off x="9818924" y="5016378"/>
            <a:ext cx="665162" cy="268288"/>
          </a:xfrm>
        </p:spPr>
        <p:txBody>
          <a:bodyPr lIns="0" tIns="0" rIns="0" bIns="0" anchor="ctr" anchorCtr="0">
            <a:noAutofit/>
          </a:bodyPr>
          <a:lstStyle>
            <a:lvl1pPr marL="0" indent="0" algn="ctr">
              <a:buNone/>
              <a:defRPr sz="1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noProof="0"/>
              <a:t>Nov</a:t>
            </a:r>
          </a:p>
        </p:txBody>
      </p:sp>
      <p:sp>
        <p:nvSpPr>
          <p:cNvPr id="96" name="Text Placeholder 82">
            <a:extLst>
              <a:ext uri="{FF2B5EF4-FFF2-40B4-BE49-F238E27FC236}">
                <a16:creationId xmlns="" xmlns:a16="http://schemas.microsoft.com/office/drawing/2014/main" id="{50E931AF-D6F2-4AD6-AAD8-8472B8635808}"/>
              </a:ext>
            </a:extLst>
          </p:cNvPr>
          <p:cNvSpPr>
            <a:spLocks noGrp="1"/>
          </p:cNvSpPr>
          <p:nvPr>
            <p:ph type="body" sz="quarter" idx="45" hasCustomPrompt="1"/>
          </p:nvPr>
        </p:nvSpPr>
        <p:spPr>
          <a:xfrm>
            <a:off x="896857" y="5311873"/>
            <a:ext cx="665162" cy="268288"/>
          </a:xfrm>
        </p:spPr>
        <p:txBody>
          <a:bodyPr lIns="0" tIns="0" rIns="0" bIns="0" anchor="ctr" anchorCtr="0">
            <a:noAutofit/>
          </a:bodyPr>
          <a:lstStyle>
            <a:lvl1pPr marL="0" indent="0" algn="ctr">
              <a:buNone/>
              <a:defRPr sz="1800">
                <a:solidFill>
                  <a:schemeClr val="tx1"/>
                </a:solidFill>
                <a:latin typeface="+mj-lt"/>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noProof="0"/>
              <a:t>Start</a:t>
            </a:r>
          </a:p>
        </p:txBody>
      </p:sp>
      <p:sp>
        <p:nvSpPr>
          <p:cNvPr id="97" name="Text Placeholder 82">
            <a:extLst>
              <a:ext uri="{FF2B5EF4-FFF2-40B4-BE49-F238E27FC236}">
                <a16:creationId xmlns="" xmlns:a16="http://schemas.microsoft.com/office/drawing/2014/main" id="{AAEA2E2F-AB4C-462B-B9B9-07B4AA406A4B}"/>
              </a:ext>
            </a:extLst>
          </p:cNvPr>
          <p:cNvSpPr>
            <a:spLocks noGrp="1"/>
          </p:cNvSpPr>
          <p:nvPr>
            <p:ph type="body" sz="quarter" idx="46" hasCustomPrompt="1"/>
          </p:nvPr>
        </p:nvSpPr>
        <p:spPr>
          <a:xfrm>
            <a:off x="10630020" y="5311873"/>
            <a:ext cx="665162" cy="268288"/>
          </a:xfrm>
        </p:spPr>
        <p:txBody>
          <a:bodyPr lIns="0" tIns="0" rIns="0" bIns="0" anchor="ctr" anchorCtr="0">
            <a:noAutofit/>
          </a:bodyPr>
          <a:lstStyle>
            <a:lvl1pPr marL="0" indent="0" algn="ctr">
              <a:buNone/>
              <a:defRPr sz="1800">
                <a:solidFill>
                  <a:schemeClr val="tx1"/>
                </a:solidFill>
                <a:latin typeface="+mj-lt"/>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noProof="0"/>
              <a:t>Q4</a:t>
            </a:r>
          </a:p>
        </p:txBody>
      </p:sp>
      <p:sp>
        <p:nvSpPr>
          <p:cNvPr id="98" name="Text Placeholder 82">
            <a:extLst>
              <a:ext uri="{FF2B5EF4-FFF2-40B4-BE49-F238E27FC236}">
                <a16:creationId xmlns="" xmlns:a16="http://schemas.microsoft.com/office/drawing/2014/main" id="{791F5FE7-9124-491C-AD14-8CD8442EEDBB}"/>
              </a:ext>
            </a:extLst>
          </p:cNvPr>
          <p:cNvSpPr>
            <a:spLocks noGrp="1"/>
          </p:cNvSpPr>
          <p:nvPr>
            <p:ph type="body" sz="quarter" idx="47" hasCustomPrompt="1"/>
          </p:nvPr>
        </p:nvSpPr>
        <p:spPr>
          <a:xfrm>
            <a:off x="3330148" y="5311873"/>
            <a:ext cx="665162" cy="268288"/>
          </a:xfrm>
        </p:spPr>
        <p:txBody>
          <a:bodyPr lIns="0" tIns="0" rIns="0" bIns="0" anchor="ctr" anchorCtr="0">
            <a:noAutofit/>
          </a:bodyPr>
          <a:lstStyle>
            <a:lvl1pPr marL="0" indent="0" algn="ctr">
              <a:buNone/>
              <a:defRPr sz="1800">
                <a:solidFill>
                  <a:schemeClr val="tx1"/>
                </a:solidFill>
                <a:latin typeface="+mj-lt"/>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noProof="0"/>
              <a:t>Q1</a:t>
            </a:r>
          </a:p>
        </p:txBody>
      </p:sp>
      <p:sp>
        <p:nvSpPr>
          <p:cNvPr id="99" name="Text Placeholder 82">
            <a:extLst>
              <a:ext uri="{FF2B5EF4-FFF2-40B4-BE49-F238E27FC236}">
                <a16:creationId xmlns="" xmlns:a16="http://schemas.microsoft.com/office/drawing/2014/main" id="{AF9DDE50-FB12-4681-9F64-FAEEEE893267}"/>
              </a:ext>
            </a:extLst>
          </p:cNvPr>
          <p:cNvSpPr>
            <a:spLocks noGrp="1"/>
          </p:cNvSpPr>
          <p:nvPr>
            <p:ph type="body" sz="quarter" idx="48" hasCustomPrompt="1"/>
          </p:nvPr>
        </p:nvSpPr>
        <p:spPr>
          <a:xfrm>
            <a:off x="5763439" y="5311873"/>
            <a:ext cx="665162" cy="268288"/>
          </a:xfrm>
        </p:spPr>
        <p:txBody>
          <a:bodyPr lIns="0" tIns="0" rIns="0" bIns="0" anchor="ctr" anchorCtr="0">
            <a:noAutofit/>
          </a:bodyPr>
          <a:lstStyle>
            <a:lvl1pPr marL="0" indent="0" algn="ctr">
              <a:buNone/>
              <a:defRPr sz="1800">
                <a:solidFill>
                  <a:schemeClr val="tx1"/>
                </a:solidFill>
                <a:latin typeface="+mj-lt"/>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noProof="0"/>
              <a:t>Q2</a:t>
            </a:r>
          </a:p>
        </p:txBody>
      </p:sp>
      <p:sp>
        <p:nvSpPr>
          <p:cNvPr id="100" name="Text Placeholder 82">
            <a:extLst>
              <a:ext uri="{FF2B5EF4-FFF2-40B4-BE49-F238E27FC236}">
                <a16:creationId xmlns="" xmlns:a16="http://schemas.microsoft.com/office/drawing/2014/main" id="{817AE0D5-8EF1-44A0-8F15-FBFA1111DCA0}"/>
              </a:ext>
            </a:extLst>
          </p:cNvPr>
          <p:cNvSpPr>
            <a:spLocks noGrp="1"/>
          </p:cNvSpPr>
          <p:nvPr>
            <p:ph type="body" sz="quarter" idx="49" hasCustomPrompt="1"/>
          </p:nvPr>
        </p:nvSpPr>
        <p:spPr>
          <a:xfrm>
            <a:off x="8196730" y="5311873"/>
            <a:ext cx="665162" cy="268288"/>
          </a:xfrm>
        </p:spPr>
        <p:txBody>
          <a:bodyPr lIns="0" tIns="0" rIns="0" bIns="0" anchor="ctr" anchorCtr="0">
            <a:noAutofit/>
          </a:bodyPr>
          <a:lstStyle>
            <a:lvl1pPr marL="0" indent="0" algn="ctr">
              <a:buNone/>
              <a:defRPr sz="1800">
                <a:solidFill>
                  <a:schemeClr val="tx1"/>
                </a:solidFill>
                <a:latin typeface="+mj-lt"/>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noProof="0"/>
              <a:t>Q3</a:t>
            </a:r>
          </a:p>
        </p:txBody>
      </p:sp>
      <p:sp>
        <p:nvSpPr>
          <p:cNvPr id="101" name="Text Placeholder 82">
            <a:extLst>
              <a:ext uri="{FF2B5EF4-FFF2-40B4-BE49-F238E27FC236}">
                <a16:creationId xmlns="" xmlns:a16="http://schemas.microsoft.com/office/drawing/2014/main" id="{6664E19C-3384-49DD-BD5F-2E39375D444C}"/>
              </a:ext>
            </a:extLst>
          </p:cNvPr>
          <p:cNvSpPr>
            <a:spLocks noGrp="1"/>
          </p:cNvSpPr>
          <p:nvPr>
            <p:ph type="body" sz="quarter" idx="50" hasCustomPrompt="1"/>
          </p:nvPr>
        </p:nvSpPr>
        <p:spPr>
          <a:xfrm>
            <a:off x="10806794" y="473961"/>
            <a:ext cx="958856" cy="551102"/>
          </a:xfrm>
        </p:spPr>
        <p:txBody>
          <a:bodyPr lIns="0" tIns="0" rIns="0" bIns="0" anchor="ctr" anchorCtr="0">
            <a:noAutofit/>
          </a:bodyPr>
          <a:lstStyle>
            <a:lvl1pPr marL="0" indent="0" algn="r">
              <a:buNone/>
              <a:defRPr sz="2800">
                <a:solidFill>
                  <a:schemeClr val="tx1"/>
                </a:solidFill>
                <a:latin typeface="+mn-lt"/>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noProof="0"/>
              <a:t>20XX</a:t>
            </a:r>
          </a:p>
        </p:txBody>
      </p:sp>
    </p:spTree>
    <p:extLst>
      <p:ext uri="{BB962C8B-B14F-4D97-AF65-F5344CB8AC3E}">
        <p14:creationId xmlns:p14="http://schemas.microsoft.com/office/powerpoint/2010/main" val="54775871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Gray">
      <p:bgRef idx="1001">
        <a:schemeClr val="bg1"/>
      </p:bgRef>
    </p:bg>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id="{3C03A4CD-FE79-4028-9257-B333F18B4B65}"/>
              </a:ext>
            </a:extLst>
          </p:cNvPr>
          <p:cNvSpPr/>
          <p:nvPr userDrawn="1"/>
        </p:nvSpPr>
        <p:spPr>
          <a:xfrm>
            <a:off x="0" y="5907024"/>
            <a:ext cx="12192000" cy="9509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7" name="Rectangle 6">
            <a:extLst>
              <a:ext uri="{FF2B5EF4-FFF2-40B4-BE49-F238E27FC236}">
                <a16:creationId xmlns="" xmlns:a16="http://schemas.microsoft.com/office/drawing/2014/main" id="{F08F9F4D-7DD9-4077-8153-670942A97BEE}"/>
              </a:ext>
            </a:extLst>
          </p:cNvPr>
          <p:cNvSpPr/>
          <p:nvPr userDrawn="1"/>
        </p:nvSpPr>
        <p:spPr>
          <a:xfrm>
            <a:off x="0" y="-12319"/>
            <a:ext cx="12192000" cy="1837944"/>
          </a:xfrm>
          <a:prstGeom prst="rect">
            <a:avLst/>
          </a:prstGeom>
          <a:gradFill>
            <a:gsLst>
              <a:gs pos="100000">
                <a:srgbClr val="FFFFFF"/>
              </a:gs>
              <a:gs pos="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Placeholder 1">
            <a:extLst>
              <a:ext uri="{FF2B5EF4-FFF2-40B4-BE49-F238E27FC236}">
                <a16:creationId xmlns="" xmlns:a16="http://schemas.microsoft.com/office/drawing/2014/main" id="{C1E135A5-20A6-4840-A3B8-344FE1147C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noProof="0"/>
              <a:t>Click to edit Master title style</a:t>
            </a:r>
          </a:p>
        </p:txBody>
      </p:sp>
      <p:sp>
        <p:nvSpPr>
          <p:cNvPr id="3" name="Text Placeholder 2">
            <a:extLst>
              <a:ext uri="{FF2B5EF4-FFF2-40B4-BE49-F238E27FC236}">
                <a16:creationId xmlns="" xmlns:a16="http://schemas.microsoft.com/office/drawing/2014/main" id="{6F0C2256-058A-44EB-B01D-495EA67AEB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a:extLst>
              <a:ext uri="{FF2B5EF4-FFF2-40B4-BE49-F238E27FC236}">
                <a16:creationId xmlns="" xmlns:a16="http://schemas.microsoft.com/office/drawing/2014/main" id="{89A45EF5-9865-4519-96D5-D0879EED8411}"/>
              </a:ext>
            </a:extLst>
          </p:cNvPr>
          <p:cNvSpPr>
            <a:spLocks noGrp="1"/>
          </p:cNvSpPr>
          <p:nvPr>
            <p:ph type="dt" sz="half" idx="2"/>
          </p:nvPr>
        </p:nvSpPr>
        <p:spPr>
          <a:xfrm>
            <a:off x="9107828" y="6199950"/>
            <a:ext cx="2743200" cy="365125"/>
          </a:xfrm>
          <a:prstGeom prst="rect">
            <a:avLst/>
          </a:prstGeom>
        </p:spPr>
        <p:txBody>
          <a:bodyPr vert="horz" lIns="91440" tIns="45720" rIns="91440" bIns="45720" rtlCol="0" anchor="ctr"/>
          <a:lstStyle>
            <a:lvl1pPr algn="r">
              <a:defRPr sz="900">
                <a:solidFill>
                  <a:schemeClr val="tx2"/>
                </a:solidFill>
                <a:latin typeface="+mj-lt"/>
              </a:defRPr>
            </a:lvl1pPr>
          </a:lstStyle>
          <a:p>
            <a:r>
              <a:rPr lang="en-US" noProof="0" dirty="0"/>
              <a:t>MM.DD.20XX</a:t>
            </a:r>
          </a:p>
        </p:txBody>
      </p:sp>
      <p:sp>
        <p:nvSpPr>
          <p:cNvPr id="5" name="Footer Placeholder 4">
            <a:extLst>
              <a:ext uri="{FF2B5EF4-FFF2-40B4-BE49-F238E27FC236}">
                <a16:creationId xmlns="" xmlns:a16="http://schemas.microsoft.com/office/drawing/2014/main" id="{660F0846-9F3F-48DA-AAD0-37D525DD9AD7}"/>
              </a:ext>
            </a:extLst>
          </p:cNvPr>
          <p:cNvSpPr>
            <a:spLocks noGrp="1"/>
          </p:cNvSpPr>
          <p:nvPr>
            <p:ph type="ftr" sz="quarter" idx="3"/>
          </p:nvPr>
        </p:nvSpPr>
        <p:spPr>
          <a:xfrm>
            <a:off x="4038600" y="6199950"/>
            <a:ext cx="4114800" cy="365125"/>
          </a:xfrm>
          <a:prstGeom prst="rect">
            <a:avLst/>
          </a:prstGeom>
        </p:spPr>
        <p:txBody>
          <a:bodyPr vert="horz" lIns="91440" tIns="45720" rIns="91440" bIns="45720" rtlCol="0" anchor="ctr"/>
          <a:lstStyle>
            <a:lvl1pPr algn="ctr">
              <a:defRPr sz="900">
                <a:solidFill>
                  <a:schemeClr val="tx1"/>
                </a:solidFill>
                <a:latin typeface="+mj-lt"/>
              </a:defRPr>
            </a:lvl1pPr>
          </a:lstStyle>
          <a:p>
            <a:endParaRPr lang="en-US" noProof="0" dirty="0"/>
          </a:p>
        </p:txBody>
      </p:sp>
      <p:sp>
        <p:nvSpPr>
          <p:cNvPr id="6" name="Slide Number Placeholder 5">
            <a:extLst>
              <a:ext uri="{FF2B5EF4-FFF2-40B4-BE49-F238E27FC236}">
                <a16:creationId xmlns="" xmlns:a16="http://schemas.microsoft.com/office/drawing/2014/main" id="{DAD316A1-0B18-4964-AEE0-02122B951967}"/>
              </a:ext>
            </a:extLst>
          </p:cNvPr>
          <p:cNvSpPr>
            <a:spLocks noGrp="1"/>
          </p:cNvSpPr>
          <p:nvPr>
            <p:ph type="sldNum" sz="quarter" idx="4"/>
          </p:nvPr>
        </p:nvSpPr>
        <p:spPr>
          <a:xfrm>
            <a:off x="284182" y="6199950"/>
            <a:ext cx="429638" cy="365125"/>
          </a:xfrm>
          <a:prstGeom prst="rect">
            <a:avLst/>
          </a:prstGeom>
        </p:spPr>
        <p:txBody>
          <a:bodyPr vert="horz" lIns="91440" tIns="45720" rIns="91440" bIns="45720" rtlCol="0" anchor="ctr"/>
          <a:lstStyle>
            <a:lvl1pPr algn="ctr">
              <a:defRPr sz="900">
                <a:solidFill>
                  <a:schemeClr val="tx2"/>
                </a:solidFill>
              </a:defRPr>
            </a:lvl1pPr>
          </a:lstStyle>
          <a:p>
            <a:fld id="{06075B66-BB0A-40EC-93F2-D831CFF2799C}" type="slidenum">
              <a:rPr lang="en-US" noProof="0" smtClean="0"/>
              <a:pPr/>
              <a:t>‹#›</a:t>
            </a:fld>
            <a:endParaRPr lang="en-US" noProof="0" dirty="0"/>
          </a:p>
        </p:txBody>
      </p:sp>
    </p:spTree>
    <p:extLst>
      <p:ext uri="{BB962C8B-B14F-4D97-AF65-F5344CB8AC3E}">
        <p14:creationId xmlns:p14="http://schemas.microsoft.com/office/powerpoint/2010/main" val="2727594962"/>
      </p:ext>
    </p:extLst>
  </p:cSld>
  <p:clrMap bg1="lt1" tx1="dk1" bg2="lt2" tx2="dk2" accent1="accent1" accent2="accent2" accent3="accent3" accent4="accent4" accent5="accent5" accent6="accent6" hlink="hlink" folHlink="folHlink"/>
  <p:sldLayoutIdLst>
    <p:sldLayoutId id="2147483649" r:id="rId1"/>
  </p:sldLayoutIdLst>
  <p:hf hdr="0"/>
  <p:txStyles>
    <p:title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78" userDrawn="1">
          <p15:clr>
            <a:srgbClr val="F26B43"/>
          </p15:clr>
        </p15:guide>
        <p15:guide id="2" pos="279" userDrawn="1">
          <p15:clr>
            <a:srgbClr val="F26B43"/>
          </p15:clr>
        </p15:guide>
        <p15:guide id="3" pos="7401" userDrawn="1">
          <p15:clr>
            <a:srgbClr val="F26B43"/>
          </p15:clr>
        </p15:guide>
        <p15:guide id="4" orient="horz" pos="404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orkatoch@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image" Target="../media/image3.sv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image" Target="../media/image3.sv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image" Target="../media/image3.svg"/></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1">
            <a:extLst>
              <a:ext uri="{FF2B5EF4-FFF2-40B4-BE49-F238E27FC236}">
                <a16:creationId xmlns="" xmlns:a16="http://schemas.microsoft.com/office/drawing/2014/main" id="{49F00AE6-8E46-4CE2-8920-C0BB4121B792}"/>
              </a:ext>
            </a:extLst>
          </p:cNvPr>
          <p:cNvSpPr>
            <a:spLocks noGrp="1"/>
          </p:cNvSpPr>
          <p:nvPr>
            <p:ph type="ctrTitle"/>
          </p:nvPr>
        </p:nvSpPr>
        <p:spPr>
          <a:xfrm>
            <a:off x="1524000" y="509764"/>
            <a:ext cx="9144000" cy="685801"/>
          </a:xfrm>
        </p:spPr>
        <p:txBody>
          <a:bodyPr>
            <a:noAutofit/>
          </a:bodyPr>
          <a:lstStyle/>
          <a:p>
            <a:pPr algn="ctr">
              <a:spcBef>
                <a:spcPts val="45"/>
              </a:spcBef>
            </a:pPr>
            <a:r>
              <a:rPr lang="en-US" sz="2400" b="1" dirty="0">
                <a:effectLst/>
                <a:latin typeface="Calibri" panose="020F0502020204030204" pitchFamily="34" charset="0"/>
                <a:ea typeface="Times New Roman" panose="02020603050405020304" pitchFamily="18" charset="0"/>
              </a:rPr>
              <a:t>Nutritional Assessment </a:t>
            </a:r>
            <a:r>
              <a:rPr lang="en-US" sz="2400" b="1" dirty="0" smtClean="0">
                <a:effectLst/>
                <a:latin typeface="Calibri" panose="020F0502020204030204" pitchFamily="34" charset="0"/>
                <a:ea typeface="Times New Roman" panose="02020603050405020304" pitchFamily="18" charset="0"/>
              </a:rPr>
              <a:t>of School-Going </a:t>
            </a:r>
            <a:r>
              <a:rPr lang="en-US" sz="2400" b="1" dirty="0">
                <a:effectLst/>
                <a:latin typeface="Calibri" panose="020F0502020204030204" pitchFamily="34" charset="0"/>
                <a:ea typeface="Times New Roman" panose="02020603050405020304" pitchFamily="18" charset="0"/>
              </a:rPr>
              <a:t>Children in </a:t>
            </a:r>
            <a:r>
              <a:rPr lang="en-US" sz="2400" b="1" dirty="0" smtClean="0">
                <a:effectLst/>
                <a:latin typeface="Calibri" panose="020F0502020204030204" pitchFamily="34" charset="0"/>
                <a:ea typeface="Times New Roman" panose="02020603050405020304" pitchFamily="18" charset="0"/>
              </a:rPr>
              <a:t>district </a:t>
            </a:r>
            <a:r>
              <a:rPr lang="en-US" sz="2400" b="1" dirty="0" err="1" smtClean="0">
                <a:effectLst/>
                <a:latin typeface="Calibri" panose="020F0502020204030204" pitchFamily="34" charset="0"/>
                <a:ea typeface="Times New Roman" panose="02020603050405020304" pitchFamily="18" charset="0"/>
              </a:rPr>
              <a:t>Doda</a:t>
            </a:r>
            <a:r>
              <a:rPr lang="en-US" sz="2400" b="1" dirty="0" smtClean="0">
                <a:effectLst/>
                <a:latin typeface="Calibri" panose="020F0502020204030204" pitchFamily="34" charset="0"/>
                <a:ea typeface="Times New Roman" panose="02020603050405020304" pitchFamily="18" charset="0"/>
              </a:rPr>
              <a:t> of Jammu &amp; Kashmir, </a:t>
            </a:r>
            <a:r>
              <a:rPr lang="en-US" sz="2400" b="1" dirty="0">
                <a:effectLst/>
                <a:latin typeface="Calibri" panose="020F0502020204030204" pitchFamily="34" charset="0"/>
                <a:ea typeface="Times New Roman" panose="02020603050405020304" pitchFamily="18" charset="0"/>
              </a:rPr>
              <a:t>India</a:t>
            </a:r>
            <a:endParaRPr lang="en-IN" sz="2400" dirty="0">
              <a:effectLst/>
              <a:latin typeface="Times New Roman" panose="02020603050405020304" pitchFamily="18" charset="0"/>
              <a:ea typeface="Times New Roman" panose="02020603050405020304" pitchFamily="18" charset="0"/>
            </a:endParaRPr>
          </a:p>
        </p:txBody>
      </p:sp>
      <p:sp>
        <p:nvSpPr>
          <p:cNvPr id="46" name="TextBox 45">
            <a:extLst>
              <a:ext uri="{FF2B5EF4-FFF2-40B4-BE49-F238E27FC236}">
                <a16:creationId xmlns="" xmlns:a16="http://schemas.microsoft.com/office/drawing/2014/main" id="{469CD55B-4AE6-4BA9-AD3C-6553029FB5DB}"/>
              </a:ext>
            </a:extLst>
          </p:cNvPr>
          <p:cNvSpPr txBox="1"/>
          <p:nvPr/>
        </p:nvSpPr>
        <p:spPr>
          <a:xfrm>
            <a:off x="7489371" y="2114713"/>
            <a:ext cx="4702629" cy="1877437"/>
          </a:xfrm>
          <a:prstGeom prst="rect">
            <a:avLst/>
          </a:prstGeom>
          <a:noFill/>
        </p:spPr>
        <p:txBody>
          <a:bodyPr wrap="square" rtlCol="0">
            <a:spAutoFit/>
          </a:bodyPr>
          <a:lstStyle/>
          <a:p>
            <a:r>
              <a:rPr lang="en-IN" b="1" dirty="0" err="1">
                <a:solidFill>
                  <a:srgbClr val="FF0000"/>
                </a:solidFill>
              </a:rPr>
              <a:t>Dr.</a:t>
            </a:r>
            <a:r>
              <a:rPr lang="en-IN" b="1" dirty="0">
                <a:solidFill>
                  <a:srgbClr val="FF0000"/>
                </a:solidFill>
              </a:rPr>
              <a:t> Om Raj Katoch</a:t>
            </a:r>
          </a:p>
          <a:p>
            <a:r>
              <a:rPr lang="en-US" sz="1600" b="0" i="0" u="none" strike="noStrike" dirty="0">
                <a:effectLst/>
                <a:latin typeface="YAD7Q9NigKI 0"/>
              </a:rPr>
              <a:t>Faculty, Department of Economics</a:t>
            </a:r>
            <a:endParaRPr lang="en-US" sz="1600" dirty="0">
              <a:effectLst/>
              <a:latin typeface="YAD7Q9NigKI 0"/>
            </a:endParaRPr>
          </a:p>
          <a:p>
            <a:r>
              <a:rPr lang="en-US" sz="1600" b="0" i="0" u="none" strike="noStrike" dirty="0">
                <a:effectLst/>
                <a:latin typeface="YAD7Q9NigKI 0"/>
              </a:rPr>
              <a:t>Government Degree College Batote, J&amp;K</a:t>
            </a:r>
            <a:endParaRPr lang="en-US" sz="1600" dirty="0">
              <a:effectLst/>
              <a:latin typeface="YAD7Q9NigKI 0"/>
            </a:endParaRPr>
          </a:p>
          <a:p>
            <a:r>
              <a:rPr lang="en-US" sz="1600" b="0" i="0" u="none" strike="noStrike" dirty="0">
                <a:effectLst/>
                <a:latin typeface="YAD7Q9NigKI 0"/>
              </a:rPr>
              <a:t>University of Jammu, India</a:t>
            </a:r>
          </a:p>
          <a:p>
            <a:r>
              <a:rPr lang="en-IN" sz="1600" dirty="0">
                <a:latin typeface="YAD7Q9NigKI 0"/>
              </a:rPr>
              <a:t>Email: </a:t>
            </a:r>
            <a:r>
              <a:rPr lang="en-IN" sz="1600" dirty="0">
                <a:latin typeface="YAD7Q9NigKI 0"/>
                <a:hlinkClick r:id="rId2"/>
              </a:rPr>
              <a:t>orkatoch@gmail.com</a:t>
            </a:r>
            <a:endParaRPr lang="en-IN" sz="1600" dirty="0">
              <a:latin typeface="YAD7Q9NigKI 0"/>
            </a:endParaRPr>
          </a:p>
          <a:p>
            <a:r>
              <a:rPr lang="en-IN" sz="1600" dirty="0">
                <a:effectLst/>
                <a:latin typeface="YAD7Q9NigKI 0"/>
              </a:rPr>
              <a:t>Mob. +91-9419166014</a:t>
            </a:r>
            <a:endParaRPr lang="en-US" sz="1600" dirty="0">
              <a:effectLst/>
              <a:latin typeface="YAD7Q9NigKI 0"/>
            </a:endParaRPr>
          </a:p>
          <a:p>
            <a:endParaRPr lang="en-IN" dirty="0"/>
          </a:p>
        </p:txBody>
      </p:sp>
      <p:pic>
        <p:nvPicPr>
          <p:cNvPr id="48" name="Picture 47">
            <a:extLst>
              <a:ext uri="{FF2B5EF4-FFF2-40B4-BE49-F238E27FC236}">
                <a16:creationId xmlns="" xmlns:a16="http://schemas.microsoft.com/office/drawing/2014/main" id="{1AEE6E1E-AE6C-441D-A775-A32838DE4E55}"/>
              </a:ext>
            </a:extLst>
          </p:cNvPr>
          <p:cNvPicPr>
            <a:picLocks noChangeAspect="1"/>
          </p:cNvPicPr>
          <p:nvPr/>
        </p:nvPicPr>
        <p:blipFill>
          <a:blip r:embed="rId3"/>
          <a:stretch>
            <a:fillRect/>
          </a:stretch>
        </p:blipFill>
        <p:spPr>
          <a:xfrm>
            <a:off x="5148263" y="1389263"/>
            <a:ext cx="1106764" cy="917669"/>
          </a:xfrm>
          <a:prstGeom prst="rect">
            <a:avLst/>
          </a:prstGeom>
        </p:spPr>
      </p:pic>
    </p:spTree>
    <p:extLst>
      <p:ext uri="{BB962C8B-B14F-4D97-AF65-F5344CB8AC3E}">
        <p14:creationId xmlns:p14="http://schemas.microsoft.com/office/powerpoint/2010/main" val="427764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BC6E9AD5-350E-4FC7-BC29-0A27A19D53AF}"/>
              </a:ext>
            </a:extLst>
          </p:cNvPr>
          <p:cNvSpPr>
            <a:spLocks noGrp="1"/>
          </p:cNvSpPr>
          <p:nvPr>
            <p:ph type="ctrTitle"/>
          </p:nvPr>
        </p:nvSpPr>
        <p:spPr>
          <a:xfrm>
            <a:off x="1524000" y="509764"/>
            <a:ext cx="9144000" cy="685801"/>
          </a:xfrm>
        </p:spPr>
        <p:txBody>
          <a:bodyPr>
            <a:normAutofit fontScale="90000"/>
          </a:bodyPr>
          <a:lstStyle/>
          <a:p>
            <a:r>
              <a:rPr lang="en-IN" b="0" i="0" u="none" strike="noStrike" dirty="0">
                <a:solidFill>
                  <a:srgbClr val="191919"/>
                </a:solidFill>
                <a:effectLst/>
              </a:rPr>
              <a:t>Results &amp; Discussion</a:t>
            </a:r>
            <a:endParaRPr lang="en-US" dirty="0"/>
          </a:p>
        </p:txBody>
      </p:sp>
      <p:graphicFrame>
        <p:nvGraphicFramePr>
          <p:cNvPr id="5" name="Table 4"/>
          <p:cNvGraphicFramePr>
            <a:graphicFrameLocks noGrp="1"/>
          </p:cNvGraphicFramePr>
          <p:nvPr/>
        </p:nvGraphicFramePr>
        <p:xfrm>
          <a:off x="1071154" y="1489166"/>
          <a:ext cx="10071464" cy="4406158"/>
        </p:xfrm>
        <a:graphic>
          <a:graphicData uri="http://schemas.openxmlformats.org/drawingml/2006/table">
            <a:tbl>
              <a:tblPr/>
              <a:tblGrid>
                <a:gridCol w="1854782">
                  <a:extLst>
                    <a:ext uri="{9D8B030D-6E8A-4147-A177-3AD203B41FA5}">
                      <a16:colId xmlns="" xmlns:a16="http://schemas.microsoft.com/office/drawing/2014/main" val="20000"/>
                    </a:ext>
                  </a:extLst>
                </a:gridCol>
                <a:gridCol w="1394795">
                  <a:extLst>
                    <a:ext uri="{9D8B030D-6E8A-4147-A177-3AD203B41FA5}">
                      <a16:colId xmlns="" xmlns:a16="http://schemas.microsoft.com/office/drawing/2014/main" val="20001"/>
                    </a:ext>
                  </a:extLst>
                </a:gridCol>
                <a:gridCol w="1705163">
                  <a:extLst>
                    <a:ext uri="{9D8B030D-6E8A-4147-A177-3AD203B41FA5}">
                      <a16:colId xmlns="" xmlns:a16="http://schemas.microsoft.com/office/drawing/2014/main" val="20002"/>
                    </a:ext>
                  </a:extLst>
                </a:gridCol>
                <a:gridCol w="1627262">
                  <a:extLst>
                    <a:ext uri="{9D8B030D-6E8A-4147-A177-3AD203B41FA5}">
                      <a16:colId xmlns="" xmlns:a16="http://schemas.microsoft.com/office/drawing/2014/main" val="20003"/>
                    </a:ext>
                  </a:extLst>
                </a:gridCol>
                <a:gridCol w="1472697">
                  <a:extLst>
                    <a:ext uri="{9D8B030D-6E8A-4147-A177-3AD203B41FA5}">
                      <a16:colId xmlns="" xmlns:a16="http://schemas.microsoft.com/office/drawing/2014/main" val="20004"/>
                    </a:ext>
                  </a:extLst>
                </a:gridCol>
                <a:gridCol w="2016765">
                  <a:extLst>
                    <a:ext uri="{9D8B030D-6E8A-4147-A177-3AD203B41FA5}">
                      <a16:colId xmlns="" xmlns:a16="http://schemas.microsoft.com/office/drawing/2014/main" val="20005"/>
                    </a:ext>
                  </a:extLst>
                </a:gridCol>
              </a:tblGrid>
              <a:tr h="407505">
                <a:tc gridSpan="6">
                  <a:txBody>
                    <a:bodyPr/>
                    <a:lstStyle/>
                    <a:p>
                      <a:pPr>
                        <a:lnSpc>
                          <a:spcPct val="150000"/>
                        </a:lnSpc>
                      </a:pPr>
                      <a:r>
                        <a:rPr lang="en-US" sz="1800" dirty="0">
                          <a:solidFill>
                            <a:srgbClr val="000000"/>
                          </a:solidFill>
                          <a:latin typeface="Calibri"/>
                          <a:ea typeface="Times New Roman"/>
                          <a:cs typeface="Calibri"/>
                        </a:rPr>
                        <a:t>Table 1.3</a:t>
                      </a:r>
                      <a:r>
                        <a:rPr lang="en-US" sz="1800" b="1" dirty="0">
                          <a:solidFill>
                            <a:srgbClr val="000000"/>
                          </a:solidFill>
                          <a:latin typeface="Calibri"/>
                          <a:ea typeface="Times New Roman"/>
                          <a:cs typeface="Calibri"/>
                        </a:rPr>
                        <a:t> Nutritional status among school-going children by zones (6-14 Years) n=360)</a:t>
                      </a:r>
                      <a:endParaRPr lang="en-IN" sz="1800" dirty="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DAE7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581323">
                <a:tc>
                  <a:txBody>
                    <a:bodyPr/>
                    <a:lstStyle/>
                    <a:p>
                      <a:pPr>
                        <a:lnSpc>
                          <a:spcPct val="107000"/>
                        </a:lnSpc>
                      </a:pPr>
                      <a:r>
                        <a:rPr lang="en-US" sz="1400" b="1">
                          <a:latin typeface="Calibri"/>
                          <a:ea typeface="Calibri"/>
                          <a:cs typeface="Calibri"/>
                        </a:rPr>
                        <a:t>Nutritional Status</a:t>
                      </a:r>
                      <a:endParaRPr lang="en-IN" sz="14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7F0"/>
                    </a:solidFill>
                  </a:tcPr>
                </a:tc>
                <a:tc>
                  <a:txBody>
                    <a:bodyPr/>
                    <a:lstStyle/>
                    <a:p>
                      <a:pPr algn="ctr">
                        <a:lnSpc>
                          <a:spcPct val="107000"/>
                        </a:lnSpc>
                      </a:pPr>
                      <a:r>
                        <a:rPr lang="en-US" sz="1400" b="1">
                          <a:latin typeface="Calibri"/>
                          <a:ea typeface="Calibri"/>
                          <a:cs typeface="Calibri"/>
                        </a:rPr>
                        <a:t>Zone-Assar (n=120)</a:t>
                      </a:r>
                      <a:endParaRPr lang="en-IN" sz="14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7F0"/>
                    </a:solidFill>
                  </a:tcPr>
                </a:tc>
                <a:tc>
                  <a:txBody>
                    <a:bodyPr/>
                    <a:lstStyle/>
                    <a:p>
                      <a:pPr algn="ctr">
                        <a:lnSpc>
                          <a:spcPct val="107000"/>
                        </a:lnSpc>
                      </a:pPr>
                      <a:r>
                        <a:rPr lang="en-US" sz="1400" b="1">
                          <a:latin typeface="Calibri"/>
                          <a:ea typeface="Calibri"/>
                          <a:cs typeface="Calibri"/>
                        </a:rPr>
                        <a:t>Zone-Bhagwah (n=120)</a:t>
                      </a:r>
                      <a:endParaRPr lang="en-IN" sz="14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7F0"/>
                    </a:solidFill>
                  </a:tcPr>
                </a:tc>
                <a:tc>
                  <a:txBody>
                    <a:bodyPr/>
                    <a:lstStyle/>
                    <a:p>
                      <a:pPr algn="ctr">
                        <a:lnSpc>
                          <a:spcPct val="107000"/>
                        </a:lnSpc>
                      </a:pPr>
                      <a:r>
                        <a:rPr lang="en-US" sz="1400" b="1">
                          <a:latin typeface="Calibri"/>
                          <a:ea typeface="Calibri"/>
                          <a:cs typeface="Calibri"/>
                        </a:rPr>
                        <a:t>Zone-Doda (n=120)</a:t>
                      </a:r>
                      <a:endParaRPr lang="en-IN" sz="14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7F0"/>
                    </a:solidFill>
                  </a:tcPr>
                </a:tc>
                <a:tc>
                  <a:txBody>
                    <a:bodyPr/>
                    <a:lstStyle/>
                    <a:p>
                      <a:pPr algn="ctr">
                        <a:lnSpc>
                          <a:spcPct val="107000"/>
                        </a:lnSpc>
                      </a:pPr>
                      <a:r>
                        <a:rPr lang="en-US" sz="1400" b="1">
                          <a:latin typeface="Calibri"/>
                          <a:ea typeface="Calibri"/>
                          <a:cs typeface="Calibri"/>
                        </a:rPr>
                        <a:t>Total</a:t>
                      </a:r>
                      <a:endParaRPr lang="en-IN" sz="1400">
                        <a:latin typeface="Calibri"/>
                        <a:ea typeface="Calibri"/>
                        <a:cs typeface="Times New Roman"/>
                      </a:endParaRPr>
                    </a:p>
                    <a:p>
                      <a:pPr algn="ctr">
                        <a:lnSpc>
                          <a:spcPct val="107000"/>
                        </a:lnSpc>
                      </a:pPr>
                      <a:r>
                        <a:rPr lang="en-US" sz="1400" b="1">
                          <a:latin typeface="Calibri"/>
                          <a:ea typeface="Calibri"/>
                          <a:cs typeface="Calibri"/>
                        </a:rPr>
                        <a:t>(=360)</a:t>
                      </a:r>
                      <a:endParaRPr lang="en-IN" sz="14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7F0"/>
                    </a:solidFill>
                  </a:tcPr>
                </a:tc>
                <a:tc>
                  <a:txBody>
                    <a:bodyPr/>
                    <a:lstStyle/>
                    <a:p>
                      <a:pPr algn="ctr">
                        <a:lnSpc>
                          <a:spcPct val="107000"/>
                        </a:lnSpc>
                        <a:spcAft>
                          <a:spcPts val="800"/>
                        </a:spcAft>
                      </a:pPr>
                      <a:r>
                        <a:rPr lang="en-US" sz="1400" b="1">
                          <a:latin typeface="Calibri"/>
                          <a:ea typeface="Times New Roman"/>
                          <a:cs typeface="Times New Roman"/>
                        </a:rPr>
                        <a:t>Chi-Square (</a:t>
                      </a:r>
                      <a:r>
                        <a:rPr lang="en-US" sz="1400">
                          <a:latin typeface="Calibri"/>
                          <a:ea typeface="Times New Roman"/>
                          <a:cs typeface="Times New Roman"/>
                        </a:rPr>
                        <a:t>χ</a:t>
                      </a:r>
                      <a:r>
                        <a:rPr lang="en-US" sz="1400" baseline="30000">
                          <a:latin typeface="Calibri"/>
                          <a:ea typeface="Times New Roman"/>
                          <a:cs typeface="Times New Roman"/>
                        </a:rPr>
                        <a:t>2</a:t>
                      </a:r>
                      <a:r>
                        <a:rPr lang="en-US" sz="1400" b="1">
                          <a:latin typeface="Calibri"/>
                          <a:ea typeface="Times New Roman"/>
                          <a:cs typeface="Times New Roman"/>
                        </a:rPr>
                        <a:t>)</a:t>
                      </a:r>
                      <a:endParaRPr lang="en-IN" sz="1400">
                        <a:latin typeface="Times New Roman"/>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7F0"/>
                    </a:solidFill>
                  </a:tcPr>
                </a:tc>
                <a:extLst>
                  <a:ext uri="{0D108BD9-81ED-4DB2-BD59-A6C34878D82A}">
                    <a16:rowId xmlns="" xmlns:a16="http://schemas.microsoft.com/office/drawing/2014/main" val="10001"/>
                  </a:ext>
                </a:extLst>
              </a:tr>
              <a:tr h="782559">
                <a:tc>
                  <a:txBody>
                    <a:bodyPr/>
                    <a:lstStyle/>
                    <a:p>
                      <a:pPr>
                        <a:lnSpc>
                          <a:spcPct val="107000"/>
                        </a:lnSpc>
                      </a:pPr>
                      <a:r>
                        <a:rPr lang="en-US" sz="1400" b="1">
                          <a:latin typeface="Calibri"/>
                          <a:ea typeface="Calibri"/>
                          <a:cs typeface="Calibri"/>
                        </a:rPr>
                        <a:t>Stunting</a:t>
                      </a:r>
                      <a:endParaRPr lang="en-IN" sz="1400">
                        <a:latin typeface="Calibri"/>
                        <a:ea typeface="Calibri"/>
                        <a:cs typeface="Times New Roman"/>
                      </a:endParaRPr>
                    </a:p>
                    <a:p>
                      <a:pPr>
                        <a:lnSpc>
                          <a:spcPct val="107000"/>
                        </a:lnSpc>
                      </a:pPr>
                      <a:r>
                        <a:rPr lang="en-US" sz="1400">
                          <a:latin typeface="Calibri"/>
                          <a:ea typeface="Calibri"/>
                          <a:cs typeface="Calibri"/>
                        </a:rPr>
                        <a:t>(Height-for-Age)</a:t>
                      </a:r>
                      <a:endParaRPr lang="en-IN" sz="14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DAE7F0"/>
                    </a:solidFill>
                  </a:tcPr>
                </a:tc>
                <a:tc>
                  <a:txBody>
                    <a:bodyPr/>
                    <a:lstStyle/>
                    <a:p>
                      <a:pPr algn="ctr">
                        <a:lnSpc>
                          <a:spcPct val="107000"/>
                        </a:lnSpc>
                      </a:pPr>
                      <a:r>
                        <a:rPr lang="en-US" sz="1400">
                          <a:latin typeface="Calibri"/>
                          <a:ea typeface="Calibri"/>
                          <a:cs typeface="Calibri"/>
                        </a:rPr>
                        <a:t>23 (19.17)</a:t>
                      </a:r>
                      <a:endParaRPr lang="en-IN" sz="14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DAE7F0"/>
                    </a:solidFill>
                  </a:tcPr>
                </a:tc>
                <a:tc>
                  <a:txBody>
                    <a:bodyPr/>
                    <a:lstStyle/>
                    <a:p>
                      <a:pPr algn="ctr">
                        <a:lnSpc>
                          <a:spcPct val="107000"/>
                        </a:lnSpc>
                      </a:pPr>
                      <a:r>
                        <a:rPr lang="en-US" sz="1400">
                          <a:latin typeface="Calibri"/>
                          <a:ea typeface="Calibri"/>
                          <a:cs typeface="Calibri"/>
                        </a:rPr>
                        <a:t>34 (28.33)</a:t>
                      </a:r>
                      <a:endParaRPr lang="en-IN" sz="14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DAE7F0"/>
                    </a:solidFill>
                  </a:tcPr>
                </a:tc>
                <a:tc>
                  <a:txBody>
                    <a:bodyPr/>
                    <a:lstStyle/>
                    <a:p>
                      <a:pPr algn="ctr">
                        <a:lnSpc>
                          <a:spcPct val="107000"/>
                        </a:lnSpc>
                      </a:pPr>
                      <a:r>
                        <a:rPr lang="en-US" sz="1400">
                          <a:latin typeface="Calibri"/>
                          <a:ea typeface="Calibri"/>
                          <a:cs typeface="Calibri"/>
                        </a:rPr>
                        <a:t>19 (15.83)</a:t>
                      </a:r>
                      <a:endParaRPr lang="en-IN" sz="14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DAE7F0"/>
                    </a:solidFill>
                  </a:tcPr>
                </a:tc>
                <a:tc>
                  <a:txBody>
                    <a:bodyPr/>
                    <a:lstStyle/>
                    <a:p>
                      <a:pPr algn="ctr">
                        <a:lnSpc>
                          <a:spcPct val="107000"/>
                        </a:lnSpc>
                      </a:pPr>
                      <a:r>
                        <a:rPr lang="en-US" sz="1400">
                          <a:latin typeface="Calibri"/>
                          <a:ea typeface="Calibri"/>
                          <a:cs typeface="Calibri"/>
                        </a:rPr>
                        <a:t>76 (21.11)</a:t>
                      </a:r>
                      <a:endParaRPr lang="en-IN" sz="14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DAE7F0"/>
                    </a:solidFill>
                  </a:tcPr>
                </a:tc>
                <a:tc>
                  <a:txBody>
                    <a:bodyPr/>
                    <a:lstStyle/>
                    <a:p>
                      <a:pPr algn="ctr">
                        <a:lnSpc>
                          <a:spcPct val="107000"/>
                        </a:lnSpc>
                        <a:spcAft>
                          <a:spcPts val="800"/>
                        </a:spcAft>
                      </a:pPr>
                      <a:r>
                        <a:rPr lang="en-US" sz="1400">
                          <a:latin typeface="Calibri"/>
                          <a:ea typeface="Calibri"/>
                          <a:cs typeface="Times New Roman"/>
                        </a:rPr>
                        <a:t>χ</a:t>
                      </a:r>
                      <a:r>
                        <a:rPr lang="en-US" sz="1400" baseline="30000">
                          <a:latin typeface="Calibri"/>
                          <a:ea typeface="Calibri"/>
                          <a:cs typeface="Times New Roman"/>
                        </a:rPr>
                        <a:t>2</a:t>
                      </a:r>
                      <a:r>
                        <a:rPr lang="en-US" sz="1400">
                          <a:latin typeface="Calibri"/>
                          <a:ea typeface="Calibri"/>
                          <a:cs typeface="Times New Roman"/>
                        </a:rPr>
                        <a:t> = 6.0378**</a:t>
                      </a:r>
                      <a:endParaRPr lang="en-IN" sz="1400">
                        <a:latin typeface="Times New Roman"/>
                        <a:ea typeface="Times New Roman"/>
                        <a:cs typeface="Times New Roman"/>
                      </a:endParaRPr>
                    </a:p>
                    <a:p>
                      <a:pPr algn="ctr">
                        <a:lnSpc>
                          <a:spcPct val="107000"/>
                        </a:lnSpc>
                      </a:pPr>
                      <a:r>
                        <a:rPr lang="en-US" sz="1400">
                          <a:latin typeface="Calibri"/>
                          <a:ea typeface="Calibri"/>
                          <a:cs typeface="Times New Roman"/>
                        </a:rPr>
                        <a:t>P = 0.048855 </a:t>
                      </a:r>
                      <a:endParaRPr lang="en-IN" sz="1400">
                        <a:latin typeface="Times New Roman"/>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DAE7F0"/>
                    </a:solidFill>
                  </a:tcPr>
                </a:tc>
                <a:extLst>
                  <a:ext uri="{0D108BD9-81ED-4DB2-BD59-A6C34878D82A}">
                    <a16:rowId xmlns="" xmlns:a16="http://schemas.microsoft.com/office/drawing/2014/main" val="10002"/>
                  </a:ext>
                </a:extLst>
              </a:tr>
              <a:tr h="782559">
                <a:tc>
                  <a:txBody>
                    <a:bodyPr/>
                    <a:lstStyle/>
                    <a:p>
                      <a:pPr>
                        <a:lnSpc>
                          <a:spcPct val="107000"/>
                        </a:lnSpc>
                      </a:pPr>
                      <a:r>
                        <a:rPr lang="en-US" sz="1400" b="1">
                          <a:latin typeface="Calibri"/>
                          <a:ea typeface="Calibri"/>
                          <a:cs typeface="Calibri"/>
                        </a:rPr>
                        <a:t>Wasting</a:t>
                      </a:r>
                      <a:endParaRPr lang="en-IN" sz="1400">
                        <a:latin typeface="Calibri"/>
                        <a:ea typeface="Calibri"/>
                        <a:cs typeface="Times New Roman"/>
                      </a:endParaRPr>
                    </a:p>
                    <a:p>
                      <a:pPr>
                        <a:lnSpc>
                          <a:spcPct val="107000"/>
                        </a:lnSpc>
                      </a:pPr>
                      <a:r>
                        <a:rPr lang="en-US" sz="1400">
                          <a:latin typeface="Calibri"/>
                          <a:ea typeface="Calibri"/>
                          <a:cs typeface="Calibri"/>
                        </a:rPr>
                        <a:t>(BMI-for-Age)</a:t>
                      </a:r>
                      <a:endParaRPr lang="en-IN" sz="1400">
                        <a:latin typeface="Calibri"/>
                        <a:ea typeface="Calibri"/>
                        <a:cs typeface="Times New Roman"/>
                      </a:endParaRPr>
                    </a:p>
                  </a:txBody>
                  <a:tcPr marL="68580" marR="68580" marT="0" marB="0" anchor="ctr">
                    <a:lnL>
                      <a:noFill/>
                    </a:lnL>
                    <a:lnR>
                      <a:noFill/>
                    </a:lnR>
                    <a:lnT>
                      <a:noFill/>
                    </a:lnT>
                    <a:lnB>
                      <a:noFill/>
                    </a:lnB>
                    <a:solidFill>
                      <a:srgbClr val="DAE7F0"/>
                    </a:solidFill>
                  </a:tcPr>
                </a:tc>
                <a:tc>
                  <a:txBody>
                    <a:bodyPr/>
                    <a:lstStyle/>
                    <a:p>
                      <a:pPr algn="ctr">
                        <a:lnSpc>
                          <a:spcPct val="107000"/>
                        </a:lnSpc>
                      </a:pPr>
                      <a:r>
                        <a:rPr lang="en-US" sz="1400">
                          <a:latin typeface="Calibri"/>
                          <a:ea typeface="Calibri"/>
                          <a:cs typeface="Calibri"/>
                        </a:rPr>
                        <a:t>10 (8.33)</a:t>
                      </a:r>
                      <a:endParaRPr lang="en-IN" sz="1400">
                        <a:latin typeface="Calibri"/>
                        <a:ea typeface="Calibri"/>
                        <a:cs typeface="Times New Roman"/>
                      </a:endParaRPr>
                    </a:p>
                  </a:txBody>
                  <a:tcPr marL="68580" marR="68580" marT="0" marB="0" anchor="ctr">
                    <a:lnL>
                      <a:noFill/>
                    </a:lnL>
                    <a:lnR>
                      <a:noFill/>
                    </a:lnR>
                    <a:lnT>
                      <a:noFill/>
                    </a:lnT>
                    <a:lnB>
                      <a:noFill/>
                    </a:lnB>
                    <a:solidFill>
                      <a:srgbClr val="DAE7F0"/>
                    </a:solidFill>
                  </a:tcPr>
                </a:tc>
                <a:tc>
                  <a:txBody>
                    <a:bodyPr/>
                    <a:lstStyle/>
                    <a:p>
                      <a:pPr algn="ctr">
                        <a:lnSpc>
                          <a:spcPct val="107000"/>
                        </a:lnSpc>
                      </a:pPr>
                      <a:r>
                        <a:rPr lang="en-US" sz="1400">
                          <a:latin typeface="Calibri"/>
                          <a:ea typeface="Calibri"/>
                          <a:cs typeface="Calibri"/>
                        </a:rPr>
                        <a:t>13 (10.83)</a:t>
                      </a:r>
                      <a:endParaRPr lang="en-IN" sz="1400">
                        <a:latin typeface="Calibri"/>
                        <a:ea typeface="Calibri"/>
                        <a:cs typeface="Times New Roman"/>
                      </a:endParaRPr>
                    </a:p>
                  </a:txBody>
                  <a:tcPr marL="68580" marR="68580" marT="0" marB="0" anchor="ctr">
                    <a:lnL>
                      <a:noFill/>
                    </a:lnL>
                    <a:lnR>
                      <a:noFill/>
                    </a:lnR>
                    <a:lnT>
                      <a:noFill/>
                    </a:lnT>
                    <a:lnB>
                      <a:noFill/>
                    </a:lnB>
                    <a:solidFill>
                      <a:srgbClr val="DAE7F0"/>
                    </a:solidFill>
                  </a:tcPr>
                </a:tc>
                <a:tc>
                  <a:txBody>
                    <a:bodyPr/>
                    <a:lstStyle/>
                    <a:p>
                      <a:pPr algn="ctr">
                        <a:lnSpc>
                          <a:spcPct val="107000"/>
                        </a:lnSpc>
                      </a:pPr>
                      <a:r>
                        <a:rPr lang="en-US" sz="1400">
                          <a:latin typeface="Calibri"/>
                          <a:ea typeface="Calibri"/>
                          <a:cs typeface="Calibri"/>
                        </a:rPr>
                        <a:t>11 (9.17)</a:t>
                      </a:r>
                      <a:endParaRPr lang="en-IN" sz="1400">
                        <a:latin typeface="Calibri"/>
                        <a:ea typeface="Calibri"/>
                        <a:cs typeface="Times New Roman"/>
                      </a:endParaRPr>
                    </a:p>
                  </a:txBody>
                  <a:tcPr marL="68580" marR="68580" marT="0" marB="0" anchor="ctr">
                    <a:lnL>
                      <a:noFill/>
                    </a:lnL>
                    <a:lnR>
                      <a:noFill/>
                    </a:lnR>
                    <a:lnT>
                      <a:noFill/>
                    </a:lnT>
                    <a:lnB>
                      <a:noFill/>
                    </a:lnB>
                    <a:solidFill>
                      <a:srgbClr val="DAE7F0"/>
                    </a:solidFill>
                  </a:tcPr>
                </a:tc>
                <a:tc>
                  <a:txBody>
                    <a:bodyPr/>
                    <a:lstStyle/>
                    <a:p>
                      <a:pPr algn="ctr">
                        <a:lnSpc>
                          <a:spcPct val="107000"/>
                        </a:lnSpc>
                      </a:pPr>
                      <a:r>
                        <a:rPr lang="en-US" sz="1400">
                          <a:latin typeface="Calibri"/>
                          <a:ea typeface="Calibri"/>
                          <a:cs typeface="Calibri"/>
                        </a:rPr>
                        <a:t>34 (9.44)</a:t>
                      </a:r>
                      <a:endParaRPr lang="en-IN" sz="1400">
                        <a:latin typeface="Calibri"/>
                        <a:ea typeface="Calibri"/>
                        <a:cs typeface="Times New Roman"/>
                      </a:endParaRPr>
                    </a:p>
                  </a:txBody>
                  <a:tcPr marL="68580" marR="68580" marT="0" marB="0" anchor="ctr">
                    <a:lnL>
                      <a:noFill/>
                    </a:lnL>
                    <a:lnR>
                      <a:noFill/>
                    </a:lnR>
                    <a:lnT>
                      <a:noFill/>
                    </a:lnT>
                    <a:lnB>
                      <a:noFill/>
                    </a:lnB>
                    <a:solidFill>
                      <a:srgbClr val="DAE7F0"/>
                    </a:solidFill>
                  </a:tcPr>
                </a:tc>
                <a:tc>
                  <a:txBody>
                    <a:bodyPr/>
                    <a:lstStyle/>
                    <a:p>
                      <a:pPr algn="ctr">
                        <a:lnSpc>
                          <a:spcPct val="107000"/>
                        </a:lnSpc>
                        <a:spcAft>
                          <a:spcPts val="800"/>
                        </a:spcAft>
                      </a:pPr>
                      <a:r>
                        <a:rPr lang="en-US" sz="1400">
                          <a:latin typeface="Calibri"/>
                          <a:ea typeface="Calibri"/>
                          <a:cs typeface="Times New Roman"/>
                        </a:rPr>
                        <a:t>χ</a:t>
                      </a:r>
                      <a:r>
                        <a:rPr lang="en-US" sz="1400" baseline="30000">
                          <a:latin typeface="Calibri"/>
                          <a:ea typeface="Calibri"/>
                          <a:cs typeface="Times New Roman"/>
                        </a:rPr>
                        <a:t>2</a:t>
                      </a:r>
                      <a:r>
                        <a:rPr lang="en-US" sz="1400">
                          <a:latin typeface="Calibri"/>
                          <a:ea typeface="Calibri"/>
                          <a:cs typeface="Times New Roman"/>
                        </a:rPr>
                        <a:t> = 0.4547*</a:t>
                      </a:r>
                      <a:endParaRPr lang="en-IN" sz="1400">
                        <a:latin typeface="Times New Roman"/>
                        <a:ea typeface="Times New Roman"/>
                        <a:cs typeface="Times New Roman"/>
                      </a:endParaRPr>
                    </a:p>
                    <a:p>
                      <a:pPr algn="ctr">
                        <a:lnSpc>
                          <a:spcPct val="107000"/>
                        </a:lnSpc>
                      </a:pPr>
                      <a:r>
                        <a:rPr lang="en-US" sz="1400">
                          <a:latin typeface="Calibri"/>
                          <a:ea typeface="Times New Roman"/>
                          <a:cs typeface="Times New Roman"/>
                        </a:rPr>
                        <a:t>P = 0.796638 </a:t>
                      </a:r>
                      <a:endParaRPr lang="en-IN" sz="1400">
                        <a:latin typeface="Times New Roman"/>
                        <a:ea typeface="Times New Roman"/>
                        <a:cs typeface="Times New Roman"/>
                      </a:endParaRPr>
                    </a:p>
                  </a:txBody>
                  <a:tcPr marL="68580" marR="68580" marT="0" marB="0" anchor="ctr">
                    <a:lnL>
                      <a:noFill/>
                    </a:lnL>
                    <a:lnR>
                      <a:noFill/>
                    </a:lnR>
                    <a:lnT>
                      <a:noFill/>
                    </a:lnT>
                    <a:lnB>
                      <a:noFill/>
                    </a:lnB>
                    <a:solidFill>
                      <a:srgbClr val="DAE7F0"/>
                    </a:solidFill>
                  </a:tcPr>
                </a:tc>
                <a:extLst>
                  <a:ext uri="{0D108BD9-81ED-4DB2-BD59-A6C34878D82A}">
                    <a16:rowId xmlns="" xmlns:a16="http://schemas.microsoft.com/office/drawing/2014/main" val="10003"/>
                  </a:ext>
                </a:extLst>
              </a:tr>
              <a:tr h="1073222">
                <a:tc>
                  <a:txBody>
                    <a:bodyPr/>
                    <a:lstStyle/>
                    <a:p>
                      <a:pPr>
                        <a:lnSpc>
                          <a:spcPct val="107000"/>
                        </a:lnSpc>
                      </a:pPr>
                      <a:r>
                        <a:rPr lang="en-US" sz="1400" b="1">
                          <a:latin typeface="Calibri"/>
                          <a:ea typeface="Calibri"/>
                          <a:cs typeface="Calibri"/>
                        </a:rPr>
                        <a:t>Underweight</a:t>
                      </a:r>
                      <a:endParaRPr lang="en-IN" sz="1400">
                        <a:latin typeface="Calibri"/>
                        <a:ea typeface="Calibri"/>
                        <a:cs typeface="Times New Roman"/>
                      </a:endParaRPr>
                    </a:p>
                    <a:p>
                      <a:pPr>
                        <a:lnSpc>
                          <a:spcPct val="107000"/>
                        </a:lnSpc>
                      </a:pPr>
                      <a:r>
                        <a:rPr lang="en-US" sz="1400">
                          <a:latin typeface="Calibri"/>
                          <a:ea typeface="Calibri"/>
                          <a:cs typeface="Calibri"/>
                        </a:rPr>
                        <a:t>(Weight-for-Age)</a:t>
                      </a:r>
                      <a:endParaRPr lang="en-IN" sz="1400">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DAE7F0"/>
                    </a:solidFill>
                  </a:tcPr>
                </a:tc>
                <a:tc>
                  <a:txBody>
                    <a:bodyPr/>
                    <a:lstStyle/>
                    <a:p>
                      <a:pPr algn="ctr">
                        <a:lnSpc>
                          <a:spcPct val="107000"/>
                        </a:lnSpc>
                      </a:pPr>
                      <a:r>
                        <a:rPr lang="en-US" sz="1400">
                          <a:latin typeface="Calibri"/>
                          <a:ea typeface="Calibri"/>
                          <a:cs typeface="Calibri"/>
                        </a:rPr>
                        <a:t>11 (9.17)</a:t>
                      </a:r>
                      <a:endParaRPr lang="en-IN" sz="1400">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DAE7F0"/>
                    </a:solidFill>
                  </a:tcPr>
                </a:tc>
                <a:tc>
                  <a:txBody>
                    <a:bodyPr/>
                    <a:lstStyle/>
                    <a:p>
                      <a:pPr algn="ctr">
                        <a:lnSpc>
                          <a:spcPct val="107000"/>
                        </a:lnSpc>
                      </a:pPr>
                      <a:r>
                        <a:rPr lang="en-US" sz="1400">
                          <a:latin typeface="Calibri"/>
                          <a:ea typeface="Calibri"/>
                          <a:cs typeface="Calibri"/>
                        </a:rPr>
                        <a:t>16 (13.33)</a:t>
                      </a:r>
                      <a:endParaRPr lang="en-IN" sz="1400">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DAE7F0"/>
                    </a:solidFill>
                  </a:tcPr>
                </a:tc>
                <a:tc>
                  <a:txBody>
                    <a:bodyPr/>
                    <a:lstStyle/>
                    <a:p>
                      <a:pPr algn="ctr">
                        <a:lnSpc>
                          <a:spcPct val="107000"/>
                        </a:lnSpc>
                      </a:pPr>
                      <a:r>
                        <a:rPr lang="en-US" sz="1400">
                          <a:latin typeface="Calibri"/>
                          <a:ea typeface="Calibri"/>
                          <a:cs typeface="Calibri"/>
                        </a:rPr>
                        <a:t>5 (4.17)</a:t>
                      </a:r>
                      <a:endParaRPr lang="en-IN" sz="1400">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DAE7F0"/>
                    </a:solidFill>
                  </a:tcPr>
                </a:tc>
                <a:tc>
                  <a:txBody>
                    <a:bodyPr/>
                    <a:lstStyle/>
                    <a:p>
                      <a:pPr algn="ctr">
                        <a:lnSpc>
                          <a:spcPct val="107000"/>
                        </a:lnSpc>
                      </a:pPr>
                      <a:r>
                        <a:rPr lang="en-US" sz="1400">
                          <a:latin typeface="Calibri"/>
                          <a:ea typeface="Calibri"/>
                          <a:cs typeface="Calibri"/>
                        </a:rPr>
                        <a:t>32 (8.89)</a:t>
                      </a:r>
                      <a:endParaRPr lang="en-IN" sz="1400">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DAE7F0"/>
                    </a:solidFill>
                  </a:tcPr>
                </a:tc>
                <a:tc>
                  <a:txBody>
                    <a:bodyPr/>
                    <a:lstStyle/>
                    <a:p>
                      <a:pPr algn="ctr">
                        <a:lnSpc>
                          <a:spcPct val="107000"/>
                        </a:lnSpc>
                        <a:spcAft>
                          <a:spcPts val="800"/>
                        </a:spcAft>
                      </a:pPr>
                      <a:endParaRPr lang="en-US" sz="1400">
                        <a:latin typeface="Calibri"/>
                        <a:ea typeface="Calibri"/>
                        <a:cs typeface="Times New Roman"/>
                      </a:endParaRPr>
                    </a:p>
                    <a:p>
                      <a:pPr algn="ctr">
                        <a:lnSpc>
                          <a:spcPct val="107000"/>
                        </a:lnSpc>
                      </a:pPr>
                      <a:r>
                        <a:rPr lang="en-US" sz="1400">
                          <a:latin typeface="Calibri"/>
                          <a:ea typeface="Calibri"/>
                          <a:cs typeface="Times New Roman"/>
                        </a:rPr>
                        <a:t>χ</a:t>
                      </a:r>
                      <a:r>
                        <a:rPr lang="en-US" sz="1400" baseline="30000">
                          <a:latin typeface="Calibri"/>
                          <a:ea typeface="Calibri"/>
                          <a:cs typeface="Times New Roman"/>
                        </a:rPr>
                        <a:t>2</a:t>
                      </a:r>
                      <a:r>
                        <a:rPr lang="en-US" sz="1400">
                          <a:latin typeface="Calibri"/>
                          <a:ea typeface="Calibri"/>
                          <a:cs typeface="Times New Roman"/>
                        </a:rPr>
                        <a:t> = 6.2424**</a:t>
                      </a:r>
                      <a:endParaRPr lang="en-IN" sz="1400">
                        <a:latin typeface="Times New Roman"/>
                        <a:ea typeface="Times New Roman"/>
                        <a:cs typeface="Times New Roman"/>
                      </a:endParaRPr>
                    </a:p>
                    <a:p>
                      <a:pPr algn="ctr">
                        <a:lnSpc>
                          <a:spcPct val="107000"/>
                        </a:lnSpc>
                      </a:pPr>
                      <a:r>
                        <a:rPr lang="en-US" sz="1400">
                          <a:latin typeface="Calibri"/>
                          <a:ea typeface="Calibri"/>
                          <a:cs typeface="Times New Roman"/>
                        </a:rPr>
                        <a:t>P = 0.044105 </a:t>
                      </a:r>
                      <a:endParaRPr lang="en-IN" sz="1400">
                        <a:latin typeface="Times New Roman"/>
                        <a:ea typeface="Times New Roma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DAE7F0"/>
                    </a:solidFill>
                  </a:tcPr>
                </a:tc>
                <a:extLst>
                  <a:ext uri="{0D108BD9-81ED-4DB2-BD59-A6C34878D82A}">
                    <a16:rowId xmlns="" xmlns:a16="http://schemas.microsoft.com/office/drawing/2014/main" val="10004"/>
                  </a:ext>
                </a:extLst>
              </a:tr>
              <a:tr h="775015">
                <a:tc gridSpan="6">
                  <a:txBody>
                    <a:bodyPr/>
                    <a:lstStyle/>
                    <a:p>
                      <a:pPr>
                        <a:lnSpc>
                          <a:spcPct val="107000"/>
                        </a:lnSpc>
                      </a:pPr>
                      <a:r>
                        <a:rPr lang="en-US" sz="1400" b="1" dirty="0">
                          <a:latin typeface="Calibri"/>
                          <a:ea typeface="Times New Roman"/>
                          <a:cs typeface="Times New Roman"/>
                        </a:rPr>
                        <a:t>Source:</a:t>
                      </a:r>
                      <a:r>
                        <a:rPr lang="en-US" sz="1400" dirty="0">
                          <a:latin typeface="Calibri"/>
                          <a:ea typeface="Times New Roman"/>
                          <a:cs typeface="Times New Roman"/>
                        </a:rPr>
                        <a:t> Field Survey, Values in brackets are in percentages</a:t>
                      </a:r>
                      <a:endParaRPr lang="en-IN" sz="1400" dirty="0">
                        <a:latin typeface="Times New Roman"/>
                        <a:ea typeface="Times New Roman"/>
                        <a:cs typeface="Times New Roman"/>
                      </a:endParaRPr>
                    </a:p>
                    <a:p>
                      <a:pPr>
                        <a:lnSpc>
                          <a:spcPct val="107000"/>
                        </a:lnSpc>
                      </a:pPr>
                      <a:r>
                        <a:rPr lang="en-US" sz="1400" dirty="0">
                          <a:latin typeface="Calibri"/>
                          <a:ea typeface="Times New Roman"/>
                          <a:cs typeface="Times New Roman"/>
                        </a:rPr>
                        <a:t>*Not significant</a:t>
                      </a:r>
                      <a:endParaRPr lang="en-IN" sz="1400" dirty="0">
                        <a:latin typeface="Times New Roman"/>
                        <a:ea typeface="Times New Roman"/>
                        <a:cs typeface="Times New Roman"/>
                      </a:endParaRPr>
                    </a:p>
                    <a:p>
                      <a:pPr>
                        <a:lnSpc>
                          <a:spcPct val="107000"/>
                        </a:lnSpc>
                      </a:pPr>
                      <a:r>
                        <a:rPr lang="en-US" sz="1400" dirty="0">
                          <a:latin typeface="Calibri"/>
                          <a:ea typeface="Times New Roman"/>
                          <a:cs typeface="Times New Roman"/>
                        </a:rPr>
                        <a:t>** Significant at 95% level</a:t>
                      </a:r>
                      <a:endParaRPr lang="en-IN" sz="1400" dirty="0">
                        <a:latin typeface="Times New Roman"/>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DAE7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2350000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BC6E9AD5-350E-4FC7-BC29-0A27A19D53AF}"/>
              </a:ext>
            </a:extLst>
          </p:cNvPr>
          <p:cNvSpPr>
            <a:spLocks noGrp="1"/>
          </p:cNvSpPr>
          <p:nvPr>
            <p:ph type="ctrTitle"/>
          </p:nvPr>
        </p:nvSpPr>
        <p:spPr>
          <a:xfrm>
            <a:off x="1537252" y="509764"/>
            <a:ext cx="9144000" cy="685801"/>
          </a:xfrm>
        </p:spPr>
        <p:txBody>
          <a:bodyPr>
            <a:normAutofit fontScale="90000"/>
          </a:bodyPr>
          <a:lstStyle/>
          <a:p>
            <a:r>
              <a:rPr lang="en-IN" b="0" i="0" u="none" strike="noStrike" dirty="0">
                <a:solidFill>
                  <a:srgbClr val="191919"/>
                </a:solidFill>
                <a:effectLst/>
              </a:rPr>
              <a:t>Results &amp; Discussion</a:t>
            </a:r>
            <a:endParaRPr lang="en-US" dirty="0"/>
          </a:p>
        </p:txBody>
      </p:sp>
      <p:graphicFrame>
        <p:nvGraphicFramePr>
          <p:cNvPr id="6" name="Chart 5">
            <a:extLst>
              <a:ext uri="{FF2B5EF4-FFF2-40B4-BE49-F238E27FC236}">
                <a16:creationId xmlns="" xmlns:a16="http://schemas.microsoft.com/office/drawing/2014/main" id="{E3F3B123-2714-48C4-8A04-E19B0AAEFDBD}"/>
              </a:ext>
            </a:extLst>
          </p:cNvPr>
          <p:cNvGraphicFramePr/>
          <p:nvPr/>
        </p:nvGraphicFramePr>
        <p:xfrm>
          <a:off x="1097280" y="1672045"/>
          <a:ext cx="10071463" cy="4167051"/>
        </p:xfrm>
        <a:graphic>
          <a:graphicData uri="http://schemas.openxmlformats.org/drawingml/2006/chart">
            <c:chart xmlns:c="http://schemas.openxmlformats.org/drawingml/2006/chart" xmlns:r="http://schemas.openxmlformats.org/officeDocument/2006/relationships" r:id="rId2"/>
          </a:graphicData>
        </a:graphic>
      </p:graphicFrame>
      <p:sp>
        <p:nvSpPr>
          <p:cNvPr id="20481" name="Rectangle 1"/>
          <p:cNvSpPr>
            <a:spLocks noChangeArrowheads="1"/>
          </p:cNvSpPr>
          <p:nvPr/>
        </p:nvSpPr>
        <p:spPr bwMode="auto">
          <a:xfrm>
            <a:off x="2205318" y="1290631"/>
            <a:ext cx="6938682"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Calibri" pitchFamily="34" charset="0"/>
                <a:ea typeface="Times New Roman" pitchFamily="18" charset="0"/>
                <a:cs typeface="Calibri" pitchFamily="34" charset="0"/>
              </a:rPr>
              <a:t>Fig. 1.2 Prevalence of </a:t>
            </a:r>
            <a:r>
              <a:rPr kumimoji="0" lang="en-US" sz="1400" b="1" i="0" u="none" strike="noStrike" cap="none" normalizeH="0" baseline="0" dirty="0" err="1">
                <a:ln>
                  <a:noFill/>
                </a:ln>
                <a:solidFill>
                  <a:schemeClr val="tx1"/>
                </a:solidFill>
                <a:effectLst/>
                <a:latin typeface="Calibri" pitchFamily="34" charset="0"/>
                <a:ea typeface="Times New Roman" pitchFamily="18" charset="0"/>
                <a:cs typeface="Calibri" pitchFamily="34" charset="0"/>
              </a:rPr>
              <a:t>undernutrition</a:t>
            </a:r>
            <a:r>
              <a:rPr kumimoji="0" lang="en-US" sz="1400" b="1" i="0" u="none" strike="noStrike" cap="none" normalizeH="0" baseline="0" dirty="0">
                <a:ln>
                  <a:noFill/>
                </a:ln>
                <a:solidFill>
                  <a:schemeClr val="tx1"/>
                </a:solidFill>
                <a:effectLst/>
                <a:latin typeface="Calibri" pitchFamily="34" charset="0"/>
                <a:ea typeface="Times New Roman" pitchFamily="18" charset="0"/>
                <a:cs typeface="Calibri" pitchFamily="34" charset="0"/>
              </a:rPr>
              <a:t> by zone (6-14 years) (n=360)</a:t>
            </a:r>
            <a:endParaRPr kumimoji="0" lang="en-US" sz="14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350000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BC6E9AD5-350E-4FC7-BC29-0A27A19D53AF}"/>
              </a:ext>
            </a:extLst>
          </p:cNvPr>
          <p:cNvSpPr>
            <a:spLocks noGrp="1"/>
          </p:cNvSpPr>
          <p:nvPr>
            <p:ph type="ctrTitle"/>
          </p:nvPr>
        </p:nvSpPr>
        <p:spPr>
          <a:xfrm>
            <a:off x="1524000" y="509764"/>
            <a:ext cx="9144000" cy="685801"/>
          </a:xfrm>
        </p:spPr>
        <p:txBody>
          <a:bodyPr>
            <a:normAutofit fontScale="90000"/>
          </a:bodyPr>
          <a:lstStyle/>
          <a:p>
            <a:r>
              <a:rPr lang="en-IN" b="0" i="0" u="none" strike="noStrike" dirty="0">
                <a:solidFill>
                  <a:srgbClr val="191919"/>
                </a:solidFill>
                <a:effectLst/>
              </a:rPr>
              <a:t>Results &amp; Discussion</a:t>
            </a:r>
            <a:endParaRPr lang="en-US" dirty="0"/>
          </a:p>
        </p:txBody>
      </p:sp>
      <p:graphicFrame>
        <p:nvGraphicFramePr>
          <p:cNvPr id="5" name="Table 4"/>
          <p:cNvGraphicFramePr>
            <a:graphicFrameLocks noGrp="1"/>
          </p:cNvGraphicFramePr>
          <p:nvPr/>
        </p:nvGraphicFramePr>
        <p:xfrm>
          <a:off x="4" y="4"/>
          <a:ext cx="12191995" cy="7148184"/>
        </p:xfrm>
        <a:graphic>
          <a:graphicData uri="http://schemas.openxmlformats.org/drawingml/2006/table">
            <a:tbl>
              <a:tblPr/>
              <a:tblGrid>
                <a:gridCol w="906508">
                  <a:extLst>
                    <a:ext uri="{9D8B030D-6E8A-4147-A177-3AD203B41FA5}">
                      <a16:colId xmlns="" xmlns:a16="http://schemas.microsoft.com/office/drawing/2014/main" val="20000"/>
                    </a:ext>
                  </a:extLst>
                </a:gridCol>
                <a:gridCol w="3857749">
                  <a:extLst>
                    <a:ext uri="{9D8B030D-6E8A-4147-A177-3AD203B41FA5}">
                      <a16:colId xmlns="" xmlns:a16="http://schemas.microsoft.com/office/drawing/2014/main" val="20001"/>
                    </a:ext>
                  </a:extLst>
                </a:gridCol>
                <a:gridCol w="845535">
                  <a:extLst>
                    <a:ext uri="{9D8B030D-6E8A-4147-A177-3AD203B41FA5}">
                      <a16:colId xmlns="" xmlns:a16="http://schemas.microsoft.com/office/drawing/2014/main" val="20002"/>
                    </a:ext>
                  </a:extLst>
                </a:gridCol>
                <a:gridCol w="1032528">
                  <a:extLst>
                    <a:ext uri="{9D8B030D-6E8A-4147-A177-3AD203B41FA5}">
                      <a16:colId xmlns="" xmlns:a16="http://schemas.microsoft.com/office/drawing/2014/main" val="20003"/>
                    </a:ext>
                  </a:extLst>
                </a:gridCol>
                <a:gridCol w="213025">
                  <a:extLst>
                    <a:ext uri="{9D8B030D-6E8A-4147-A177-3AD203B41FA5}">
                      <a16:colId xmlns="" xmlns:a16="http://schemas.microsoft.com/office/drawing/2014/main" val="20004"/>
                    </a:ext>
                  </a:extLst>
                </a:gridCol>
                <a:gridCol w="1032528">
                  <a:extLst>
                    <a:ext uri="{9D8B030D-6E8A-4147-A177-3AD203B41FA5}">
                      <a16:colId xmlns="" xmlns:a16="http://schemas.microsoft.com/office/drawing/2014/main" val="20005"/>
                    </a:ext>
                  </a:extLst>
                </a:gridCol>
                <a:gridCol w="688352">
                  <a:extLst>
                    <a:ext uri="{9D8B030D-6E8A-4147-A177-3AD203B41FA5}">
                      <a16:colId xmlns="" xmlns:a16="http://schemas.microsoft.com/office/drawing/2014/main" val="20006"/>
                    </a:ext>
                  </a:extLst>
                </a:gridCol>
                <a:gridCol w="213025">
                  <a:extLst>
                    <a:ext uri="{9D8B030D-6E8A-4147-A177-3AD203B41FA5}">
                      <a16:colId xmlns="" xmlns:a16="http://schemas.microsoft.com/office/drawing/2014/main" val="20007"/>
                    </a:ext>
                  </a:extLst>
                </a:gridCol>
                <a:gridCol w="688352">
                  <a:extLst>
                    <a:ext uri="{9D8B030D-6E8A-4147-A177-3AD203B41FA5}">
                      <a16:colId xmlns="" xmlns:a16="http://schemas.microsoft.com/office/drawing/2014/main" val="20008"/>
                    </a:ext>
                  </a:extLst>
                </a:gridCol>
                <a:gridCol w="688352">
                  <a:extLst>
                    <a:ext uri="{9D8B030D-6E8A-4147-A177-3AD203B41FA5}">
                      <a16:colId xmlns="" xmlns:a16="http://schemas.microsoft.com/office/drawing/2014/main" val="20009"/>
                    </a:ext>
                  </a:extLst>
                </a:gridCol>
                <a:gridCol w="213025">
                  <a:extLst>
                    <a:ext uri="{9D8B030D-6E8A-4147-A177-3AD203B41FA5}">
                      <a16:colId xmlns="" xmlns:a16="http://schemas.microsoft.com/office/drawing/2014/main" val="20010"/>
                    </a:ext>
                  </a:extLst>
                </a:gridCol>
                <a:gridCol w="906508">
                  <a:extLst>
                    <a:ext uri="{9D8B030D-6E8A-4147-A177-3AD203B41FA5}">
                      <a16:colId xmlns="" xmlns:a16="http://schemas.microsoft.com/office/drawing/2014/main" val="20011"/>
                    </a:ext>
                  </a:extLst>
                </a:gridCol>
                <a:gridCol w="906508">
                  <a:extLst>
                    <a:ext uri="{9D8B030D-6E8A-4147-A177-3AD203B41FA5}">
                      <a16:colId xmlns="" xmlns:a16="http://schemas.microsoft.com/office/drawing/2014/main" val="20012"/>
                    </a:ext>
                  </a:extLst>
                </a:gridCol>
              </a:tblGrid>
              <a:tr h="205244">
                <a:tc gridSpan="13">
                  <a:txBody>
                    <a:bodyPr/>
                    <a:lstStyle/>
                    <a:p>
                      <a:pPr algn="ctr">
                        <a:lnSpc>
                          <a:spcPct val="107000"/>
                        </a:lnSpc>
                      </a:pPr>
                      <a:r>
                        <a:rPr lang="en-US" sz="1200" spc="-5" dirty="0">
                          <a:latin typeface="Calibri"/>
                          <a:ea typeface="Times New Roman"/>
                          <a:cs typeface="Times New Roman"/>
                        </a:rPr>
                        <a:t>      </a:t>
                      </a:r>
                      <a:r>
                        <a:rPr lang="en-US" sz="2000" dirty="0">
                          <a:solidFill>
                            <a:srgbClr val="000000"/>
                          </a:solidFill>
                          <a:latin typeface="Calibri"/>
                          <a:ea typeface="Times New Roman"/>
                          <a:cs typeface="Times New Roman"/>
                        </a:rPr>
                        <a:t>Table 4. </a:t>
                      </a:r>
                      <a:r>
                        <a:rPr lang="en-US" sz="2000" b="1" dirty="0">
                          <a:solidFill>
                            <a:srgbClr val="000000"/>
                          </a:solidFill>
                          <a:latin typeface="Calibri"/>
                          <a:ea typeface="Times New Roman"/>
                          <a:cs typeface="Times New Roman"/>
                        </a:rPr>
                        <a:t>Subgroups of anthropometric Failure among children aged 6 – 14 years</a:t>
                      </a:r>
                      <a:endParaRPr lang="en-IN" sz="2000" dirty="0">
                        <a:latin typeface="Times New Roman"/>
                        <a:ea typeface="Times New Roman"/>
                        <a:cs typeface="Times New Roman"/>
                      </a:endParaRPr>
                    </a:p>
                  </a:txBody>
                  <a:tcPr marL="66383" marR="66383" marT="0" marB="0" anchor="b">
                    <a:lnL>
                      <a:noFill/>
                    </a:lnL>
                    <a:lnR>
                      <a:noFill/>
                    </a:lnR>
                    <a:lnT>
                      <a:noFill/>
                    </a:lnT>
                    <a:lnB w="12700" cap="flat" cmpd="sng" algn="ctr">
                      <a:solidFill>
                        <a:srgbClr val="000000"/>
                      </a:solidFill>
                      <a:prstDash val="solid"/>
                      <a:round/>
                      <a:headEnd type="none" w="med" len="med"/>
                      <a:tailEnd type="none" w="med" len="med"/>
                    </a:lnB>
                    <a:solidFill>
                      <a:srgbClr val="DAE7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491660">
                <a:tc rowSpan="2">
                  <a:txBody>
                    <a:bodyPr/>
                    <a:lstStyle/>
                    <a:p>
                      <a:pPr marL="71755" marR="71755" algn="ctr">
                        <a:lnSpc>
                          <a:spcPct val="107000"/>
                        </a:lnSpc>
                        <a:spcAft>
                          <a:spcPts val="0"/>
                        </a:spcAft>
                      </a:pPr>
                      <a:r>
                        <a:rPr lang="en-US" sz="1200" b="1">
                          <a:solidFill>
                            <a:srgbClr val="000000"/>
                          </a:solidFill>
                          <a:latin typeface="Calibri"/>
                          <a:ea typeface="Times New Roman"/>
                          <a:cs typeface="Times New Roman"/>
                        </a:rPr>
                        <a:t>Group Name</a:t>
                      </a:r>
                      <a:endParaRPr lang="en-IN" sz="1200">
                        <a:latin typeface="Times New Roman"/>
                        <a:ea typeface="Times New Roman"/>
                        <a:cs typeface="Times New Roman"/>
                      </a:endParaRPr>
                    </a:p>
                  </a:txBody>
                  <a:tcPr marL="66383" marR="66383" marT="0" marB="0" vert="vert27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7F0"/>
                    </a:solidFill>
                  </a:tcPr>
                </a:tc>
                <a:tc rowSpan="2">
                  <a:txBody>
                    <a:bodyPr/>
                    <a:lstStyle/>
                    <a:p>
                      <a:pPr>
                        <a:lnSpc>
                          <a:spcPct val="107000"/>
                        </a:lnSpc>
                      </a:pPr>
                      <a:r>
                        <a:rPr lang="en-US" sz="1200" b="1">
                          <a:solidFill>
                            <a:srgbClr val="000000"/>
                          </a:solidFill>
                          <a:latin typeface="Calibri"/>
                          <a:ea typeface="Times New Roman"/>
                          <a:cs typeface="Times New Roman"/>
                        </a:rPr>
                        <a:t>Description</a:t>
                      </a:r>
                      <a:endParaRPr lang="en-IN" sz="1200">
                        <a:latin typeface="Times New Roman"/>
                        <a:ea typeface="Times New Roman"/>
                        <a:cs typeface="Times New Roman"/>
                      </a:endParaRPr>
                    </a:p>
                  </a:txBody>
                  <a:tcPr marL="66383" marR="663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7F0"/>
                    </a:solidFill>
                  </a:tcPr>
                </a:tc>
                <a:tc gridSpan="2">
                  <a:txBody>
                    <a:bodyPr/>
                    <a:lstStyle/>
                    <a:p>
                      <a:pPr algn="ctr">
                        <a:lnSpc>
                          <a:spcPct val="107000"/>
                        </a:lnSpc>
                      </a:pPr>
                      <a:r>
                        <a:rPr lang="en-US" sz="1200" b="1">
                          <a:solidFill>
                            <a:srgbClr val="000000"/>
                          </a:solidFill>
                          <a:latin typeface="Calibri"/>
                          <a:ea typeface="Times New Roman"/>
                          <a:cs typeface="Times New Roman"/>
                        </a:rPr>
                        <a:t>Zone-Assar</a:t>
                      </a:r>
                      <a:endParaRPr lang="en-IN" sz="1200">
                        <a:latin typeface="Times New Roman"/>
                        <a:ea typeface="Times New Roman"/>
                        <a:cs typeface="Times New Roman"/>
                      </a:endParaRPr>
                    </a:p>
                    <a:p>
                      <a:pPr algn="ctr">
                        <a:lnSpc>
                          <a:spcPct val="107000"/>
                        </a:lnSpc>
                      </a:pPr>
                      <a:r>
                        <a:rPr lang="en-US" sz="1200">
                          <a:solidFill>
                            <a:srgbClr val="000000"/>
                          </a:solidFill>
                          <a:latin typeface="Calibri"/>
                          <a:ea typeface="Times New Roman"/>
                          <a:cs typeface="Times New Roman"/>
                        </a:rPr>
                        <a:t>(n=120)</a:t>
                      </a:r>
                      <a:endParaRPr lang="en-IN" sz="1200">
                        <a:latin typeface="Times New Roman"/>
                        <a:ea typeface="Times New Roman"/>
                        <a:cs typeface="Times New Roman"/>
                      </a:endParaRPr>
                    </a:p>
                  </a:txBody>
                  <a:tcPr marL="66383" marR="663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7F0"/>
                    </a:solidFill>
                  </a:tcPr>
                </a:tc>
                <a:tc hMerge="1">
                  <a:txBody>
                    <a:bodyPr/>
                    <a:lstStyle/>
                    <a:p>
                      <a:endParaRPr lang="en-US"/>
                    </a:p>
                  </a:txBody>
                  <a:tcPr/>
                </a:tc>
                <a:tc gridSpan="3">
                  <a:txBody>
                    <a:bodyPr/>
                    <a:lstStyle/>
                    <a:p>
                      <a:pPr algn="ctr">
                        <a:lnSpc>
                          <a:spcPct val="107000"/>
                        </a:lnSpc>
                      </a:pPr>
                      <a:r>
                        <a:rPr lang="en-US" sz="1200" b="1">
                          <a:solidFill>
                            <a:srgbClr val="000000"/>
                          </a:solidFill>
                          <a:latin typeface="Calibri"/>
                          <a:ea typeface="Times New Roman"/>
                          <a:cs typeface="Times New Roman"/>
                        </a:rPr>
                        <a:t>Zone-Bhagwah</a:t>
                      </a:r>
                      <a:endParaRPr lang="en-IN" sz="1200">
                        <a:latin typeface="Times New Roman"/>
                        <a:ea typeface="Times New Roman"/>
                        <a:cs typeface="Times New Roman"/>
                      </a:endParaRPr>
                    </a:p>
                    <a:p>
                      <a:pPr algn="ctr">
                        <a:lnSpc>
                          <a:spcPct val="107000"/>
                        </a:lnSpc>
                      </a:pPr>
                      <a:r>
                        <a:rPr lang="en-US" sz="1200">
                          <a:solidFill>
                            <a:srgbClr val="000000"/>
                          </a:solidFill>
                          <a:latin typeface="Calibri"/>
                          <a:ea typeface="Times New Roman"/>
                          <a:cs typeface="Times New Roman"/>
                        </a:rPr>
                        <a:t>(n=120)</a:t>
                      </a:r>
                      <a:endParaRPr lang="en-IN" sz="1200">
                        <a:latin typeface="Times New Roman"/>
                        <a:ea typeface="Times New Roman"/>
                        <a:cs typeface="Times New Roman"/>
                      </a:endParaRPr>
                    </a:p>
                  </a:txBody>
                  <a:tcPr marL="66383" marR="663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7F0"/>
                    </a:solidFill>
                  </a:tcPr>
                </a:tc>
                <a:tc hMerge="1">
                  <a:txBody>
                    <a:bodyPr/>
                    <a:lstStyle/>
                    <a:p>
                      <a:endParaRPr lang="en-US"/>
                    </a:p>
                  </a:txBody>
                  <a:tcPr/>
                </a:tc>
                <a:tc hMerge="1">
                  <a:txBody>
                    <a:bodyPr/>
                    <a:lstStyle/>
                    <a:p>
                      <a:endParaRPr lang="en-US"/>
                    </a:p>
                  </a:txBody>
                  <a:tcPr/>
                </a:tc>
                <a:tc gridSpan="3">
                  <a:txBody>
                    <a:bodyPr/>
                    <a:lstStyle/>
                    <a:p>
                      <a:pPr algn="ctr">
                        <a:lnSpc>
                          <a:spcPct val="107000"/>
                        </a:lnSpc>
                      </a:pPr>
                      <a:r>
                        <a:rPr lang="en-US" sz="1200" b="1">
                          <a:solidFill>
                            <a:srgbClr val="000000"/>
                          </a:solidFill>
                          <a:latin typeface="Calibri"/>
                          <a:ea typeface="Times New Roman"/>
                          <a:cs typeface="Times New Roman"/>
                        </a:rPr>
                        <a:t>Zone-Doda</a:t>
                      </a:r>
                      <a:endParaRPr lang="en-IN" sz="1200">
                        <a:latin typeface="Times New Roman"/>
                        <a:ea typeface="Times New Roman"/>
                        <a:cs typeface="Times New Roman"/>
                      </a:endParaRPr>
                    </a:p>
                    <a:p>
                      <a:pPr algn="ctr">
                        <a:lnSpc>
                          <a:spcPct val="107000"/>
                        </a:lnSpc>
                      </a:pPr>
                      <a:r>
                        <a:rPr lang="en-US" sz="1200">
                          <a:solidFill>
                            <a:srgbClr val="000000"/>
                          </a:solidFill>
                          <a:latin typeface="Calibri"/>
                          <a:ea typeface="Times New Roman"/>
                          <a:cs typeface="Times New Roman"/>
                        </a:rPr>
                        <a:t>(n=120)</a:t>
                      </a:r>
                      <a:endParaRPr lang="en-IN" sz="1200">
                        <a:latin typeface="Times New Roman"/>
                        <a:ea typeface="Times New Roman"/>
                        <a:cs typeface="Times New Roman"/>
                      </a:endParaRPr>
                    </a:p>
                  </a:txBody>
                  <a:tcPr marL="66383" marR="663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7F0"/>
                    </a:solidFill>
                  </a:tcPr>
                </a:tc>
                <a:tc hMerge="1">
                  <a:txBody>
                    <a:bodyPr/>
                    <a:lstStyle/>
                    <a:p>
                      <a:endParaRPr lang="en-US"/>
                    </a:p>
                  </a:txBody>
                  <a:tcPr/>
                </a:tc>
                <a:tc hMerge="1">
                  <a:txBody>
                    <a:bodyPr/>
                    <a:lstStyle/>
                    <a:p>
                      <a:endParaRPr lang="en-US"/>
                    </a:p>
                  </a:txBody>
                  <a:tcPr/>
                </a:tc>
                <a:tc gridSpan="3">
                  <a:txBody>
                    <a:bodyPr/>
                    <a:lstStyle/>
                    <a:p>
                      <a:pPr algn="ctr">
                        <a:lnSpc>
                          <a:spcPct val="107000"/>
                        </a:lnSpc>
                      </a:pPr>
                      <a:r>
                        <a:rPr lang="en-US" sz="1200" b="1">
                          <a:solidFill>
                            <a:srgbClr val="000000"/>
                          </a:solidFill>
                          <a:latin typeface="Calibri"/>
                          <a:ea typeface="Times New Roman"/>
                          <a:cs typeface="Times New Roman"/>
                        </a:rPr>
                        <a:t>Total</a:t>
                      </a:r>
                      <a:endParaRPr lang="en-IN" sz="1200">
                        <a:latin typeface="Times New Roman"/>
                        <a:ea typeface="Times New Roman"/>
                        <a:cs typeface="Times New Roman"/>
                      </a:endParaRPr>
                    </a:p>
                    <a:p>
                      <a:pPr algn="ctr">
                        <a:lnSpc>
                          <a:spcPct val="107000"/>
                        </a:lnSpc>
                      </a:pPr>
                      <a:r>
                        <a:rPr lang="en-US" sz="1200">
                          <a:solidFill>
                            <a:srgbClr val="000000"/>
                          </a:solidFill>
                          <a:latin typeface="Calibri"/>
                          <a:ea typeface="Times New Roman"/>
                          <a:cs typeface="Times New Roman"/>
                        </a:rPr>
                        <a:t>(n=360)</a:t>
                      </a:r>
                      <a:endParaRPr lang="en-IN" sz="1200">
                        <a:latin typeface="Times New Roman"/>
                        <a:ea typeface="Times New Roman"/>
                        <a:cs typeface="Times New Roman"/>
                      </a:endParaRPr>
                    </a:p>
                  </a:txBody>
                  <a:tcPr marL="66383" marR="663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7F0"/>
                    </a:solidFill>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646622">
                <a:tc vMerge="1">
                  <a:txBody>
                    <a:bodyPr/>
                    <a:lstStyle/>
                    <a:p>
                      <a:endParaRPr lang="en-US"/>
                    </a:p>
                  </a:txBody>
                  <a:tcPr/>
                </a:tc>
                <a:tc vMerge="1">
                  <a:txBody>
                    <a:bodyPr/>
                    <a:lstStyle/>
                    <a:p>
                      <a:endParaRPr lang="en-US"/>
                    </a:p>
                  </a:txBody>
                  <a:tcPr/>
                </a:tc>
                <a:tc>
                  <a:txBody>
                    <a:bodyPr/>
                    <a:lstStyle/>
                    <a:p>
                      <a:pPr marL="71755" marR="71755" algn="ctr">
                        <a:lnSpc>
                          <a:spcPct val="107000"/>
                        </a:lnSpc>
                        <a:spcAft>
                          <a:spcPts val="0"/>
                        </a:spcAft>
                      </a:pPr>
                      <a:r>
                        <a:rPr lang="en-US" sz="1200">
                          <a:solidFill>
                            <a:srgbClr val="000000"/>
                          </a:solidFill>
                          <a:latin typeface="Calibri"/>
                          <a:ea typeface="Times New Roman"/>
                          <a:cs typeface="Times New Roman"/>
                        </a:rPr>
                        <a:t>No. of Children</a:t>
                      </a:r>
                      <a:endParaRPr lang="en-IN" sz="1200">
                        <a:latin typeface="Times New Roman"/>
                        <a:ea typeface="Times New Roman"/>
                        <a:cs typeface="Times New Roman"/>
                      </a:endParaRPr>
                    </a:p>
                  </a:txBody>
                  <a:tcPr marL="66383" marR="66383" marT="0" marB="0" vert="vert27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7F0"/>
                    </a:solidFill>
                  </a:tcPr>
                </a:tc>
                <a:tc gridSpan="2">
                  <a:txBody>
                    <a:bodyPr/>
                    <a:lstStyle/>
                    <a:p>
                      <a:pPr algn="ctr">
                        <a:lnSpc>
                          <a:spcPct val="107000"/>
                        </a:lnSpc>
                      </a:pPr>
                      <a:r>
                        <a:rPr lang="en-US" sz="1200">
                          <a:solidFill>
                            <a:srgbClr val="000000"/>
                          </a:solidFill>
                          <a:latin typeface="Calibri"/>
                          <a:ea typeface="Times New Roman"/>
                          <a:cs typeface="Times New Roman"/>
                        </a:rPr>
                        <a:t>%</a:t>
                      </a:r>
                      <a:endParaRPr lang="en-IN" sz="1200">
                        <a:latin typeface="Times New Roman"/>
                        <a:ea typeface="Times New Roman"/>
                        <a:cs typeface="Times New Roman"/>
                      </a:endParaRPr>
                    </a:p>
                  </a:txBody>
                  <a:tcPr marL="66383" marR="663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7F0"/>
                    </a:solidFill>
                  </a:tcPr>
                </a:tc>
                <a:tc hMerge="1">
                  <a:txBody>
                    <a:bodyPr/>
                    <a:lstStyle/>
                    <a:p>
                      <a:endParaRPr lang="en-US"/>
                    </a:p>
                  </a:txBody>
                  <a:tcPr/>
                </a:tc>
                <a:tc>
                  <a:txBody>
                    <a:bodyPr/>
                    <a:lstStyle/>
                    <a:p>
                      <a:pPr marL="71755" marR="71755" algn="ctr">
                        <a:lnSpc>
                          <a:spcPct val="107000"/>
                        </a:lnSpc>
                        <a:spcAft>
                          <a:spcPts val="0"/>
                        </a:spcAft>
                      </a:pPr>
                      <a:r>
                        <a:rPr lang="en-US" sz="1200">
                          <a:solidFill>
                            <a:srgbClr val="000000"/>
                          </a:solidFill>
                          <a:latin typeface="Calibri"/>
                          <a:ea typeface="Times New Roman"/>
                          <a:cs typeface="Times New Roman"/>
                        </a:rPr>
                        <a:t>No. of Children</a:t>
                      </a:r>
                      <a:endParaRPr lang="en-IN" sz="1200">
                        <a:latin typeface="Times New Roman"/>
                        <a:ea typeface="Times New Roman"/>
                        <a:cs typeface="Times New Roman"/>
                      </a:endParaRPr>
                    </a:p>
                  </a:txBody>
                  <a:tcPr marL="66383" marR="66383" marT="0" marB="0" vert="vert27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7F0"/>
                    </a:solidFill>
                  </a:tcPr>
                </a:tc>
                <a:tc gridSpan="2">
                  <a:txBody>
                    <a:bodyPr/>
                    <a:lstStyle/>
                    <a:p>
                      <a:pPr algn="ctr">
                        <a:lnSpc>
                          <a:spcPct val="107000"/>
                        </a:lnSpc>
                      </a:pPr>
                      <a:r>
                        <a:rPr lang="en-US" sz="1200" dirty="0">
                          <a:solidFill>
                            <a:srgbClr val="000000"/>
                          </a:solidFill>
                          <a:latin typeface="Calibri"/>
                          <a:ea typeface="Times New Roman"/>
                          <a:cs typeface="Times New Roman"/>
                        </a:rPr>
                        <a:t>%</a:t>
                      </a:r>
                      <a:endParaRPr lang="en-IN" sz="1200" dirty="0">
                        <a:latin typeface="Times New Roman"/>
                        <a:ea typeface="Times New Roman"/>
                        <a:cs typeface="Times New Roman"/>
                      </a:endParaRPr>
                    </a:p>
                  </a:txBody>
                  <a:tcPr marL="66383" marR="663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7F0"/>
                    </a:solidFill>
                  </a:tcPr>
                </a:tc>
                <a:tc hMerge="1">
                  <a:txBody>
                    <a:bodyPr/>
                    <a:lstStyle/>
                    <a:p>
                      <a:endParaRPr lang="en-US"/>
                    </a:p>
                  </a:txBody>
                  <a:tcPr/>
                </a:tc>
                <a:tc>
                  <a:txBody>
                    <a:bodyPr/>
                    <a:lstStyle/>
                    <a:p>
                      <a:pPr marL="71755" marR="71755" algn="ctr">
                        <a:lnSpc>
                          <a:spcPct val="107000"/>
                        </a:lnSpc>
                        <a:spcAft>
                          <a:spcPts val="0"/>
                        </a:spcAft>
                      </a:pPr>
                      <a:r>
                        <a:rPr lang="en-US" sz="1200">
                          <a:solidFill>
                            <a:srgbClr val="000000"/>
                          </a:solidFill>
                          <a:latin typeface="Calibri"/>
                          <a:ea typeface="Times New Roman"/>
                          <a:cs typeface="Times New Roman"/>
                        </a:rPr>
                        <a:t>No. of Children</a:t>
                      </a:r>
                      <a:endParaRPr lang="en-IN" sz="1200">
                        <a:latin typeface="Times New Roman"/>
                        <a:ea typeface="Times New Roman"/>
                        <a:cs typeface="Times New Roman"/>
                      </a:endParaRPr>
                    </a:p>
                  </a:txBody>
                  <a:tcPr marL="66383" marR="66383" marT="0" marB="0" vert="vert27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7F0"/>
                    </a:solidFill>
                  </a:tcPr>
                </a:tc>
                <a:tc gridSpan="2">
                  <a:txBody>
                    <a:bodyPr/>
                    <a:lstStyle/>
                    <a:p>
                      <a:pPr algn="ctr">
                        <a:lnSpc>
                          <a:spcPct val="107000"/>
                        </a:lnSpc>
                      </a:pPr>
                      <a:r>
                        <a:rPr lang="en-US" sz="1200">
                          <a:solidFill>
                            <a:srgbClr val="000000"/>
                          </a:solidFill>
                          <a:latin typeface="Calibri"/>
                          <a:ea typeface="Times New Roman"/>
                          <a:cs typeface="Times New Roman"/>
                        </a:rPr>
                        <a:t>%</a:t>
                      </a:r>
                      <a:endParaRPr lang="en-IN" sz="1200">
                        <a:latin typeface="Times New Roman"/>
                        <a:ea typeface="Times New Roman"/>
                        <a:cs typeface="Times New Roman"/>
                      </a:endParaRPr>
                    </a:p>
                  </a:txBody>
                  <a:tcPr marL="66383" marR="663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7F0"/>
                    </a:solidFill>
                  </a:tcPr>
                </a:tc>
                <a:tc hMerge="1">
                  <a:txBody>
                    <a:bodyPr/>
                    <a:lstStyle/>
                    <a:p>
                      <a:endParaRPr lang="en-US"/>
                    </a:p>
                  </a:txBody>
                  <a:tcPr/>
                </a:tc>
                <a:tc>
                  <a:txBody>
                    <a:bodyPr/>
                    <a:lstStyle/>
                    <a:p>
                      <a:pPr marL="71755" marR="71755" algn="ctr">
                        <a:lnSpc>
                          <a:spcPct val="107000"/>
                        </a:lnSpc>
                        <a:spcAft>
                          <a:spcPts val="0"/>
                        </a:spcAft>
                      </a:pPr>
                      <a:r>
                        <a:rPr lang="en-US" sz="1200">
                          <a:solidFill>
                            <a:srgbClr val="000000"/>
                          </a:solidFill>
                          <a:latin typeface="Calibri"/>
                          <a:ea typeface="Times New Roman"/>
                          <a:cs typeface="Times New Roman"/>
                        </a:rPr>
                        <a:t>No. of Children</a:t>
                      </a:r>
                      <a:endParaRPr lang="en-IN" sz="1200">
                        <a:latin typeface="Times New Roman"/>
                        <a:ea typeface="Times New Roman"/>
                        <a:cs typeface="Times New Roman"/>
                      </a:endParaRPr>
                    </a:p>
                  </a:txBody>
                  <a:tcPr marL="66383" marR="66383" marT="0" marB="0" vert="vert27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7F0"/>
                    </a:solidFill>
                  </a:tcPr>
                </a:tc>
                <a:tc>
                  <a:txBody>
                    <a:bodyPr/>
                    <a:lstStyle/>
                    <a:p>
                      <a:pPr algn="ctr">
                        <a:lnSpc>
                          <a:spcPct val="107000"/>
                        </a:lnSpc>
                      </a:pPr>
                      <a:r>
                        <a:rPr lang="en-US" sz="1200">
                          <a:solidFill>
                            <a:srgbClr val="000000"/>
                          </a:solidFill>
                          <a:latin typeface="Calibri"/>
                          <a:ea typeface="Times New Roman"/>
                          <a:cs typeface="Times New Roman"/>
                        </a:rPr>
                        <a:t>%</a:t>
                      </a:r>
                      <a:endParaRPr lang="en-IN" sz="1200">
                        <a:latin typeface="Times New Roman"/>
                        <a:ea typeface="Times New Roman"/>
                        <a:cs typeface="Times New Roman"/>
                      </a:endParaRPr>
                    </a:p>
                  </a:txBody>
                  <a:tcPr marL="66383" marR="663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7F0"/>
                    </a:solidFill>
                  </a:tcPr>
                </a:tc>
                <a:extLst>
                  <a:ext uri="{0D108BD9-81ED-4DB2-BD59-A6C34878D82A}">
                    <a16:rowId xmlns="" xmlns:a16="http://schemas.microsoft.com/office/drawing/2014/main" val="10002"/>
                  </a:ext>
                </a:extLst>
              </a:tr>
              <a:tr h="167490">
                <a:tc>
                  <a:txBody>
                    <a:bodyPr/>
                    <a:lstStyle/>
                    <a:p>
                      <a:pPr algn="ctr">
                        <a:lnSpc>
                          <a:spcPct val="107000"/>
                        </a:lnSpc>
                      </a:pPr>
                      <a:r>
                        <a:rPr lang="en-US" sz="1200" b="1" dirty="0">
                          <a:solidFill>
                            <a:srgbClr val="000000"/>
                          </a:solidFill>
                          <a:latin typeface="Calibri"/>
                          <a:ea typeface="Times New Roman"/>
                          <a:cs typeface="Times New Roman"/>
                        </a:rPr>
                        <a:t>A</a:t>
                      </a:r>
                      <a:endParaRPr lang="en-IN" sz="1200" dirty="0">
                        <a:latin typeface="Times New Roman"/>
                        <a:ea typeface="Times New Roman"/>
                        <a:cs typeface="Times New Roman"/>
                      </a:endParaRPr>
                    </a:p>
                  </a:txBody>
                  <a:tcPr marL="66383" marR="66383" marT="0" marB="0" anchor="b">
                    <a:lnL>
                      <a:noFill/>
                    </a:lnL>
                    <a:lnR>
                      <a:noFill/>
                    </a:lnR>
                    <a:lnT w="12700" cap="flat" cmpd="sng" algn="ctr">
                      <a:solidFill>
                        <a:srgbClr val="000000"/>
                      </a:solidFill>
                      <a:prstDash val="solid"/>
                      <a:round/>
                      <a:headEnd type="none" w="med" len="med"/>
                      <a:tailEnd type="none" w="med" len="med"/>
                    </a:lnT>
                    <a:lnB>
                      <a:noFill/>
                    </a:lnB>
                    <a:solidFill>
                      <a:srgbClr val="DAE7F0"/>
                    </a:solidFill>
                  </a:tcPr>
                </a:tc>
                <a:tc>
                  <a:txBody>
                    <a:bodyPr/>
                    <a:lstStyle/>
                    <a:p>
                      <a:pPr>
                        <a:lnSpc>
                          <a:spcPct val="107000"/>
                        </a:lnSpc>
                      </a:pPr>
                      <a:r>
                        <a:rPr lang="en-US" sz="1200" b="1">
                          <a:solidFill>
                            <a:srgbClr val="000000"/>
                          </a:solidFill>
                          <a:latin typeface="Calibri"/>
                          <a:ea typeface="Times New Roman"/>
                          <a:cs typeface="Times New Roman"/>
                        </a:rPr>
                        <a:t>No Failure</a:t>
                      </a:r>
                      <a:endParaRPr lang="en-IN" sz="1200">
                        <a:latin typeface="Times New Roman"/>
                        <a:ea typeface="Times New Roman"/>
                        <a:cs typeface="Times New Roman"/>
                      </a:endParaRPr>
                    </a:p>
                  </a:txBody>
                  <a:tcPr marL="66383" marR="66383" marT="0" marB="0" anchor="b">
                    <a:lnL>
                      <a:noFill/>
                    </a:lnL>
                    <a:lnR>
                      <a:noFill/>
                    </a:lnR>
                    <a:lnT w="12700" cap="flat" cmpd="sng" algn="ctr">
                      <a:solidFill>
                        <a:srgbClr val="000000"/>
                      </a:solidFill>
                      <a:prstDash val="solid"/>
                      <a:round/>
                      <a:headEnd type="none" w="med" len="med"/>
                      <a:tailEnd type="none" w="med" len="med"/>
                    </a:lnT>
                    <a:lnB>
                      <a:noFill/>
                    </a:lnB>
                    <a:solidFill>
                      <a:srgbClr val="DAE7F0"/>
                    </a:solidFill>
                  </a:tcPr>
                </a:tc>
                <a:tc rowSpan="2">
                  <a:txBody>
                    <a:bodyPr/>
                    <a:lstStyle/>
                    <a:p>
                      <a:pPr algn="ctr">
                        <a:lnSpc>
                          <a:spcPct val="107000"/>
                        </a:lnSpc>
                      </a:pPr>
                      <a:r>
                        <a:rPr lang="en-US" sz="1200">
                          <a:solidFill>
                            <a:srgbClr val="000000"/>
                          </a:solidFill>
                          <a:latin typeface="Calibri"/>
                          <a:ea typeface="Times New Roman"/>
                          <a:cs typeface="Times New Roman"/>
                        </a:rPr>
                        <a:t>62</a:t>
                      </a:r>
                      <a:endParaRPr lang="en-IN" sz="1200">
                        <a:latin typeface="Times New Roman"/>
                        <a:ea typeface="Times New Roman"/>
                        <a:cs typeface="Times New Roman"/>
                      </a:endParaRPr>
                    </a:p>
                  </a:txBody>
                  <a:tcPr marL="66383" marR="66383" marT="0" marB="0" anchor="ctr">
                    <a:lnL>
                      <a:noFill/>
                    </a:lnL>
                    <a:lnR>
                      <a:noFill/>
                    </a:lnR>
                    <a:lnT w="12700" cap="flat" cmpd="sng" algn="ctr">
                      <a:solidFill>
                        <a:srgbClr val="000000"/>
                      </a:solidFill>
                      <a:prstDash val="solid"/>
                      <a:round/>
                      <a:headEnd type="none" w="med" len="med"/>
                      <a:tailEnd type="none" w="med" len="med"/>
                    </a:lnT>
                    <a:lnB>
                      <a:noFill/>
                    </a:lnB>
                    <a:solidFill>
                      <a:srgbClr val="DAE7F0"/>
                    </a:solidFill>
                  </a:tcPr>
                </a:tc>
                <a:tc rowSpan="2" gridSpan="2">
                  <a:txBody>
                    <a:bodyPr/>
                    <a:lstStyle/>
                    <a:p>
                      <a:pPr algn="ctr">
                        <a:lnSpc>
                          <a:spcPct val="107000"/>
                        </a:lnSpc>
                      </a:pPr>
                      <a:r>
                        <a:rPr lang="en-US" sz="1200">
                          <a:solidFill>
                            <a:srgbClr val="000000"/>
                          </a:solidFill>
                          <a:latin typeface="Calibri"/>
                          <a:ea typeface="Times New Roman"/>
                          <a:cs typeface="Times New Roman"/>
                        </a:rPr>
                        <a:t>51.67</a:t>
                      </a:r>
                      <a:endParaRPr lang="en-IN" sz="1200">
                        <a:latin typeface="Times New Roman"/>
                        <a:ea typeface="Times New Roman"/>
                        <a:cs typeface="Times New Roman"/>
                      </a:endParaRPr>
                    </a:p>
                  </a:txBody>
                  <a:tcPr marL="66383" marR="66383" marT="0" marB="0" anchor="ctr">
                    <a:lnL>
                      <a:noFill/>
                    </a:lnL>
                    <a:lnR>
                      <a:noFill/>
                    </a:lnR>
                    <a:lnT w="12700" cap="flat" cmpd="sng" algn="ctr">
                      <a:solidFill>
                        <a:srgbClr val="000000"/>
                      </a:solidFill>
                      <a:prstDash val="solid"/>
                      <a:round/>
                      <a:headEnd type="none" w="med" len="med"/>
                      <a:tailEnd type="none" w="med" len="med"/>
                    </a:lnT>
                    <a:lnB>
                      <a:noFill/>
                    </a:lnB>
                    <a:solidFill>
                      <a:srgbClr val="DAE7F0"/>
                    </a:solidFill>
                  </a:tcPr>
                </a:tc>
                <a:tc rowSpan="2" hMerge="1">
                  <a:txBody>
                    <a:bodyPr/>
                    <a:lstStyle/>
                    <a:p>
                      <a:endParaRPr lang="en-US"/>
                    </a:p>
                  </a:txBody>
                  <a:tcPr/>
                </a:tc>
                <a:tc rowSpan="2">
                  <a:txBody>
                    <a:bodyPr/>
                    <a:lstStyle/>
                    <a:p>
                      <a:pPr algn="ctr">
                        <a:lnSpc>
                          <a:spcPct val="107000"/>
                        </a:lnSpc>
                      </a:pPr>
                      <a:r>
                        <a:rPr lang="en-US" sz="1200">
                          <a:solidFill>
                            <a:srgbClr val="000000"/>
                          </a:solidFill>
                          <a:latin typeface="Calibri"/>
                          <a:ea typeface="Times New Roman"/>
                          <a:cs typeface="Times New Roman"/>
                        </a:rPr>
                        <a:t>39</a:t>
                      </a:r>
                      <a:endParaRPr lang="en-IN" sz="1200">
                        <a:latin typeface="Times New Roman"/>
                        <a:ea typeface="Times New Roman"/>
                        <a:cs typeface="Times New Roman"/>
                      </a:endParaRPr>
                    </a:p>
                  </a:txBody>
                  <a:tcPr marL="66383" marR="66383" marT="0" marB="0" anchor="ctr">
                    <a:lnL>
                      <a:noFill/>
                    </a:lnL>
                    <a:lnR>
                      <a:noFill/>
                    </a:lnR>
                    <a:lnT w="12700" cap="flat" cmpd="sng" algn="ctr">
                      <a:solidFill>
                        <a:srgbClr val="000000"/>
                      </a:solidFill>
                      <a:prstDash val="solid"/>
                      <a:round/>
                      <a:headEnd type="none" w="med" len="med"/>
                      <a:tailEnd type="none" w="med" len="med"/>
                    </a:lnT>
                    <a:lnB>
                      <a:noFill/>
                    </a:lnB>
                    <a:solidFill>
                      <a:srgbClr val="DAE7F0"/>
                    </a:solidFill>
                  </a:tcPr>
                </a:tc>
                <a:tc rowSpan="2" gridSpan="2">
                  <a:txBody>
                    <a:bodyPr/>
                    <a:lstStyle/>
                    <a:p>
                      <a:pPr algn="ctr">
                        <a:lnSpc>
                          <a:spcPct val="107000"/>
                        </a:lnSpc>
                      </a:pPr>
                      <a:r>
                        <a:rPr lang="en-US" sz="1200">
                          <a:solidFill>
                            <a:srgbClr val="000000"/>
                          </a:solidFill>
                          <a:latin typeface="Calibri"/>
                          <a:ea typeface="Times New Roman"/>
                          <a:cs typeface="Times New Roman"/>
                        </a:rPr>
                        <a:t>32.50</a:t>
                      </a:r>
                      <a:endParaRPr lang="en-IN" sz="1200">
                        <a:latin typeface="Times New Roman"/>
                        <a:ea typeface="Times New Roman"/>
                        <a:cs typeface="Times New Roman"/>
                      </a:endParaRPr>
                    </a:p>
                  </a:txBody>
                  <a:tcPr marL="66383" marR="66383" marT="0" marB="0" anchor="ctr">
                    <a:lnL>
                      <a:noFill/>
                    </a:lnL>
                    <a:lnR>
                      <a:noFill/>
                    </a:lnR>
                    <a:lnT w="12700" cap="flat" cmpd="sng" algn="ctr">
                      <a:solidFill>
                        <a:srgbClr val="000000"/>
                      </a:solidFill>
                      <a:prstDash val="solid"/>
                      <a:round/>
                      <a:headEnd type="none" w="med" len="med"/>
                      <a:tailEnd type="none" w="med" len="med"/>
                    </a:lnT>
                    <a:lnB>
                      <a:noFill/>
                    </a:lnB>
                    <a:solidFill>
                      <a:srgbClr val="DAE7F0"/>
                    </a:solidFill>
                  </a:tcPr>
                </a:tc>
                <a:tc rowSpan="2" hMerge="1">
                  <a:txBody>
                    <a:bodyPr/>
                    <a:lstStyle/>
                    <a:p>
                      <a:endParaRPr lang="en-US"/>
                    </a:p>
                  </a:txBody>
                  <a:tcPr/>
                </a:tc>
                <a:tc rowSpan="2">
                  <a:txBody>
                    <a:bodyPr/>
                    <a:lstStyle/>
                    <a:p>
                      <a:pPr algn="ctr">
                        <a:lnSpc>
                          <a:spcPct val="107000"/>
                        </a:lnSpc>
                      </a:pPr>
                      <a:r>
                        <a:rPr lang="en-US" sz="1200">
                          <a:solidFill>
                            <a:srgbClr val="000000"/>
                          </a:solidFill>
                          <a:latin typeface="Calibri"/>
                          <a:ea typeface="Times New Roman"/>
                          <a:cs typeface="Times New Roman"/>
                        </a:rPr>
                        <a:t>80</a:t>
                      </a:r>
                      <a:endParaRPr lang="en-IN" sz="1200">
                        <a:latin typeface="Times New Roman"/>
                        <a:ea typeface="Times New Roman"/>
                        <a:cs typeface="Times New Roman"/>
                      </a:endParaRPr>
                    </a:p>
                  </a:txBody>
                  <a:tcPr marL="66383" marR="66383" marT="0" marB="0" anchor="ctr">
                    <a:lnL>
                      <a:noFill/>
                    </a:lnL>
                    <a:lnR>
                      <a:noFill/>
                    </a:lnR>
                    <a:lnT w="12700" cap="flat" cmpd="sng" algn="ctr">
                      <a:solidFill>
                        <a:srgbClr val="000000"/>
                      </a:solidFill>
                      <a:prstDash val="solid"/>
                      <a:round/>
                      <a:headEnd type="none" w="med" len="med"/>
                      <a:tailEnd type="none" w="med" len="med"/>
                    </a:lnT>
                    <a:lnB>
                      <a:noFill/>
                    </a:lnB>
                    <a:solidFill>
                      <a:srgbClr val="DAE7F0"/>
                    </a:solidFill>
                  </a:tcPr>
                </a:tc>
                <a:tc rowSpan="2" gridSpan="2">
                  <a:txBody>
                    <a:bodyPr/>
                    <a:lstStyle/>
                    <a:p>
                      <a:pPr algn="ctr">
                        <a:lnSpc>
                          <a:spcPct val="107000"/>
                        </a:lnSpc>
                      </a:pPr>
                      <a:r>
                        <a:rPr lang="en-US" sz="1200">
                          <a:solidFill>
                            <a:srgbClr val="000000"/>
                          </a:solidFill>
                          <a:latin typeface="Calibri"/>
                          <a:ea typeface="Times New Roman"/>
                          <a:cs typeface="Times New Roman"/>
                        </a:rPr>
                        <a:t>66.67</a:t>
                      </a:r>
                      <a:endParaRPr lang="en-IN" sz="1200">
                        <a:latin typeface="Times New Roman"/>
                        <a:ea typeface="Times New Roman"/>
                        <a:cs typeface="Times New Roman"/>
                      </a:endParaRPr>
                    </a:p>
                  </a:txBody>
                  <a:tcPr marL="66383" marR="66383" marT="0" marB="0" anchor="ctr">
                    <a:lnL>
                      <a:noFill/>
                    </a:lnL>
                    <a:lnR>
                      <a:noFill/>
                    </a:lnR>
                    <a:lnT w="12700" cap="flat" cmpd="sng" algn="ctr">
                      <a:solidFill>
                        <a:srgbClr val="000000"/>
                      </a:solidFill>
                      <a:prstDash val="solid"/>
                      <a:round/>
                      <a:headEnd type="none" w="med" len="med"/>
                      <a:tailEnd type="none" w="med" len="med"/>
                    </a:lnT>
                    <a:lnB>
                      <a:noFill/>
                    </a:lnB>
                    <a:solidFill>
                      <a:srgbClr val="DAE7F0"/>
                    </a:solidFill>
                  </a:tcPr>
                </a:tc>
                <a:tc rowSpan="2" hMerge="1">
                  <a:txBody>
                    <a:bodyPr/>
                    <a:lstStyle/>
                    <a:p>
                      <a:endParaRPr lang="en-US"/>
                    </a:p>
                  </a:txBody>
                  <a:tcPr/>
                </a:tc>
                <a:tc rowSpan="2">
                  <a:txBody>
                    <a:bodyPr/>
                    <a:lstStyle/>
                    <a:p>
                      <a:pPr algn="ctr">
                        <a:lnSpc>
                          <a:spcPct val="107000"/>
                        </a:lnSpc>
                      </a:pPr>
                      <a:r>
                        <a:rPr lang="en-US" sz="1200">
                          <a:solidFill>
                            <a:srgbClr val="000000"/>
                          </a:solidFill>
                          <a:latin typeface="Calibri"/>
                          <a:ea typeface="Times New Roman"/>
                          <a:cs typeface="Times New Roman"/>
                        </a:rPr>
                        <a:t>181</a:t>
                      </a:r>
                      <a:endParaRPr lang="en-IN" sz="1200">
                        <a:latin typeface="Times New Roman"/>
                        <a:ea typeface="Times New Roman"/>
                        <a:cs typeface="Times New Roman"/>
                      </a:endParaRPr>
                    </a:p>
                  </a:txBody>
                  <a:tcPr marL="66383" marR="66383" marT="0" marB="0" anchor="ctr">
                    <a:lnL>
                      <a:noFill/>
                    </a:lnL>
                    <a:lnR>
                      <a:noFill/>
                    </a:lnR>
                    <a:lnT w="12700" cap="flat" cmpd="sng" algn="ctr">
                      <a:solidFill>
                        <a:srgbClr val="000000"/>
                      </a:solidFill>
                      <a:prstDash val="solid"/>
                      <a:round/>
                      <a:headEnd type="none" w="med" len="med"/>
                      <a:tailEnd type="none" w="med" len="med"/>
                    </a:lnT>
                    <a:lnB>
                      <a:noFill/>
                    </a:lnB>
                    <a:solidFill>
                      <a:srgbClr val="DAE7F0"/>
                    </a:solidFill>
                  </a:tcPr>
                </a:tc>
                <a:tc rowSpan="2">
                  <a:txBody>
                    <a:bodyPr/>
                    <a:lstStyle/>
                    <a:p>
                      <a:pPr algn="ctr">
                        <a:lnSpc>
                          <a:spcPct val="107000"/>
                        </a:lnSpc>
                      </a:pPr>
                      <a:r>
                        <a:rPr lang="en-US" sz="1200">
                          <a:solidFill>
                            <a:srgbClr val="000000"/>
                          </a:solidFill>
                          <a:latin typeface="Calibri"/>
                          <a:ea typeface="Times New Roman"/>
                          <a:cs typeface="Times New Roman"/>
                        </a:rPr>
                        <a:t>50.28</a:t>
                      </a:r>
                      <a:endParaRPr lang="en-IN" sz="1200">
                        <a:latin typeface="Times New Roman"/>
                        <a:ea typeface="Times New Roman"/>
                        <a:cs typeface="Times New Roman"/>
                      </a:endParaRPr>
                    </a:p>
                  </a:txBody>
                  <a:tcPr marL="66383" marR="66383" marT="0" marB="0" anchor="ctr">
                    <a:lnL>
                      <a:noFill/>
                    </a:lnL>
                    <a:lnR>
                      <a:noFill/>
                    </a:lnR>
                    <a:lnT w="12700" cap="flat" cmpd="sng" algn="ctr">
                      <a:solidFill>
                        <a:srgbClr val="000000"/>
                      </a:solidFill>
                      <a:prstDash val="solid"/>
                      <a:round/>
                      <a:headEnd type="none" w="med" len="med"/>
                      <a:tailEnd type="none" w="med" len="med"/>
                    </a:lnT>
                    <a:lnB>
                      <a:noFill/>
                    </a:lnB>
                    <a:solidFill>
                      <a:srgbClr val="DAE7F0"/>
                    </a:solidFill>
                  </a:tcPr>
                </a:tc>
                <a:extLst>
                  <a:ext uri="{0D108BD9-81ED-4DB2-BD59-A6C34878D82A}">
                    <a16:rowId xmlns="" xmlns:a16="http://schemas.microsoft.com/office/drawing/2014/main" val="10003"/>
                  </a:ext>
                </a:extLst>
              </a:tr>
              <a:tr h="728306">
                <a:tc>
                  <a:txBody>
                    <a:bodyPr/>
                    <a:lstStyle/>
                    <a:p>
                      <a:pPr>
                        <a:lnSpc>
                          <a:spcPct val="107000"/>
                        </a:lnSpc>
                      </a:pPr>
                      <a:endParaRPr lang="en-IN" sz="1200" dirty="0">
                        <a:latin typeface="Calibri"/>
                        <a:cs typeface="Times New Roman"/>
                      </a:endParaRPr>
                    </a:p>
                  </a:txBody>
                  <a:tcPr marL="66383" marR="66383" marT="0" marB="0" anchor="b">
                    <a:lnL>
                      <a:noFill/>
                    </a:lnL>
                    <a:lnR>
                      <a:noFill/>
                    </a:lnR>
                    <a:lnT>
                      <a:noFill/>
                    </a:lnT>
                    <a:lnB>
                      <a:noFill/>
                    </a:lnB>
                    <a:solidFill>
                      <a:srgbClr val="DAE7F0"/>
                    </a:solidFill>
                  </a:tcPr>
                </a:tc>
                <a:tc>
                  <a:txBody>
                    <a:bodyPr/>
                    <a:lstStyle/>
                    <a:p>
                      <a:pPr algn="just">
                        <a:lnSpc>
                          <a:spcPct val="107000"/>
                        </a:lnSpc>
                      </a:pPr>
                      <a:r>
                        <a:rPr lang="en-US" sz="1200">
                          <a:solidFill>
                            <a:srgbClr val="231F20"/>
                          </a:solidFill>
                          <a:latin typeface="Calibri"/>
                          <a:ea typeface="Times New Roman"/>
                          <a:cs typeface="Times New Roman"/>
                        </a:rPr>
                        <a:t>Children whose height and weight are above the age-specific norms (i.e. above -2 z scores) and do not suffer from any anthropometric failure</a:t>
                      </a:r>
                      <a:endParaRPr lang="en-IN" sz="1200">
                        <a:latin typeface="Times New Roman"/>
                        <a:ea typeface="Times New Roman"/>
                        <a:cs typeface="Times New Roman"/>
                      </a:endParaRPr>
                    </a:p>
                  </a:txBody>
                  <a:tcPr marL="66383" marR="66383" marT="0" marB="0" anchor="b">
                    <a:lnL>
                      <a:noFill/>
                    </a:lnL>
                    <a:lnR>
                      <a:noFill/>
                    </a:lnR>
                    <a:lnT>
                      <a:noFill/>
                    </a:lnT>
                    <a:lnB>
                      <a:noFill/>
                    </a:lnB>
                    <a:solidFill>
                      <a:srgbClr val="DAE7F0"/>
                    </a:solidFill>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 xmlns:a16="http://schemas.microsoft.com/office/drawing/2014/main" val="10004"/>
                  </a:ext>
                </a:extLst>
              </a:tr>
              <a:tr h="167490">
                <a:tc>
                  <a:txBody>
                    <a:bodyPr/>
                    <a:lstStyle/>
                    <a:p>
                      <a:pPr algn="ctr">
                        <a:lnSpc>
                          <a:spcPct val="107000"/>
                        </a:lnSpc>
                      </a:pPr>
                      <a:r>
                        <a:rPr lang="en-US" sz="1200" b="1" dirty="0">
                          <a:solidFill>
                            <a:srgbClr val="000000"/>
                          </a:solidFill>
                          <a:latin typeface="Calibri"/>
                          <a:ea typeface="Times New Roman"/>
                          <a:cs typeface="Times New Roman"/>
                        </a:rPr>
                        <a:t>B</a:t>
                      </a:r>
                      <a:endParaRPr lang="en-IN" sz="1200" dirty="0">
                        <a:latin typeface="Times New Roman"/>
                        <a:ea typeface="Times New Roman"/>
                        <a:cs typeface="Times New Roman"/>
                      </a:endParaRPr>
                    </a:p>
                  </a:txBody>
                  <a:tcPr marL="66383" marR="66383" marT="0" marB="0" anchor="b">
                    <a:lnL>
                      <a:noFill/>
                    </a:lnL>
                    <a:lnR>
                      <a:noFill/>
                    </a:lnR>
                    <a:lnT>
                      <a:noFill/>
                    </a:lnT>
                    <a:lnB>
                      <a:noFill/>
                    </a:lnB>
                    <a:solidFill>
                      <a:srgbClr val="DAE7F0"/>
                    </a:solidFill>
                  </a:tcPr>
                </a:tc>
                <a:tc>
                  <a:txBody>
                    <a:bodyPr/>
                    <a:lstStyle/>
                    <a:p>
                      <a:pPr>
                        <a:lnSpc>
                          <a:spcPct val="107000"/>
                        </a:lnSpc>
                      </a:pPr>
                      <a:r>
                        <a:rPr lang="en-US" sz="1200" b="1" dirty="0">
                          <a:solidFill>
                            <a:srgbClr val="000000"/>
                          </a:solidFill>
                          <a:latin typeface="Calibri"/>
                          <a:ea typeface="Times New Roman"/>
                          <a:cs typeface="Times New Roman"/>
                        </a:rPr>
                        <a:t>Wasting Only</a:t>
                      </a:r>
                      <a:endParaRPr lang="en-IN" sz="1200" dirty="0">
                        <a:latin typeface="Times New Roman"/>
                        <a:ea typeface="Times New Roman"/>
                        <a:cs typeface="Times New Roman"/>
                      </a:endParaRPr>
                    </a:p>
                  </a:txBody>
                  <a:tcPr marL="66383" marR="66383" marT="0" marB="0" anchor="b">
                    <a:lnL>
                      <a:noFill/>
                    </a:lnL>
                    <a:lnR>
                      <a:noFill/>
                    </a:lnR>
                    <a:lnT>
                      <a:noFill/>
                    </a:lnT>
                    <a:lnB>
                      <a:noFill/>
                    </a:lnB>
                    <a:solidFill>
                      <a:srgbClr val="DAE7F0"/>
                    </a:solidFill>
                  </a:tcPr>
                </a:tc>
                <a:tc rowSpan="2">
                  <a:txBody>
                    <a:bodyPr/>
                    <a:lstStyle/>
                    <a:p>
                      <a:pPr algn="ctr">
                        <a:lnSpc>
                          <a:spcPct val="107000"/>
                        </a:lnSpc>
                      </a:pPr>
                      <a:r>
                        <a:rPr lang="en-US" sz="1200">
                          <a:solidFill>
                            <a:srgbClr val="000000"/>
                          </a:solidFill>
                          <a:latin typeface="Calibri"/>
                          <a:ea typeface="Times New Roman"/>
                          <a:cs typeface="Times New Roman"/>
                        </a:rPr>
                        <a:t>10</a:t>
                      </a:r>
                      <a:endParaRPr lang="en-IN" sz="1200">
                        <a:latin typeface="Times New Roman"/>
                        <a:ea typeface="Times New Roman"/>
                        <a:cs typeface="Times New Roman"/>
                      </a:endParaRPr>
                    </a:p>
                  </a:txBody>
                  <a:tcPr marL="66383" marR="66383" marT="0" marB="0" anchor="ctr">
                    <a:lnL>
                      <a:noFill/>
                    </a:lnL>
                    <a:lnR>
                      <a:noFill/>
                    </a:lnR>
                    <a:lnT>
                      <a:noFill/>
                    </a:lnT>
                    <a:lnB>
                      <a:noFill/>
                    </a:lnB>
                    <a:solidFill>
                      <a:srgbClr val="DAE7F0"/>
                    </a:solidFill>
                  </a:tcPr>
                </a:tc>
                <a:tc rowSpan="2" gridSpan="2">
                  <a:txBody>
                    <a:bodyPr/>
                    <a:lstStyle/>
                    <a:p>
                      <a:pPr algn="ctr">
                        <a:lnSpc>
                          <a:spcPct val="107000"/>
                        </a:lnSpc>
                      </a:pPr>
                      <a:r>
                        <a:rPr lang="en-US" sz="1200">
                          <a:solidFill>
                            <a:srgbClr val="000000"/>
                          </a:solidFill>
                          <a:latin typeface="Calibri"/>
                          <a:ea typeface="Times New Roman"/>
                          <a:cs typeface="Times New Roman"/>
                        </a:rPr>
                        <a:t>8.33</a:t>
                      </a:r>
                      <a:endParaRPr lang="en-IN" sz="1200">
                        <a:latin typeface="Times New Roman"/>
                        <a:ea typeface="Times New Roman"/>
                        <a:cs typeface="Times New Roman"/>
                      </a:endParaRPr>
                    </a:p>
                  </a:txBody>
                  <a:tcPr marL="66383" marR="66383" marT="0" marB="0" anchor="ctr">
                    <a:lnL>
                      <a:noFill/>
                    </a:lnL>
                    <a:lnR>
                      <a:noFill/>
                    </a:lnR>
                    <a:lnT>
                      <a:noFill/>
                    </a:lnT>
                    <a:lnB>
                      <a:noFill/>
                    </a:lnB>
                    <a:solidFill>
                      <a:srgbClr val="DAE7F0"/>
                    </a:solidFill>
                  </a:tcPr>
                </a:tc>
                <a:tc rowSpan="2" hMerge="1">
                  <a:txBody>
                    <a:bodyPr/>
                    <a:lstStyle/>
                    <a:p>
                      <a:endParaRPr lang="en-US"/>
                    </a:p>
                  </a:txBody>
                  <a:tcPr/>
                </a:tc>
                <a:tc rowSpan="2">
                  <a:txBody>
                    <a:bodyPr/>
                    <a:lstStyle/>
                    <a:p>
                      <a:pPr algn="ctr">
                        <a:lnSpc>
                          <a:spcPct val="107000"/>
                        </a:lnSpc>
                      </a:pPr>
                      <a:r>
                        <a:rPr lang="en-US" sz="1200">
                          <a:solidFill>
                            <a:srgbClr val="000000"/>
                          </a:solidFill>
                          <a:latin typeface="Calibri"/>
                          <a:ea typeface="Times New Roman"/>
                          <a:cs typeface="Times New Roman"/>
                        </a:rPr>
                        <a:t>13</a:t>
                      </a:r>
                      <a:endParaRPr lang="en-IN" sz="1200">
                        <a:latin typeface="Times New Roman"/>
                        <a:ea typeface="Times New Roman"/>
                        <a:cs typeface="Times New Roman"/>
                      </a:endParaRPr>
                    </a:p>
                  </a:txBody>
                  <a:tcPr marL="66383" marR="66383" marT="0" marB="0" anchor="ctr">
                    <a:lnL>
                      <a:noFill/>
                    </a:lnL>
                    <a:lnR>
                      <a:noFill/>
                    </a:lnR>
                    <a:lnT>
                      <a:noFill/>
                    </a:lnT>
                    <a:lnB>
                      <a:noFill/>
                    </a:lnB>
                    <a:solidFill>
                      <a:srgbClr val="DAE7F0"/>
                    </a:solidFill>
                  </a:tcPr>
                </a:tc>
                <a:tc rowSpan="2" gridSpan="2">
                  <a:txBody>
                    <a:bodyPr/>
                    <a:lstStyle/>
                    <a:p>
                      <a:pPr algn="ctr">
                        <a:lnSpc>
                          <a:spcPct val="107000"/>
                        </a:lnSpc>
                      </a:pPr>
                      <a:r>
                        <a:rPr lang="en-US" sz="1200">
                          <a:solidFill>
                            <a:srgbClr val="000000"/>
                          </a:solidFill>
                          <a:latin typeface="Calibri"/>
                          <a:ea typeface="Times New Roman"/>
                          <a:cs typeface="Times New Roman"/>
                        </a:rPr>
                        <a:t>10.83</a:t>
                      </a:r>
                      <a:endParaRPr lang="en-IN" sz="1200">
                        <a:latin typeface="Times New Roman"/>
                        <a:ea typeface="Times New Roman"/>
                        <a:cs typeface="Times New Roman"/>
                      </a:endParaRPr>
                    </a:p>
                  </a:txBody>
                  <a:tcPr marL="66383" marR="66383" marT="0" marB="0" anchor="ctr">
                    <a:lnL>
                      <a:noFill/>
                    </a:lnL>
                    <a:lnR>
                      <a:noFill/>
                    </a:lnR>
                    <a:lnT>
                      <a:noFill/>
                    </a:lnT>
                    <a:lnB>
                      <a:noFill/>
                    </a:lnB>
                    <a:solidFill>
                      <a:srgbClr val="DAE7F0"/>
                    </a:solidFill>
                  </a:tcPr>
                </a:tc>
                <a:tc rowSpan="2" hMerge="1">
                  <a:txBody>
                    <a:bodyPr/>
                    <a:lstStyle/>
                    <a:p>
                      <a:endParaRPr lang="en-US"/>
                    </a:p>
                  </a:txBody>
                  <a:tcPr/>
                </a:tc>
                <a:tc rowSpan="2">
                  <a:txBody>
                    <a:bodyPr/>
                    <a:lstStyle/>
                    <a:p>
                      <a:pPr algn="ctr">
                        <a:lnSpc>
                          <a:spcPct val="107000"/>
                        </a:lnSpc>
                      </a:pPr>
                      <a:r>
                        <a:rPr lang="en-US" sz="1200">
                          <a:solidFill>
                            <a:srgbClr val="000000"/>
                          </a:solidFill>
                          <a:latin typeface="Calibri"/>
                          <a:ea typeface="Times New Roman"/>
                          <a:cs typeface="Times New Roman"/>
                        </a:rPr>
                        <a:t>11</a:t>
                      </a:r>
                      <a:endParaRPr lang="en-IN" sz="1200">
                        <a:latin typeface="Times New Roman"/>
                        <a:ea typeface="Times New Roman"/>
                        <a:cs typeface="Times New Roman"/>
                      </a:endParaRPr>
                    </a:p>
                  </a:txBody>
                  <a:tcPr marL="66383" marR="66383" marT="0" marB="0" anchor="ctr">
                    <a:lnL>
                      <a:noFill/>
                    </a:lnL>
                    <a:lnR>
                      <a:noFill/>
                    </a:lnR>
                    <a:lnT>
                      <a:noFill/>
                    </a:lnT>
                    <a:lnB>
                      <a:noFill/>
                    </a:lnB>
                    <a:solidFill>
                      <a:srgbClr val="DAE7F0"/>
                    </a:solidFill>
                  </a:tcPr>
                </a:tc>
                <a:tc rowSpan="2" gridSpan="2">
                  <a:txBody>
                    <a:bodyPr/>
                    <a:lstStyle/>
                    <a:p>
                      <a:pPr algn="ctr">
                        <a:lnSpc>
                          <a:spcPct val="107000"/>
                        </a:lnSpc>
                      </a:pPr>
                      <a:r>
                        <a:rPr lang="en-US" sz="1200">
                          <a:solidFill>
                            <a:srgbClr val="000000"/>
                          </a:solidFill>
                          <a:latin typeface="Calibri"/>
                          <a:ea typeface="Times New Roman"/>
                          <a:cs typeface="Times New Roman"/>
                        </a:rPr>
                        <a:t>9.17</a:t>
                      </a:r>
                      <a:endParaRPr lang="en-IN" sz="1200">
                        <a:latin typeface="Times New Roman"/>
                        <a:ea typeface="Times New Roman"/>
                        <a:cs typeface="Times New Roman"/>
                      </a:endParaRPr>
                    </a:p>
                  </a:txBody>
                  <a:tcPr marL="66383" marR="66383" marT="0" marB="0" anchor="ctr">
                    <a:lnL>
                      <a:noFill/>
                    </a:lnL>
                    <a:lnR>
                      <a:noFill/>
                    </a:lnR>
                    <a:lnT>
                      <a:noFill/>
                    </a:lnT>
                    <a:lnB>
                      <a:noFill/>
                    </a:lnB>
                    <a:solidFill>
                      <a:srgbClr val="DAE7F0"/>
                    </a:solidFill>
                  </a:tcPr>
                </a:tc>
                <a:tc rowSpan="2" hMerge="1">
                  <a:txBody>
                    <a:bodyPr/>
                    <a:lstStyle/>
                    <a:p>
                      <a:endParaRPr lang="en-US"/>
                    </a:p>
                  </a:txBody>
                  <a:tcPr/>
                </a:tc>
                <a:tc rowSpan="2">
                  <a:txBody>
                    <a:bodyPr/>
                    <a:lstStyle/>
                    <a:p>
                      <a:pPr algn="ctr">
                        <a:lnSpc>
                          <a:spcPct val="107000"/>
                        </a:lnSpc>
                      </a:pPr>
                      <a:r>
                        <a:rPr lang="en-US" sz="1200">
                          <a:solidFill>
                            <a:srgbClr val="000000"/>
                          </a:solidFill>
                          <a:latin typeface="Calibri"/>
                          <a:ea typeface="Times New Roman"/>
                          <a:cs typeface="Times New Roman"/>
                        </a:rPr>
                        <a:t>34</a:t>
                      </a:r>
                      <a:endParaRPr lang="en-IN" sz="1200">
                        <a:latin typeface="Times New Roman"/>
                        <a:ea typeface="Times New Roman"/>
                        <a:cs typeface="Times New Roman"/>
                      </a:endParaRPr>
                    </a:p>
                  </a:txBody>
                  <a:tcPr marL="66383" marR="66383" marT="0" marB="0" anchor="ctr">
                    <a:lnL>
                      <a:noFill/>
                    </a:lnL>
                    <a:lnR>
                      <a:noFill/>
                    </a:lnR>
                    <a:lnT>
                      <a:noFill/>
                    </a:lnT>
                    <a:lnB>
                      <a:noFill/>
                    </a:lnB>
                    <a:solidFill>
                      <a:srgbClr val="DAE7F0"/>
                    </a:solidFill>
                  </a:tcPr>
                </a:tc>
                <a:tc rowSpan="2">
                  <a:txBody>
                    <a:bodyPr/>
                    <a:lstStyle/>
                    <a:p>
                      <a:pPr algn="ctr">
                        <a:lnSpc>
                          <a:spcPct val="107000"/>
                        </a:lnSpc>
                      </a:pPr>
                      <a:r>
                        <a:rPr lang="en-US" sz="1200">
                          <a:solidFill>
                            <a:srgbClr val="000000"/>
                          </a:solidFill>
                          <a:latin typeface="Calibri"/>
                          <a:ea typeface="Times New Roman"/>
                          <a:cs typeface="Times New Roman"/>
                        </a:rPr>
                        <a:t>9.44</a:t>
                      </a:r>
                      <a:endParaRPr lang="en-IN" sz="1200">
                        <a:latin typeface="Times New Roman"/>
                        <a:ea typeface="Times New Roman"/>
                        <a:cs typeface="Times New Roman"/>
                      </a:endParaRPr>
                    </a:p>
                  </a:txBody>
                  <a:tcPr marL="66383" marR="66383" marT="0" marB="0" anchor="ctr">
                    <a:lnL>
                      <a:noFill/>
                    </a:lnL>
                    <a:lnR>
                      <a:noFill/>
                    </a:lnR>
                    <a:lnT>
                      <a:noFill/>
                    </a:lnT>
                    <a:lnB>
                      <a:noFill/>
                    </a:lnB>
                    <a:solidFill>
                      <a:srgbClr val="DAE7F0"/>
                    </a:solidFill>
                  </a:tcPr>
                </a:tc>
                <a:extLst>
                  <a:ext uri="{0D108BD9-81ED-4DB2-BD59-A6C34878D82A}">
                    <a16:rowId xmlns="" xmlns:a16="http://schemas.microsoft.com/office/drawing/2014/main" val="10005"/>
                  </a:ext>
                </a:extLst>
              </a:tr>
              <a:tr h="436983">
                <a:tc>
                  <a:txBody>
                    <a:bodyPr/>
                    <a:lstStyle/>
                    <a:p>
                      <a:pPr>
                        <a:lnSpc>
                          <a:spcPct val="107000"/>
                        </a:lnSpc>
                      </a:pPr>
                      <a:endParaRPr lang="en-IN" sz="1200">
                        <a:latin typeface="Calibri"/>
                        <a:cs typeface="Times New Roman"/>
                      </a:endParaRPr>
                    </a:p>
                  </a:txBody>
                  <a:tcPr marL="66383" marR="66383" marT="0" marB="0" anchor="b">
                    <a:lnL>
                      <a:noFill/>
                    </a:lnL>
                    <a:lnR>
                      <a:noFill/>
                    </a:lnR>
                    <a:lnT>
                      <a:noFill/>
                    </a:lnT>
                    <a:lnB>
                      <a:noFill/>
                    </a:lnB>
                    <a:solidFill>
                      <a:srgbClr val="DAE7F0"/>
                    </a:solidFill>
                  </a:tcPr>
                </a:tc>
                <a:tc>
                  <a:txBody>
                    <a:bodyPr/>
                    <a:lstStyle/>
                    <a:p>
                      <a:pPr>
                        <a:lnSpc>
                          <a:spcPct val="107000"/>
                        </a:lnSpc>
                      </a:pPr>
                      <a:r>
                        <a:rPr lang="en-US" sz="1200" dirty="0">
                          <a:solidFill>
                            <a:srgbClr val="231F20"/>
                          </a:solidFill>
                          <a:latin typeface="Calibri"/>
                          <a:ea typeface="Times New Roman"/>
                          <a:cs typeface="Times New Roman"/>
                        </a:rPr>
                        <a:t>Children with acceptable weight and height for their age but who have subnormal weight for height</a:t>
                      </a:r>
                      <a:endParaRPr lang="en-IN" sz="1200" dirty="0">
                        <a:latin typeface="Times New Roman"/>
                        <a:ea typeface="Times New Roman"/>
                        <a:cs typeface="Times New Roman"/>
                      </a:endParaRPr>
                    </a:p>
                  </a:txBody>
                  <a:tcPr marL="66383" marR="66383" marT="0" marB="0" anchor="b">
                    <a:lnL>
                      <a:noFill/>
                    </a:lnL>
                    <a:lnR>
                      <a:noFill/>
                    </a:lnR>
                    <a:lnT>
                      <a:noFill/>
                    </a:lnT>
                    <a:lnB>
                      <a:noFill/>
                    </a:lnB>
                    <a:solidFill>
                      <a:srgbClr val="DAE7F0"/>
                    </a:solidFill>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 xmlns:a16="http://schemas.microsoft.com/office/drawing/2014/main" val="10006"/>
                  </a:ext>
                </a:extLst>
              </a:tr>
              <a:tr h="167490">
                <a:tc>
                  <a:txBody>
                    <a:bodyPr/>
                    <a:lstStyle/>
                    <a:p>
                      <a:pPr algn="ctr">
                        <a:lnSpc>
                          <a:spcPct val="107000"/>
                        </a:lnSpc>
                      </a:pPr>
                      <a:r>
                        <a:rPr lang="en-US" sz="1200" b="1">
                          <a:solidFill>
                            <a:srgbClr val="000000"/>
                          </a:solidFill>
                          <a:latin typeface="Calibri"/>
                          <a:ea typeface="Times New Roman"/>
                          <a:cs typeface="Times New Roman"/>
                        </a:rPr>
                        <a:t>C</a:t>
                      </a:r>
                      <a:endParaRPr lang="en-IN" sz="1200">
                        <a:latin typeface="Times New Roman"/>
                        <a:ea typeface="Times New Roman"/>
                        <a:cs typeface="Times New Roman"/>
                      </a:endParaRPr>
                    </a:p>
                  </a:txBody>
                  <a:tcPr marL="66383" marR="66383" marT="0" marB="0" anchor="ctr">
                    <a:lnL>
                      <a:noFill/>
                    </a:lnL>
                    <a:lnR>
                      <a:noFill/>
                    </a:lnR>
                    <a:lnT>
                      <a:noFill/>
                    </a:lnT>
                    <a:lnB>
                      <a:noFill/>
                    </a:lnB>
                    <a:solidFill>
                      <a:srgbClr val="DAE7F0"/>
                    </a:solidFill>
                  </a:tcPr>
                </a:tc>
                <a:tc>
                  <a:txBody>
                    <a:bodyPr/>
                    <a:lstStyle/>
                    <a:p>
                      <a:pPr>
                        <a:lnSpc>
                          <a:spcPct val="107000"/>
                        </a:lnSpc>
                      </a:pPr>
                      <a:r>
                        <a:rPr lang="en-US" sz="1200" b="1" dirty="0">
                          <a:solidFill>
                            <a:srgbClr val="000000"/>
                          </a:solidFill>
                          <a:latin typeface="Calibri"/>
                          <a:ea typeface="Times New Roman"/>
                          <a:cs typeface="Times New Roman"/>
                        </a:rPr>
                        <a:t>Wasting and Underweight</a:t>
                      </a:r>
                      <a:endParaRPr lang="en-IN" sz="1200" dirty="0">
                        <a:latin typeface="Times New Roman"/>
                        <a:ea typeface="Times New Roman"/>
                        <a:cs typeface="Times New Roman"/>
                      </a:endParaRPr>
                    </a:p>
                  </a:txBody>
                  <a:tcPr marL="66383" marR="66383" marT="0" marB="0" anchor="ctr">
                    <a:lnL>
                      <a:noFill/>
                    </a:lnL>
                    <a:lnR>
                      <a:noFill/>
                    </a:lnR>
                    <a:lnT>
                      <a:noFill/>
                    </a:lnT>
                    <a:lnB>
                      <a:noFill/>
                    </a:lnB>
                    <a:solidFill>
                      <a:srgbClr val="DAE7F0"/>
                    </a:solidFill>
                  </a:tcPr>
                </a:tc>
                <a:tc rowSpan="2">
                  <a:txBody>
                    <a:bodyPr/>
                    <a:lstStyle/>
                    <a:p>
                      <a:pPr algn="ctr">
                        <a:lnSpc>
                          <a:spcPct val="107000"/>
                        </a:lnSpc>
                      </a:pPr>
                      <a:r>
                        <a:rPr lang="en-US" sz="1200">
                          <a:solidFill>
                            <a:srgbClr val="000000"/>
                          </a:solidFill>
                          <a:latin typeface="Calibri"/>
                          <a:ea typeface="Times New Roman"/>
                          <a:cs typeface="Times New Roman"/>
                        </a:rPr>
                        <a:t>5</a:t>
                      </a:r>
                      <a:endParaRPr lang="en-IN" sz="1200">
                        <a:latin typeface="Times New Roman"/>
                        <a:ea typeface="Times New Roman"/>
                        <a:cs typeface="Times New Roman"/>
                      </a:endParaRPr>
                    </a:p>
                  </a:txBody>
                  <a:tcPr marL="66383" marR="66383" marT="0" marB="0" anchor="ctr">
                    <a:lnL>
                      <a:noFill/>
                    </a:lnL>
                    <a:lnR>
                      <a:noFill/>
                    </a:lnR>
                    <a:lnT>
                      <a:noFill/>
                    </a:lnT>
                    <a:lnB>
                      <a:noFill/>
                    </a:lnB>
                    <a:solidFill>
                      <a:srgbClr val="DAE7F0"/>
                    </a:solidFill>
                  </a:tcPr>
                </a:tc>
                <a:tc rowSpan="2" gridSpan="2">
                  <a:txBody>
                    <a:bodyPr/>
                    <a:lstStyle/>
                    <a:p>
                      <a:pPr algn="ctr">
                        <a:lnSpc>
                          <a:spcPct val="107000"/>
                        </a:lnSpc>
                      </a:pPr>
                      <a:r>
                        <a:rPr lang="en-US" sz="1200">
                          <a:solidFill>
                            <a:srgbClr val="000000"/>
                          </a:solidFill>
                          <a:latin typeface="Calibri"/>
                          <a:ea typeface="Times New Roman"/>
                          <a:cs typeface="Times New Roman"/>
                        </a:rPr>
                        <a:t>4.17</a:t>
                      </a:r>
                      <a:endParaRPr lang="en-IN" sz="1200">
                        <a:latin typeface="Times New Roman"/>
                        <a:ea typeface="Times New Roman"/>
                        <a:cs typeface="Times New Roman"/>
                      </a:endParaRPr>
                    </a:p>
                  </a:txBody>
                  <a:tcPr marL="66383" marR="66383" marT="0" marB="0" anchor="ctr">
                    <a:lnL>
                      <a:noFill/>
                    </a:lnL>
                    <a:lnR>
                      <a:noFill/>
                    </a:lnR>
                    <a:lnT>
                      <a:noFill/>
                    </a:lnT>
                    <a:lnB>
                      <a:noFill/>
                    </a:lnB>
                    <a:solidFill>
                      <a:srgbClr val="DAE7F0"/>
                    </a:solidFill>
                  </a:tcPr>
                </a:tc>
                <a:tc rowSpan="2" hMerge="1">
                  <a:txBody>
                    <a:bodyPr/>
                    <a:lstStyle/>
                    <a:p>
                      <a:endParaRPr lang="en-US"/>
                    </a:p>
                  </a:txBody>
                  <a:tcPr/>
                </a:tc>
                <a:tc rowSpan="2">
                  <a:txBody>
                    <a:bodyPr/>
                    <a:lstStyle/>
                    <a:p>
                      <a:pPr algn="ctr">
                        <a:lnSpc>
                          <a:spcPct val="107000"/>
                        </a:lnSpc>
                      </a:pPr>
                      <a:r>
                        <a:rPr lang="en-US" sz="1200">
                          <a:solidFill>
                            <a:srgbClr val="000000"/>
                          </a:solidFill>
                          <a:latin typeface="Calibri"/>
                          <a:ea typeface="Times New Roman"/>
                          <a:cs typeface="Times New Roman"/>
                        </a:rPr>
                        <a:t>3</a:t>
                      </a:r>
                      <a:endParaRPr lang="en-IN" sz="1200">
                        <a:latin typeface="Times New Roman"/>
                        <a:ea typeface="Times New Roman"/>
                        <a:cs typeface="Times New Roman"/>
                      </a:endParaRPr>
                    </a:p>
                  </a:txBody>
                  <a:tcPr marL="66383" marR="66383" marT="0" marB="0" anchor="ctr">
                    <a:lnL>
                      <a:noFill/>
                    </a:lnL>
                    <a:lnR>
                      <a:noFill/>
                    </a:lnR>
                    <a:lnT>
                      <a:noFill/>
                    </a:lnT>
                    <a:lnB>
                      <a:noFill/>
                    </a:lnB>
                    <a:solidFill>
                      <a:srgbClr val="DAE7F0"/>
                    </a:solidFill>
                  </a:tcPr>
                </a:tc>
                <a:tc rowSpan="2" gridSpan="2">
                  <a:txBody>
                    <a:bodyPr/>
                    <a:lstStyle/>
                    <a:p>
                      <a:pPr algn="ctr">
                        <a:lnSpc>
                          <a:spcPct val="107000"/>
                        </a:lnSpc>
                      </a:pPr>
                      <a:r>
                        <a:rPr lang="en-US" sz="1200">
                          <a:solidFill>
                            <a:srgbClr val="000000"/>
                          </a:solidFill>
                          <a:latin typeface="Calibri"/>
                          <a:ea typeface="Times New Roman"/>
                          <a:cs typeface="Times New Roman"/>
                        </a:rPr>
                        <a:t>2.50</a:t>
                      </a:r>
                      <a:endParaRPr lang="en-IN" sz="1200">
                        <a:latin typeface="Times New Roman"/>
                        <a:ea typeface="Times New Roman"/>
                        <a:cs typeface="Times New Roman"/>
                      </a:endParaRPr>
                    </a:p>
                  </a:txBody>
                  <a:tcPr marL="66383" marR="66383" marT="0" marB="0" anchor="ctr">
                    <a:lnL>
                      <a:noFill/>
                    </a:lnL>
                    <a:lnR>
                      <a:noFill/>
                    </a:lnR>
                    <a:lnT>
                      <a:noFill/>
                    </a:lnT>
                    <a:lnB>
                      <a:noFill/>
                    </a:lnB>
                    <a:solidFill>
                      <a:srgbClr val="DAE7F0"/>
                    </a:solidFill>
                  </a:tcPr>
                </a:tc>
                <a:tc rowSpan="2" hMerge="1">
                  <a:txBody>
                    <a:bodyPr/>
                    <a:lstStyle/>
                    <a:p>
                      <a:endParaRPr lang="en-US"/>
                    </a:p>
                  </a:txBody>
                  <a:tcPr/>
                </a:tc>
                <a:tc rowSpan="2">
                  <a:txBody>
                    <a:bodyPr/>
                    <a:lstStyle/>
                    <a:p>
                      <a:pPr algn="ctr">
                        <a:lnSpc>
                          <a:spcPct val="107000"/>
                        </a:lnSpc>
                      </a:pPr>
                      <a:r>
                        <a:rPr lang="en-US" sz="1200">
                          <a:solidFill>
                            <a:srgbClr val="000000"/>
                          </a:solidFill>
                          <a:latin typeface="Calibri"/>
                          <a:ea typeface="Times New Roman"/>
                          <a:cs typeface="Times New Roman"/>
                        </a:rPr>
                        <a:t>2</a:t>
                      </a:r>
                      <a:endParaRPr lang="en-IN" sz="1200">
                        <a:latin typeface="Times New Roman"/>
                        <a:ea typeface="Times New Roman"/>
                        <a:cs typeface="Times New Roman"/>
                      </a:endParaRPr>
                    </a:p>
                  </a:txBody>
                  <a:tcPr marL="66383" marR="66383" marT="0" marB="0" anchor="ctr">
                    <a:lnL>
                      <a:noFill/>
                    </a:lnL>
                    <a:lnR>
                      <a:noFill/>
                    </a:lnR>
                    <a:lnT>
                      <a:noFill/>
                    </a:lnT>
                    <a:lnB>
                      <a:noFill/>
                    </a:lnB>
                    <a:solidFill>
                      <a:srgbClr val="DAE7F0"/>
                    </a:solidFill>
                  </a:tcPr>
                </a:tc>
                <a:tc rowSpan="2" gridSpan="2">
                  <a:txBody>
                    <a:bodyPr/>
                    <a:lstStyle/>
                    <a:p>
                      <a:pPr algn="ctr">
                        <a:lnSpc>
                          <a:spcPct val="107000"/>
                        </a:lnSpc>
                      </a:pPr>
                      <a:r>
                        <a:rPr lang="en-US" sz="1200">
                          <a:solidFill>
                            <a:srgbClr val="000000"/>
                          </a:solidFill>
                          <a:latin typeface="Calibri"/>
                          <a:ea typeface="Times New Roman"/>
                          <a:cs typeface="Times New Roman"/>
                        </a:rPr>
                        <a:t>1.67</a:t>
                      </a:r>
                      <a:endParaRPr lang="en-IN" sz="1200">
                        <a:latin typeface="Times New Roman"/>
                        <a:ea typeface="Times New Roman"/>
                        <a:cs typeface="Times New Roman"/>
                      </a:endParaRPr>
                    </a:p>
                  </a:txBody>
                  <a:tcPr marL="66383" marR="66383" marT="0" marB="0" anchor="ctr">
                    <a:lnL>
                      <a:noFill/>
                    </a:lnL>
                    <a:lnR>
                      <a:noFill/>
                    </a:lnR>
                    <a:lnT>
                      <a:noFill/>
                    </a:lnT>
                    <a:lnB>
                      <a:noFill/>
                    </a:lnB>
                    <a:solidFill>
                      <a:srgbClr val="DAE7F0"/>
                    </a:solidFill>
                  </a:tcPr>
                </a:tc>
                <a:tc rowSpan="2" hMerge="1">
                  <a:txBody>
                    <a:bodyPr/>
                    <a:lstStyle/>
                    <a:p>
                      <a:endParaRPr lang="en-US"/>
                    </a:p>
                  </a:txBody>
                  <a:tcPr/>
                </a:tc>
                <a:tc rowSpan="2">
                  <a:txBody>
                    <a:bodyPr/>
                    <a:lstStyle/>
                    <a:p>
                      <a:pPr algn="ctr">
                        <a:lnSpc>
                          <a:spcPct val="107000"/>
                        </a:lnSpc>
                      </a:pPr>
                      <a:r>
                        <a:rPr lang="en-US" sz="1200">
                          <a:solidFill>
                            <a:srgbClr val="000000"/>
                          </a:solidFill>
                          <a:latin typeface="Calibri"/>
                          <a:ea typeface="Times New Roman"/>
                          <a:cs typeface="Times New Roman"/>
                        </a:rPr>
                        <a:t>10</a:t>
                      </a:r>
                      <a:endParaRPr lang="en-IN" sz="1200">
                        <a:latin typeface="Times New Roman"/>
                        <a:ea typeface="Times New Roman"/>
                        <a:cs typeface="Times New Roman"/>
                      </a:endParaRPr>
                    </a:p>
                  </a:txBody>
                  <a:tcPr marL="66383" marR="66383" marT="0" marB="0" anchor="ctr">
                    <a:lnL>
                      <a:noFill/>
                    </a:lnL>
                    <a:lnR>
                      <a:noFill/>
                    </a:lnR>
                    <a:lnT>
                      <a:noFill/>
                    </a:lnT>
                    <a:lnB>
                      <a:noFill/>
                    </a:lnB>
                    <a:solidFill>
                      <a:srgbClr val="DAE7F0"/>
                    </a:solidFill>
                  </a:tcPr>
                </a:tc>
                <a:tc rowSpan="2">
                  <a:txBody>
                    <a:bodyPr/>
                    <a:lstStyle/>
                    <a:p>
                      <a:pPr algn="ctr">
                        <a:lnSpc>
                          <a:spcPct val="107000"/>
                        </a:lnSpc>
                      </a:pPr>
                      <a:r>
                        <a:rPr lang="en-US" sz="1200">
                          <a:solidFill>
                            <a:srgbClr val="000000"/>
                          </a:solidFill>
                          <a:latin typeface="Calibri"/>
                          <a:ea typeface="Times New Roman"/>
                          <a:cs typeface="Times New Roman"/>
                        </a:rPr>
                        <a:t>2.78</a:t>
                      </a:r>
                      <a:endParaRPr lang="en-IN" sz="1200">
                        <a:latin typeface="Times New Roman"/>
                        <a:ea typeface="Times New Roman"/>
                        <a:cs typeface="Times New Roman"/>
                      </a:endParaRPr>
                    </a:p>
                  </a:txBody>
                  <a:tcPr marL="66383" marR="66383" marT="0" marB="0" anchor="ctr">
                    <a:lnL>
                      <a:noFill/>
                    </a:lnL>
                    <a:lnR>
                      <a:noFill/>
                    </a:lnR>
                    <a:lnT>
                      <a:noFill/>
                    </a:lnT>
                    <a:lnB>
                      <a:noFill/>
                    </a:lnB>
                    <a:solidFill>
                      <a:srgbClr val="DAE7F0"/>
                    </a:solidFill>
                  </a:tcPr>
                </a:tc>
                <a:extLst>
                  <a:ext uri="{0D108BD9-81ED-4DB2-BD59-A6C34878D82A}">
                    <a16:rowId xmlns="" xmlns:a16="http://schemas.microsoft.com/office/drawing/2014/main" val="10007"/>
                  </a:ext>
                </a:extLst>
              </a:tr>
              <a:tr h="436983">
                <a:tc>
                  <a:txBody>
                    <a:bodyPr/>
                    <a:lstStyle/>
                    <a:p>
                      <a:pPr>
                        <a:lnSpc>
                          <a:spcPct val="107000"/>
                        </a:lnSpc>
                      </a:pPr>
                      <a:endParaRPr lang="en-IN" sz="1200">
                        <a:latin typeface="Calibri"/>
                        <a:cs typeface="Times New Roman"/>
                      </a:endParaRPr>
                    </a:p>
                  </a:txBody>
                  <a:tcPr marL="66383" marR="66383" marT="0" marB="0" anchor="b">
                    <a:lnL>
                      <a:noFill/>
                    </a:lnL>
                    <a:lnR>
                      <a:noFill/>
                    </a:lnR>
                    <a:lnT>
                      <a:noFill/>
                    </a:lnT>
                    <a:lnB>
                      <a:noFill/>
                    </a:lnB>
                    <a:solidFill>
                      <a:srgbClr val="DAE7F0"/>
                    </a:solidFill>
                  </a:tcPr>
                </a:tc>
                <a:tc>
                  <a:txBody>
                    <a:bodyPr/>
                    <a:lstStyle/>
                    <a:p>
                      <a:pPr>
                        <a:lnSpc>
                          <a:spcPct val="107000"/>
                        </a:lnSpc>
                      </a:pPr>
                      <a:r>
                        <a:rPr lang="en-US" sz="1200" dirty="0">
                          <a:solidFill>
                            <a:srgbClr val="231F20"/>
                          </a:solidFill>
                          <a:latin typeface="Calibri"/>
                          <a:ea typeface="Times New Roman"/>
                          <a:cs typeface="Times New Roman"/>
                        </a:rPr>
                        <a:t>Children with above norm heights but whose weight for age and weight for height are too low.</a:t>
                      </a:r>
                      <a:endParaRPr lang="en-IN" sz="1200" dirty="0">
                        <a:latin typeface="Times New Roman"/>
                        <a:ea typeface="Times New Roman"/>
                        <a:cs typeface="Times New Roman"/>
                      </a:endParaRPr>
                    </a:p>
                  </a:txBody>
                  <a:tcPr marL="66383" marR="66383" marT="0" marB="0" anchor="b">
                    <a:lnL>
                      <a:noFill/>
                    </a:lnL>
                    <a:lnR>
                      <a:noFill/>
                    </a:lnR>
                    <a:lnT>
                      <a:noFill/>
                    </a:lnT>
                    <a:lnB>
                      <a:noFill/>
                    </a:lnB>
                    <a:solidFill>
                      <a:srgbClr val="DAE7F0"/>
                    </a:solidFill>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 xmlns:a16="http://schemas.microsoft.com/office/drawing/2014/main" val="10008"/>
                  </a:ext>
                </a:extLst>
              </a:tr>
              <a:tr h="334981">
                <a:tc>
                  <a:txBody>
                    <a:bodyPr/>
                    <a:lstStyle/>
                    <a:p>
                      <a:pPr algn="ctr">
                        <a:lnSpc>
                          <a:spcPct val="107000"/>
                        </a:lnSpc>
                      </a:pPr>
                      <a:r>
                        <a:rPr lang="en-US" sz="1200" b="1">
                          <a:solidFill>
                            <a:srgbClr val="000000"/>
                          </a:solidFill>
                          <a:latin typeface="Calibri"/>
                          <a:ea typeface="Times New Roman"/>
                          <a:cs typeface="Times New Roman"/>
                        </a:rPr>
                        <a:t>D</a:t>
                      </a:r>
                      <a:endParaRPr lang="en-IN" sz="1200">
                        <a:latin typeface="Times New Roman"/>
                        <a:ea typeface="Times New Roman"/>
                        <a:cs typeface="Times New Roman"/>
                      </a:endParaRPr>
                    </a:p>
                  </a:txBody>
                  <a:tcPr marL="66383" marR="66383" marT="0" marB="0" anchor="ctr">
                    <a:lnL>
                      <a:noFill/>
                    </a:lnL>
                    <a:lnR>
                      <a:noFill/>
                    </a:lnR>
                    <a:lnT>
                      <a:noFill/>
                    </a:lnT>
                    <a:lnB>
                      <a:noFill/>
                    </a:lnB>
                    <a:solidFill>
                      <a:srgbClr val="DAE7F0"/>
                    </a:solidFill>
                  </a:tcPr>
                </a:tc>
                <a:tc>
                  <a:txBody>
                    <a:bodyPr/>
                    <a:lstStyle/>
                    <a:p>
                      <a:pPr>
                        <a:lnSpc>
                          <a:spcPct val="107000"/>
                        </a:lnSpc>
                      </a:pPr>
                      <a:r>
                        <a:rPr lang="en-US" sz="1200" b="1" dirty="0">
                          <a:solidFill>
                            <a:srgbClr val="000000"/>
                          </a:solidFill>
                          <a:latin typeface="Calibri"/>
                          <a:ea typeface="Times New Roman"/>
                          <a:cs typeface="Times New Roman"/>
                        </a:rPr>
                        <a:t>Wasting, Stunting and Underweight </a:t>
                      </a:r>
                      <a:endParaRPr lang="en-IN" sz="1200" dirty="0">
                        <a:latin typeface="Times New Roman"/>
                        <a:ea typeface="Times New Roman"/>
                        <a:cs typeface="Times New Roman"/>
                      </a:endParaRPr>
                    </a:p>
                  </a:txBody>
                  <a:tcPr marL="66383" marR="66383" marT="0" marB="0" anchor="b">
                    <a:lnL>
                      <a:noFill/>
                    </a:lnL>
                    <a:lnR>
                      <a:noFill/>
                    </a:lnR>
                    <a:lnT>
                      <a:noFill/>
                    </a:lnT>
                    <a:lnB>
                      <a:noFill/>
                    </a:lnB>
                    <a:solidFill>
                      <a:srgbClr val="DAE7F0"/>
                    </a:solidFill>
                  </a:tcPr>
                </a:tc>
                <a:tc rowSpan="2">
                  <a:txBody>
                    <a:bodyPr/>
                    <a:lstStyle/>
                    <a:p>
                      <a:pPr algn="ctr">
                        <a:lnSpc>
                          <a:spcPct val="107000"/>
                        </a:lnSpc>
                      </a:pPr>
                      <a:r>
                        <a:rPr lang="en-US" sz="1200">
                          <a:solidFill>
                            <a:srgbClr val="000000"/>
                          </a:solidFill>
                          <a:latin typeface="Calibri"/>
                          <a:ea typeface="Times New Roman"/>
                          <a:cs typeface="Times New Roman"/>
                        </a:rPr>
                        <a:t>2</a:t>
                      </a:r>
                      <a:endParaRPr lang="en-IN" sz="1200">
                        <a:latin typeface="Times New Roman"/>
                        <a:ea typeface="Times New Roman"/>
                        <a:cs typeface="Times New Roman"/>
                      </a:endParaRPr>
                    </a:p>
                  </a:txBody>
                  <a:tcPr marL="66383" marR="66383" marT="0" marB="0" anchor="ctr">
                    <a:lnL>
                      <a:noFill/>
                    </a:lnL>
                    <a:lnR>
                      <a:noFill/>
                    </a:lnR>
                    <a:lnT>
                      <a:noFill/>
                    </a:lnT>
                    <a:lnB>
                      <a:noFill/>
                    </a:lnB>
                    <a:solidFill>
                      <a:srgbClr val="DAE7F0"/>
                    </a:solidFill>
                  </a:tcPr>
                </a:tc>
                <a:tc rowSpan="2" gridSpan="2">
                  <a:txBody>
                    <a:bodyPr/>
                    <a:lstStyle/>
                    <a:p>
                      <a:pPr algn="ctr">
                        <a:lnSpc>
                          <a:spcPct val="107000"/>
                        </a:lnSpc>
                      </a:pPr>
                      <a:r>
                        <a:rPr lang="en-US" sz="1200">
                          <a:solidFill>
                            <a:srgbClr val="000000"/>
                          </a:solidFill>
                          <a:latin typeface="Calibri"/>
                          <a:ea typeface="Times New Roman"/>
                          <a:cs typeface="Times New Roman"/>
                        </a:rPr>
                        <a:t>1.67</a:t>
                      </a:r>
                      <a:endParaRPr lang="en-IN" sz="1200">
                        <a:latin typeface="Times New Roman"/>
                        <a:ea typeface="Times New Roman"/>
                        <a:cs typeface="Times New Roman"/>
                      </a:endParaRPr>
                    </a:p>
                  </a:txBody>
                  <a:tcPr marL="66383" marR="66383" marT="0" marB="0" anchor="ctr">
                    <a:lnL>
                      <a:noFill/>
                    </a:lnL>
                    <a:lnR>
                      <a:noFill/>
                    </a:lnR>
                    <a:lnT>
                      <a:noFill/>
                    </a:lnT>
                    <a:lnB>
                      <a:noFill/>
                    </a:lnB>
                    <a:solidFill>
                      <a:srgbClr val="DAE7F0"/>
                    </a:solidFill>
                  </a:tcPr>
                </a:tc>
                <a:tc rowSpan="2" hMerge="1">
                  <a:txBody>
                    <a:bodyPr/>
                    <a:lstStyle/>
                    <a:p>
                      <a:endParaRPr lang="en-US"/>
                    </a:p>
                  </a:txBody>
                  <a:tcPr/>
                </a:tc>
                <a:tc rowSpan="2">
                  <a:txBody>
                    <a:bodyPr/>
                    <a:lstStyle/>
                    <a:p>
                      <a:pPr algn="ctr">
                        <a:lnSpc>
                          <a:spcPct val="107000"/>
                        </a:lnSpc>
                      </a:pPr>
                      <a:r>
                        <a:rPr lang="en-US" sz="1200">
                          <a:solidFill>
                            <a:srgbClr val="000000"/>
                          </a:solidFill>
                          <a:latin typeface="Calibri"/>
                          <a:ea typeface="Times New Roman"/>
                          <a:cs typeface="Times New Roman"/>
                        </a:rPr>
                        <a:t>3</a:t>
                      </a:r>
                      <a:endParaRPr lang="en-IN" sz="1200">
                        <a:latin typeface="Times New Roman"/>
                        <a:ea typeface="Times New Roman"/>
                        <a:cs typeface="Times New Roman"/>
                      </a:endParaRPr>
                    </a:p>
                  </a:txBody>
                  <a:tcPr marL="66383" marR="66383" marT="0" marB="0" anchor="ctr">
                    <a:lnL>
                      <a:noFill/>
                    </a:lnL>
                    <a:lnR>
                      <a:noFill/>
                    </a:lnR>
                    <a:lnT>
                      <a:noFill/>
                    </a:lnT>
                    <a:lnB>
                      <a:noFill/>
                    </a:lnB>
                    <a:solidFill>
                      <a:srgbClr val="DAE7F0"/>
                    </a:solidFill>
                  </a:tcPr>
                </a:tc>
                <a:tc rowSpan="2" gridSpan="2">
                  <a:txBody>
                    <a:bodyPr/>
                    <a:lstStyle/>
                    <a:p>
                      <a:pPr algn="ctr">
                        <a:lnSpc>
                          <a:spcPct val="107000"/>
                        </a:lnSpc>
                      </a:pPr>
                      <a:r>
                        <a:rPr lang="en-US" sz="1200">
                          <a:solidFill>
                            <a:srgbClr val="000000"/>
                          </a:solidFill>
                          <a:latin typeface="Calibri"/>
                          <a:ea typeface="Times New Roman"/>
                          <a:cs typeface="Times New Roman"/>
                        </a:rPr>
                        <a:t>2.50</a:t>
                      </a:r>
                      <a:endParaRPr lang="en-IN" sz="1200">
                        <a:latin typeface="Times New Roman"/>
                        <a:ea typeface="Times New Roman"/>
                        <a:cs typeface="Times New Roman"/>
                      </a:endParaRPr>
                    </a:p>
                  </a:txBody>
                  <a:tcPr marL="66383" marR="66383" marT="0" marB="0" anchor="ctr">
                    <a:lnL>
                      <a:noFill/>
                    </a:lnL>
                    <a:lnR>
                      <a:noFill/>
                    </a:lnR>
                    <a:lnT>
                      <a:noFill/>
                    </a:lnT>
                    <a:lnB>
                      <a:noFill/>
                    </a:lnB>
                    <a:solidFill>
                      <a:srgbClr val="DAE7F0"/>
                    </a:solidFill>
                  </a:tcPr>
                </a:tc>
                <a:tc rowSpan="2" hMerge="1">
                  <a:txBody>
                    <a:bodyPr/>
                    <a:lstStyle/>
                    <a:p>
                      <a:endParaRPr lang="en-US"/>
                    </a:p>
                  </a:txBody>
                  <a:tcPr/>
                </a:tc>
                <a:tc rowSpan="2">
                  <a:txBody>
                    <a:bodyPr/>
                    <a:lstStyle/>
                    <a:p>
                      <a:pPr algn="ctr">
                        <a:lnSpc>
                          <a:spcPct val="107000"/>
                        </a:lnSpc>
                      </a:pPr>
                      <a:r>
                        <a:rPr lang="en-US" sz="1200">
                          <a:solidFill>
                            <a:srgbClr val="000000"/>
                          </a:solidFill>
                          <a:latin typeface="Calibri"/>
                          <a:ea typeface="Times New Roman"/>
                          <a:cs typeface="Times New Roman"/>
                        </a:rPr>
                        <a:t>0</a:t>
                      </a:r>
                      <a:endParaRPr lang="en-IN" sz="1200">
                        <a:latin typeface="Times New Roman"/>
                        <a:ea typeface="Times New Roman"/>
                        <a:cs typeface="Times New Roman"/>
                      </a:endParaRPr>
                    </a:p>
                  </a:txBody>
                  <a:tcPr marL="66383" marR="66383" marT="0" marB="0" anchor="ctr">
                    <a:lnL>
                      <a:noFill/>
                    </a:lnL>
                    <a:lnR>
                      <a:noFill/>
                    </a:lnR>
                    <a:lnT>
                      <a:noFill/>
                    </a:lnT>
                    <a:lnB>
                      <a:noFill/>
                    </a:lnB>
                    <a:solidFill>
                      <a:srgbClr val="DAE7F0"/>
                    </a:solidFill>
                  </a:tcPr>
                </a:tc>
                <a:tc rowSpan="2" gridSpan="2">
                  <a:txBody>
                    <a:bodyPr/>
                    <a:lstStyle/>
                    <a:p>
                      <a:pPr algn="ctr">
                        <a:lnSpc>
                          <a:spcPct val="107000"/>
                        </a:lnSpc>
                      </a:pPr>
                      <a:r>
                        <a:rPr lang="en-US" sz="1200">
                          <a:solidFill>
                            <a:srgbClr val="000000"/>
                          </a:solidFill>
                          <a:latin typeface="Calibri"/>
                          <a:ea typeface="Times New Roman"/>
                          <a:cs typeface="Times New Roman"/>
                        </a:rPr>
                        <a:t>0.00</a:t>
                      </a:r>
                      <a:endParaRPr lang="en-IN" sz="1200">
                        <a:latin typeface="Times New Roman"/>
                        <a:ea typeface="Times New Roman"/>
                        <a:cs typeface="Times New Roman"/>
                      </a:endParaRPr>
                    </a:p>
                  </a:txBody>
                  <a:tcPr marL="66383" marR="66383" marT="0" marB="0" anchor="ctr">
                    <a:lnL>
                      <a:noFill/>
                    </a:lnL>
                    <a:lnR>
                      <a:noFill/>
                    </a:lnR>
                    <a:lnT>
                      <a:noFill/>
                    </a:lnT>
                    <a:lnB>
                      <a:noFill/>
                    </a:lnB>
                    <a:solidFill>
                      <a:srgbClr val="DAE7F0"/>
                    </a:solidFill>
                  </a:tcPr>
                </a:tc>
                <a:tc rowSpan="2" hMerge="1">
                  <a:txBody>
                    <a:bodyPr/>
                    <a:lstStyle/>
                    <a:p>
                      <a:endParaRPr lang="en-US"/>
                    </a:p>
                  </a:txBody>
                  <a:tcPr/>
                </a:tc>
                <a:tc rowSpan="2">
                  <a:txBody>
                    <a:bodyPr/>
                    <a:lstStyle/>
                    <a:p>
                      <a:pPr algn="ctr">
                        <a:lnSpc>
                          <a:spcPct val="107000"/>
                        </a:lnSpc>
                      </a:pPr>
                      <a:r>
                        <a:rPr lang="en-US" sz="1200">
                          <a:solidFill>
                            <a:srgbClr val="000000"/>
                          </a:solidFill>
                          <a:latin typeface="Calibri"/>
                          <a:ea typeface="Times New Roman"/>
                          <a:cs typeface="Times New Roman"/>
                        </a:rPr>
                        <a:t>5</a:t>
                      </a:r>
                      <a:endParaRPr lang="en-IN" sz="1200">
                        <a:latin typeface="Times New Roman"/>
                        <a:ea typeface="Times New Roman"/>
                        <a:cs typeface="Times New Roman"/>
                      </a:endParaRPr>
                    </a:p>
                  </a:txBody>
                  <a:tcPr marL="66383" marR="66383" marT="0" marB="0" anchor="ctr">
                    <a:lnL>
                      <a:noFill/>
                    </a:lnL>
                    <a:lnR>
                      <a:noFill/>
                    </a:lnR>
                    <a:lnT>
                      <a:noFill/>
                    </a:lnT>
                    <a:lnB>
                      <a:noFill/>
                    </a:lnB>
                    <a:solidFill>
                      <a:srgbClr val="DAE7F0"/>
                    </a:solidFill>
                  </a:tcPr>
                </a:tc>
                <a:tc rowSpan="2">
                  <a:txBody>
                    <a:bodyPr/>
                    <a:lstStyle/>
                    <a:p>
                      <a:pPr algn="ctr">
                        <a:lnSpc>
                          <a:spcPct val="107000"/>
                        </a:lnSpc>
                      </a:pPr>
                      <a:r>
                        <a:rPr lang="en-US" sz="1200">
                          <a:solidFill>
                            <a:srgbClr val="000000"/>
                          </a:solidFill>
                          <a:latin typeface="Calibri"/>
                          <a:ea typeface="Times New Roman"/>
                          <a:cs typeface="Times New Roman"/>
                        </a:rPr>
                        <a:t>1.78</a:t>
                      </a:r>
                      <a:endParaRPr lang="en-IN" sz="1200">
                        <a:latin typeface="Times New Roman"/>
                        <a:ea typeface="Times New Roman"/>
                        <a:cs typeface="Times New Roman"/>
                      </a:endParaRPr>
                    </a:p>
                  </a:txBody>
                  <a:tcPr marL="66383" marR="66383" marT="0" marB="0" anchor="ctr">
                    <a:lnL>
                      <a:noFill/>
                    </a:lnL>
                    <a:lnR>
                      <a:noFill/>
                    </a:lnR>
                    <a:lnT>
                      <a:noFill/>
                    </a:lnT>
                    <a:lnB>
                      <a:noFill/>
                    </a:lnB>
                    <a:solidFill>
                      <a:srgbClr val="DAE7F0"/>
                    </a:solidFill>
                  </a:tcPr>
                </a:tc>
                <a:extLst>
                  <a:ext uri="{0D108BD9-81ED-4DB2-BD59-A6C34878D82A}">
                    <a16:rowId xmlns="" xmlns:a16="http://schemas.microsoft.com/office/drawing/2014/main" val="10009"/>
                  </a:ext>
                </a:extLst>
              </a:tr>
              <a:tr h="436983">
                <a:tc>
                  <a:txBody>
                    <a:bodyPr/>
                    <a:lstStyle/>
                    <a:p>
                      <a:pPr>
                        <a:lnSpc>
                          <a:spcPct val="107000"/>
                        </a:lnSpc>
                      </a:pPr>
                      <a:endParaRPr lang="en-IN" sz="1200">
                        <a:latin typeface="Calibri"/>
                        <a:cs typeface="Times New Roman"/>
                      </a:endParaRPr>
                    </a:p>
                  </a:txBody>
                  <a:tcPr marL="66383" marR="66383" marT="0" marB="0" anchor="b">
                    <a:lnL>
                      <a:noFill/>
                    </a:lnL>
                    <a:lnR>
                      <a:noFill/>
                    </a:lnR>
                    <a:lnT>
                      <a:noFill/>
                    </a:lnT>
                    <a:lnB>
                      <a:noFill/>
                    </a:lnB>
                    <a:solidFill>
                      <a:srgbClr val="DAE7F0"/>
                    </a:solidFill>
                  </a:tcPr>
                </a:tc>
                <a:tc>
                  <a:txBody>
                    <a:bodyPr/>
                    <a:lstStyle/>
                    <a:p>
                      <a:pPr>
                        <a:lnSpc>
                          <a:spcPct val="107000"/>
                        </a:lnSpc>
                      </a:pPr>
                      <a:r>
                        <a:rPr lang="en-US" sz="1200" dirty="0">
                          <a:solidFill>
                            <a:srgbClr val="231F20"/>
                          </a:solidFill>
                          <a:latin typeface="Calibri"/>
                          <a:ea typeface="Times New Roman"/>
                          <a:cs typeface="Times New Roman"/>
                        </a:rPr>
                        <a:t>Children who suffer from anthropometric failure on all three measures.</a:t>
                      </a:r>
                      <a:endParaRPr lang="en-IN" sz="1200" dirty="0">
                        <a:latin typeface="Times New Roman"/>
                        <a:ea typeface="Times New Roman"/>
                        <a:cs typeface="Times New Roman"/>
                      </a:endParaRPr>
                    </a:p>
                  </a:txBody>
                  <a:tcPr marL="66383" marR="66383" marT="0" marB="0" anchor="b">
                    <a:lnL>
                      <a:noFill/>
                    </a:lnL>
                    <a:lnR>
                      <a:noFill/>
                    </a:lnR>
                    <a:lnT>
                      <a:noFill/>
                    </a:lnT>
                    <a:lnB>
                      <a:noFill/>
                    </a:lnB>
                    <a:solidFill>
                      <a:srgbClr val="DAE7F0"/>
                    </a:solidFill>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 xmlns:a16="http://schemas.microsoft.com/office/drawing/2014/main" val="10010"/>
                  </a:ext>
                </a:extLst>
              </a:tr>
              <a:tr h="167490">
                <a:tc>
                  <a:txBody>
                    <a:bodyPr/>
                    <a:lstStyle/>
                    <a:p>
                      <a:pPr algn="ctr">
                        <a:lnSpc>
                          <a:spcPct val="107000"/>
                        </a:lnSpc>
                      </a:pPr>
                      <a:r>
                        <a:rPr lang="en-US" sz="1200" b="1">
                          <a:solidFill>
                            <a:srgbClr val="000000"/>
                          </a:solidFill>
                          <a:latin typeface="Calibri"/>
                          <a:ea typeface="Times New Roman"/>
                          <a:cs typeface="Times New Roman"/>
                        </a:rPr>
                        <a:t>E</a:t>
                      </a:r>
                      <a:endParaRPr lang="en-IN" sz="1200">
                        <a:latin typeface="Times New Roman"/>
                        <a:ea typeface="Times New Roman"/>
                        <a:cs typeface="Times New Roman"/>
                      </a:endParaRPr>
                    </a:p>
                  </a:txBody>
                  <a:tcPr marL="66383" marR="66383" marT="0" marB="0" anchor="b">
                    <a:lnL>
                      <a:noFill/>
                    </a:lnL>
                    <a:lnR>
                      <a:noFill/>
                    </a:lnR>
                    <a:lnT>
                      <a:noFill/>
                    </a:lnT>
                    <a:lnB>
                      <a:noFill/>
                    </a:lnB>
                    <a:solidFill>
                      <a:srgbClr val="DAE7F0"/>
                    </a:solidFill>
                  </a:tcPr>
                </a:tc>
                <a:tc>
                  <a:txBody>
                    <a:bodyPr/>
                    <a:lstStyle/>
                    <a:p>
                      <a:pPr>
                        <a:lnSpc>
                          <a:spcPct val="107000"/>
                        </a:lnSpc>
                      </a:pPr>
                      <a:r>
                        <a:rPr lang="en-US" sz="1200" b="1" dirty="0">
                          <a:solidFill>
                            <a:srgbClr val="000000"/>
                          </a:solidFill>
                          <a:latin typeface="Calibri"/>
                          <a:ea typeface="Times New Roman"/>
                          <a:cs typeface="Times New Roman"/>
                        </a:rPr>
                        <a:t>Stunting and Underweight</a:t>
                      </a:r>
                      <a:endParaRPr lang="en-IN" sz="1200" dirty="0">
                        <a:latin typeface="Times New Roman"/>
                        <a:ea typeface="Times New Roman"/>
                        <a:cs typeface="Times New Roman"/>
                      </a:endParaRPr>
                    </a:p>
                  </a:txBody>
                  <a:tcPr marL="66383" marR="66383" marT="0" marB="0" anchor="b">
                    <a:lnL>
                      <a:noFill/>
                    </a:lnL>
                    <a:lnR>
                      <a:noFill/>
                    </a:lnR>
                    <a:lnT>
                      <a:noFill/>
                    </a:lnT>
                    <a:lnB>
                      <a:noFill/>
                    </a:lnB>
                    <a:solidFill>
                      <a:srgbClr val="DAE7F0"/>
                    </a:solidFill>
                  </a:tcPr>
                </a:tc>
                <a:tc rowSpan="2">
                  <a:txBody>
                    <a:bodyPr/>
                    <a:lstStyle/>
                    <a:p>
                      <a:pPr algn="ctr">
                        <a:lnSpc>
                          <a:spcPct val="107000"/>
                        </a:lnSpc>
                      </a:pPr>
                      <a:r>
                        <a:rPr lang="en-US" sz="1200">
                          <a:solidFill>
                            <a:srgbClr val="000000"/>
                          </a:solidFill>
                          <a:latin typeface="Calibri"/>
                          <a:ea typeface="Times New Roman"/>
                          <a:cs typeface="Times New Roman"/>
                        </a:rPr>
                        <a:t>7</a:t>
                      </a:r>
                      <a:endParaRPr lang="en-IN" sz="1200">
                        <a:latin typeface="Times New Roman"/>
                        <a:ea typeface="Times New Roman"/>
                        <a:cs typeface="Times New Roman"/>
                      </a:endParaRPr>
                    </a:p>
                  </a:txBody>
                  <a:tcPr marL="66383" marR="66383" marT="0" marB="0" anchor="ctr">
                    <a:lnL>
                      <a:noFill/>
                    </a:lnL>
                    <a:lnR>
                      <a:noFill/>
                    </a:lnR>
                    <a:lnT>
                      <a:noFill/>
                    </a:lnT>
                    <a:lnB>
                      <a:noFill/>
                    </a:lnB>
                    <a:solidFill>
                      <a:srgbClr val="DAE7F0"/>
                    </a:solidFill>
                  </a:tcPr>
                </a:tc>
                <a:tc rowSpan="2" gridSpan="2">
                  <a:txBody>
                    <a:bodyPr/>
                    <a:lstStyle/>
                    <a:p>
                      <a:pPr algn="ctr">
                        <a:lnSpc>
                          <a:spcPct val="107000"/>
                        </a:lnSpc>
                      </a:pPr>
                      <a:r>
                        <a:rPr lang="en-US" sz="1200">
                          <a:solidFill>
                            <a:srgbClr val="000000"/>
                          </a:solidFill>
                          <a:latin typeface="Calibri"/>
                          <a:ea typeface="Times New Roman"/>
                          <a:cs typeface="Times New Roman"/>
                        </a:rPr>
                        <a:t>5.83</a:t>
                      </a:r>
                      <a:endParaRPr lang="en-IN" sz="1200">
                        <a:latin typeface="Times New Roman"/>
                        <a:ea typeface="Times New Roman"/>
                        <a:cs typeface="Times New Roman"/>
                      </a:endParaRPr>
                    </a:p>
                  </a:txBody>
                  <a:tcPr marL="66383" marR="66383" marT="0" marB="0" anchor="ctr">
                    <a:lnL>
                      <a:noFill/>
                    </a:lnL>
                    <a:lnR>
                      <a:noFill/>
                    </a:lnR>
                    <a:lnT>
                      <a:noFill/>
                    </a:lnT>
                    <a:lnB>
                      <a:noFill/>
                    </a:lnB>
                    <a:solidFill>
                      <a:srgbClr val="DAE7F0"/>
                    </a:solidFill>
                  </a:tcPr>
                </a:tc>
                <a:tc rowSpan="2" hMerge="1">
                  <a:txBody>
                    <a:bodyPr/>
                    <a:lstStyle/>
                    <a:p>
                      <a:endParaRPr lang="en-US"/>
                    </a:p>
                  </a:txBody>
                  <a:tcPr/>
                </a:tc>
                <a:tc rowSpan="2">
                  <a:txBody>
                    <a:bodyPr/>
                    <a:lstStyle/>
                    <a:p>
                      <a:pPr algn="ctr">
                        <a:lnSpc>
                          <a:spcPct val="107000"/>
                        </a:lnSpc>
                      </a:pPr>
                      <a:r>
                        <a:rPr lang="en-US" sz="1200">
                          <a:solidFill>
                            <a:srgbClr val="000000"/>
                          </a:solidFill>
                          <a:latin typeface="Calibri"/>
                          <a:ea typeface="Times New Roman"/>
                          <a:cs typeface="Times New Roman"/>
                        </a:rPr>
                        <a:t>12</a:t>
                      </a:r>
                      <a:endParaRPr lang="en-IN" sz="1200">
                        <a:latin typeface="Times New Roman"/>
                        <a:ea typeface="Times New Roman"/>
                        <a:cs typeface="Times New Roman"/>
                      </a:endParaRPr>
                    </a:p>
                  </a:txBody>
                  <a:tcPr marL="66383" marR="66383" marT="0" marB="0" anchor="ctr">
                    <a:lnL>
                      <a:noFill/>
                    </a:lnL>
                    <a:lnR>
                      <a:noFill/>
                    </a:lnR>
                    <a:lnT>
                      <a:noFill/>
                    </a:lnT>
                    <a:lnB>
                      <a:noFill/>
                    </a:lnB>
                    <a:solidFill>
                      <a:srgbClr val="DAE7F0"/>
                    </a:solidFill>
                  </a:tcPr>
                </a:tc>
                <a:tc rowSpan="2" gridSpan="2">
                  <a:txBody>
                    <a:bodyPr/>
                    <a:lstStyle/>
                    <a:p>
                      <a:pPr algn="ctr">
                        <a:lnSpc>
                          <a:spcPct val="107000"/>
                        </a:lnSpc>
                      </a:pPr>
                      <a:r>
                        <a:rPr lang="en-US" sz="1200">
                          <a:solidFill>
                            <a:srgbClr val="000000"/>
                          </a:solidFill>
                          <a:latin typeface="Calibri"/>
                          <a:ea typeface="Times New Roman"/>
                          <a:cs typeface="Times New Roman"/>
                        </a:rPr>
                        <a:t>10.00</a:t>
                      </a:r>
                      <a:endParaRPr lang="en-IN" sz="1200">
                        <a:latin typeface="Times New Roman"/>
                        <a:ea typeface="Times New Roman"/>
                        <a:cs typeface="Times New Roman"/>
                      </a:endParaRPr>
                    </a:p>
                  </a:txBody>
                  <a:tcPr marL="66383" marR="66383" marT="0" marB="0" anchor="ctr">
                    <a:lnL>
                      <a:noFill/>
                    </a:lnL>
                    <a:lnR>
                      <a:noFill/>
                    </a:lnR>
                    <a:lnT>
                      <a:noFill/>
                    </a:lnT>
                    <a:lnB>
                      <a:noFill/>
                    </a:lnB>
                    <a:solidFill>
                      <a:srgbClr val="DAE7F0"/>
                    </a:solidFill>
                  </a:tcPr>
                </a:tc>
                <a:tc rowSpan="2" hMerge="1">
                  <a:txBody>
                    <a:bodyPr/>
                    <a:lstStyle/>
                    <a:p>
                      <a:endParaRPr lang="en-US"/>
                    </a:p>
                  </a:txBody>
                  <a:tcPr/>
                </a:tc>
                <a:tc rowSpan="2">
                  <a:txBody>
                    <a:bodyPr/>
                    <a:lstStyle/>
                    <a:p>
                      <a:pPr algn="ctr">
                        <a:lnSpc>
                          <a:spcPct val="107000"/>
                        </a:lnSpc>
                      </a:pPr>
                      <a:r>
                        <a:rPr lang="en-US" sz="1200">
                          <a:solidFill>
                            <a:srgbClr val="000000"/>
                          </a:solidFill>
                          <a:latin typeface="Calibri"/>
                          <a:ea typeface="Times New Roman"/>
                          <a:cs typeface="Times New Roman"/>
                        </a:rPr>
                        <a:t>3</a:t>
                      </a:r>
                      <a:endParaRPr lang="en-IN" sz="1200">
                        <a:latin typeface="Times New Roman"/>
                        <a:ea typeface="Times New Roman"/>
                        <a:cs typeface="Times New Roman"/>
                      </a:endParaRPr>
                    </a:p>
                  </a:txBody>
                  <a:tcPr marL="66383" marR="66383" marT="0" marB="0" anchor="ctr">
                    <a:lnL>
                      <a:noFill/>
                    </a:lnL>
                    <a:lnR>
                      <a:noFill/>
                    </a:lnR>
                    <a:lnT>
                      <a:noFill/>
                    </a:lnT>
                    <a:lnB>
                      <a:noFill/>
                    </a:lnB>
                    <a:solidFill>
                      <a:srgbClr val="DAE7F0"/>
                    </a:solidFill>
                  </a:tcPr>
                </a:tc>
                <a:tc rowSpan="2" gridSpan="2">
                  <a:txBody>
                    <a:bodyPr/>
                    <a:lstStyle/>
                    <a:p>
                      <a:pPr algn="ctr">
                        <a:lnSpc>
                          <a:spcPct val="107000"/>
                        </a:lnSpc>
                      </a:pPr>
                      <a:r>
                        <a:rPr lang="en-US" sz="1200">
                          <a:solidFill>
                            <a:srgbClr val="000000"/>
                          </a:solidFill>
                          <a:latin typeface="Calibri"/>
                          <a:ea typeface="Times New Roman"/>
                          <a:cs typeface="Times New Roman"/>
                        </a:rPr>
                        <a:t>2.50</a:t>
                      </a:r>
                      <a:endParaRPr lang="en-IN" sz="1200">
                        <a:latin typeface="Times New Roman"/>
                        <a:ea typeface="Times New Roman"/>
                        <a:cs typeface="Times New Roman"/>
                      </a:endParaRPr>
                    </a:p>
                  </a:txBody>
                  <a:tcPr marL="66383" marR="66383" marT="0" marB="0" anchor="ctr">
                    <a:lnL>
                      <a:noFill/>
                    </a:lnL>
                    <a:lnR>
                      <a:noFill/>
                    </a:lnR>
                    <a:lnT>
                      <a:noFill/>
                    </a:lnT>
                    <a:lnB>
                      <a:noFill/>
                    </a:lnB>
                    <a:solidFill>
                      <a:srgbClr val="DAE7F0"/>
                    </a:solidFill>
                  </a:tcPr>
                </a:tc>
                <a:tc rowSpan="2" hMerge="1">
                  <a:txBody>
                    <a:bodyPr/>
                    <a:lstStyle/>
                    <a:p>
                      <a:endParaRPr lang="en-US"/>
                    </a:p>
                  </a:txBody>
                  <a:tcPr/>
                </a:tc>
                <a:tc rowSpan="2">
                  <a:txBody>
                    <a:bodyPr/>
                    <a:lstStyle/>
                    <a:p>
                      <a:pPr algn="ctr">
                        <a:lnSpc>
                          <a:spcPct val="107000"/>
                        </a:lnSpc>
                      </a:pPr>
                      <a:r>
                        <a:rPr lang="en-US" sz="1200">
                          <a:solidFill>
                            <a:srgbClr val="000000"/>
                          </a:solidFill>
                          <a:latin typeface="Calibri"/>
                          <a:ea typeface="Times New Roman"/>
                          <a:cs typeface="Times New Roman"/>
                        </a:rPr>
                        <a:t>22</a:t>
                      </a:r>
                      <a:endParaRPr lang="en-IN" sz="1200">
                        <a:latin typeface="Times New Roman"/>
                        <a:ea typeface="Times New Roman"/>
                        <a:cs typeface="Times New Roman"/>
                      </a:endParaRPr>
                    </a:p>
                  </a:txBody>
                  <a:tcPr marL="66383" marR="66383" marT="0" marB="0" anchor="ctr">
                    <a:lnL>
                      <a:noFill/>
                    </a:lnL>
                    <a:lnR>
                      <a:noFill/>
                    </a:lnR>
                    <a:lnT>
                      <a:noFill/>
                    </a:lnT>
                    <a:lnB>
                      <a:noFill/>
                    </a:lnB>
                    <a:solidFill>
                      <a:srgbClr val="DAE7F0"/>
                    </a:solidFill>
                  </a:tcPr>
                </a:tc>
                <a:tc rowSpan="2">
                  <a:txBody>
                    <a:bodyPr/>
                    <a:lstStyle/>
                    <a:p>
                      <a:pPr algn="ctr">
                        <a:lnSpc>
                          <a:spcPct val="107000"/>
                        </a:lnSpc>
                      </a:pPr>
                      <a:r>
                        <a:rPr lang="en-US" sz="1200">
                          <a:solidFill>
                            <a:srgbClr val="000000"/>
                          </a:solidFill>
                          <a:latin typeface="Calibri"/>
                          <a:ea typeface="Times New Roman"/>
                          <a:cs typeface="Times New Roman"/>
                        </a:rPr>
                        <a:t>6.11</a:t>
                      </a:r>
                      <a:endParaRPr lang="en-IN" sz="1200">
                        <a:latin typeface="Times New Roman"/>
                        <a:ea typeface="Times New Roman"/>
                        <a:cs typeface="Times New Roman"/>
                      </a:endParaRPr>
                    </a:p>
                  </a:txBody>
                  <a:tcPr marL="66383" marR="66383" marT="0" marB="0" anchor="ctr">
                    <a:lnL>
                      <a:noFill/>
                    </a:lnL>
                    <a:lnR>
                      <a:noFill/>
                    </a:lnR>
                    <a:lnT>
                      <a:noFill/>
                    </a:lnT>
                    <a:lnB>
                      <a:noFill/>
                    </a:lnB>
                    <a:solidFill>
                      <a:srgbClr val="DAE7F0"/>
                    </a:solidFill>
                  </a:tcPr>
                </a:tc>
                <a:extLst>
                  <a:ext uri="{0D108BD9-81ED-4DB2-BD59-A6C34878D82A}">
                    <a16:rowId xmlns="" xmlns:a16="http://schemas.microsoft.com/office/drawing/2014/main" val="10011"/>
                  </a:ext>
                </a:extLst>
              </a:tr>
              <a:tr h="582644">
                <a:tc>
                  <a:txBody>
                    <a:bodyPr/>
                    <a:lstStyle/>
                    <a:p>
                      <a:pPr>
                        <a:lnSpc>
                          <a:spcPct val="107000"/>
                        </a:lnSpc>
                      </a:pPr>
                      <a:endParaRPr lang="en-IN" sz="1200">
                        <a:latin typeface="Calibri"/>
                        <a:cs typeface="Times New Roman"/>
                      </a:endParaRPr>
                    </a:p>
                  </a:txBody>
                  <a:tcPr marL="66383" marR="66383" marT="0" marB="0" anchor="b">
                    <a:lnL>
                      <a:noFill/>
                    </a:lnL>
                    <a:lnR>
                      <a:noFill/>
                    </a:lnR>
                    <a:lnT>
                      <a:noFill/>
                    </a:lnT>
                    <a:lnB>
                      <a:noFill/>
                    </a:lnB>
                    <a:solidFill>
                      <a:srgbClr val="DAE7F0"/>
                    </a:solidFill>
                  </a:tcPr>
                </a:tc>
                <a:tc>
                  <a:txBody>
                    <a:bodyPr/>
                    <a:lstStyle/>
                    <a:p>
                      <a:pPr algn="just">
                        <a:lnSpc>
                          <a:spcPct val="107000"/>
                        </a:lnSpc>
                      </a:pPr>
                      <a:r>
                        <a:rPr lang="en-US" sz="1200" dirty="0">
                          <a:solidFill>
                            <a:srgbClr val="231F20"/>
                          </a:solidFill>
                          <a:latin typeface="Calibri"/>
                          <a:ea typeface="Times New Roman"/>
                          <a:cs typeface="Times New Roman"/>
                        </a:rPr>
                        <a:t>Children with low weight for age but who have acceptable weight, both for their age and for their short height.</a:t>
                      </a:r>
                      <a:endParaRPr lang="en-IN" sz="1200" dirty="0">
                        <a:latin typeface="Times New Roman"/>
                        <a:ea typeface="Times New Roman"/>
                        <a:cs typeface="Times New Roman"/>
                      </a:endParaRPr>
                    </a:p>
                  </a:txBody>
                  <a:tcPr marL="66383" marR="66383" marT="0" marB="0" anchor="b">
                    <a:lnL>
                      <a:noFill/>
                    </a:lnL>
                    <a:lnR>
                      <a:noFill/>
                    </a:lnR>
                    <a:lnT>
                      <a:noFill/>
                    </a:lnT>
                    <a:lnB>
                      <a:noFill/>
                    </a:lnB>
                    <a:solidFill>
                      <a:srgbClr val="DAE7F0"/>
                    </a:solidFill>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 xmlns:a16="http://schemas.microsoft.com/office/drawing/2014/main" val="10012"/>
                  </a:ext>
                </a:extLst>
              </a:tr>
              <a:tr h="167490">
                <a:tc>
                  <a:txBody>
                    <a:bodyPr/>
                    <a:lstStyle/>
                    <a:p>
                      <a:pPr algn="ctr">
                        <a:lnSpc>
                          <a:spcPct val="107000"/>
                        </a:lnSpc>
                      </a:pPr>
                      <a:r>
                        <a:rPr lang="en-US" sz="1200" b="1">
                          <a:solidFill>
                            <a:srgbClr val="000000"/>
                          </a:solidFill>
                          <a:latin typeface="Calibri"/>
                          <a:ea typeface="Times New Roman"/>
                          <a:cs typeface="Times New Roman"/>
                        </a:rPr>
                        <a:t>F</a:t>
                      </a:r>
                      <a:endParaRPr lang="en-IN" sz="1200">
                        <a:latin typeface="Times New Roman"/>
                        <a:ea typeface="Times New Roman"/>
                        <a:cs typeface="Times New Roman"/>
                      </a:endParaRPr>
                    </a:p>
                  </a:txBody>
                  <a:tcPr marL="66383" marR="66383" marT="0" marB="0" anchor="b">
                    <a:lnL>
                      <a:noFill/>
                    </a:lnL>
                    <a:lnR>
                      <a:noFill/>
                    </a:lnR>
                    <a:lnT>
                      <a:noFill/>
                    </a:lnT>
                    <a:lnB>
                      <a:noFill/>
                    </a:lnB>
                    <a:solidFill>
                      <a:srgbClr val="DAE7F0"/>
                    </a:solidFill>
                  </a:tcPr>
                </a:tc>
                <a:tc>
                  <a:txBody>
                    <a:bodyPr/>
                    <a:lstStyle/>
                    <a:p>
                      <a:pPr>
                        <a:lnSpc>
                          <a:spcPct val="107000"/>
                        </a:lnSpc>
                      </a:pPr>
                      <a:r>
                        <a:rPr lang="en-US" sz="1200" b="1">
                          <a:solidFill>
                            <a:srgbClr val="000000"/>
                          </a:solidFill>
                          <a:latin typeface="Calibri"/>
                          <a:ea typeface="Times New Roman"/>
                          <a:cs typeface="Times New Roman"/>
                        </a:rPr>
                        <a:t>Stunting Only</a:t>
                      </a:r>
                      <a:endParaRPr lang="en-IN" sz="1200">
                        <a:latin typeface="Times New Roman"/>
                        <a:ea typeface="Times New Roman"/>
                        <a:cs typeface="Times New Roman"/>
                      </a:endParaRPr>
                    </a:p>
                  </a:txBody>
                  <a:tcPr marL="66383" marR="66383" marT="0" marB="0" anchor="b">
                    <a:lnL>
                      <a:noFill/>
                    </a:lnL>
                    <a:lnR>
                      <a:noFill/>
                    </a:lnR>
                    <a:lnT>
                      <a:noFill/>
                    </a:lnT>
                    <a:lnB>
                      <a:noFill/>
                    </a:lnB>
                    <a:solidFill>
                      <a:srgbClr val="DAE7F0"/>
                    </a:solidFill>
                  </a:tcPr>
                </a:tc>
                <a:tc rowSpan="2">
                  <a:txBody>
                    <a:bodyPr/>
                    <a:lstStyle/>
                    <a:p>
                      <a:pPr algn="ctr">
                        <a:lnSpc>
                          <a:spcPct val="107000"/>
                        </a:lnSpc>
                      </a:pPr>
                      <a:r>
                        <a:rPr lang="en-US" sz="1200">
                          <a:solidFill>
                            <a:srgbClr val="000000"/>
                          </a:solidFill>
                          <a:latin typeface="Calibri"/>
                          <a:ea typeface="Times New Roman"/>
                          <a:cs typeface="Times New Roman"/>
                        </a:rPr>
                        <a:t>23</a:t>
                      </a:r>
                      <a:endParaRPr lang="en-IN" sz="1200">
                        <a:latin typeface="Times New Roman"/>
                        <a:ea typeface="Times New Roman"/>
                        <a:cs typeface="Times New Roman"/>
                      </a:endParaRPr>
                    </a:p>
                  </a:txBody>
                  <a:tcPr marL="66383" marR="66383" marT="0" marB="0" anchor="ctr">
                    <a:lnL>
                      <a:noFill/>
                    </a:lnL>
                    <a:lnR>
                      <a:noFill/>
                    </a:lnR>
                    <a:lnT>
                      <a:noFill/>
                    </a:lnT>
                    <a:lnB>
                      <a:noFill/>
                    </a:lnB>
                    <a:solidFill>
                      <a:srgbClr val="DAE7F0"/>
                    </a:solidFill>
                  </a:tcPr>
                </a:tc>
                <a:tc rowSpan="2" gridSpan="2">
                  <a:txBody>
                    <a:bodyPr/>
                    <a:lstStyle/>
                    <a:p>
                      <a:pPr algn="ctr">
                        <a:lnSpc>
                          <a:spcPct val="107000"/>
                        </a:lnSpc>
                      </a:pPr>
                      <a:r>
                        <a:rPr lang="en-US" sz="1200" dirty="0">
                          <a:solidFill>
                            <a:srgbClr val="000000"/>
                          </a:solidFill>
                          <a:latin typeface="Calibri"/>
                          <a:ea typeface="Times New Roman"/>
                          <a:cs typeface="Times New Roman"/>
                        </a:rPr>
                        <a:t>19.17</a:t>
                      </a:r>
                      <a:endParaRPr lang="en-IN" sz="1200" dirty="0">
                        <a:latin typeface="Times New Roman"/>
                        <a:ea typeface="Times New Roman"/>
                        <a:cs typeface="Times New Roman"/>
                      </a:endParaRPr>
                    </a:p>
                  </a:txBody>
                  <a:tcPr marL="66383" marR="66383" marT="0" marB="0" anchor="ctr">
                    <a:lnL>
                      <a:noFill/>
                    </a:lnL>
                    <a:lnR>
                      <a:noFill/>
                    </a:lnR>
                    <a:lnT>
                      <a:noFill/>
                    </a:lnT>
                    <a:lnB>
                      <a:noFill/>
                    </a:lnB>
                    <a:solidFill>
                      <a:srgbClr val="DAE7F0"/>
                    </a:solidFill>
                  </a:tcPr>
                </a:tc>
                <a:tc rowSpan="2" hMerge="1">
                  <a:txBody>
                    <a:bodyPr/>
                    <a:lstStyle/>
                    <a:p>
                      <a:endParaRPr lang="en-US"/>
                    </a:p>
                  </a:txBody>
                  <a:tcPr/>
                </a:tc>
                <a:tc rowSpan="2">
                  <a:txBody>
                    <a:bodyPr/>
                    <a:lstStyle/>
                    <a:p>
                      <a:pPr algn="ctr">
                        <a:lnSpc>
                          <a:spcPct val="107000"/>
                        </a:lnSpc>
                      </a:pPr>
                      <a:r>
                        <a:rPr lang="en-US" sz="1200">
                          <a:solidFill>
                            <a:srgbClr val="000000"/>
                          </a:solidFill>
                          <a:latin typeface="Calibri"/>
                          <a:ea typeface="Times New Roman"/>
                          <a:cs typeface="Times New Roman"/>
                        </a:rPr>
                        <a:t>34</a:t>
                      </a:r>
                      <a:endParaRPr lang="en-IN" sz="1200">
                        <a:latin typeface="Times New Roman"/>
                        <a:ea typeface="Times New Roman"/>
                        <a:cs typeface="Times New Roman"/>
                      </a:endParaRPr>
                    </a:p>
                  </a:txBody>
                  <a:tcPr marL="66383" marR="66383" marT="0" marB="0" anchor="ctr">
                    <a:lnL>
                      <a:noFill/>
                    </a:lnL>
                    <a:lnR>
                      <a:noFill/>
                    </a:lnR>
                    <a:lnT>
                      <a:noFill/>
                    </a:lnT>
                    <a:lnB>
                      <a:noFill/>
                    </a:lnB>
                    <a:solidFill>
                      <a:srgbClr val="DAE7F0"/>
                    </a:solidFill>
                  </a:tcPr>
                </a:tc>
                <a:tc rowSpan="2" gridSpan="2">
                  <a:txBody>
                    <a:bodyPr/>
                    <a:lstStyle/>
                    <a:p>
                      <a:pPr algn="ctr">
                        <a:lnSpc>
                          <a:spcPct val="107000"/>
                        </a:lnSpc>
                      </a:pPr>
                      <a:r>
                        <a:rPr lang="en-US" sz="1200">
                          <a:solidFill>
                            <a:srgbClr val="000000"/>
                          </a:solidFill>
                          <a:latin typeface="Calibri"/>
                          <a:ea typeface="Times New Roman"/>
                          <a:cs typeface="Times New Roman"/>
                        </a:rPr>
                        <a:t>28.33</a:t>
                      </a:r>
                      <a:endParaRPr lang="en-IN" sz="1200">
                        <a:latin typeface="Times New Roman"/>
                        <a:ea typeface="Times New Roman"/>
                        <a:cs typeface="Times New Roman"/>
                      </a:endParaRPr>
                    </a:p>
                  </a:txBody>
                  <a:tcPr marL="66383" marR="66383" marT="0" marB="0" anchor="ctr">
                    <a:lnL>
                      <a:noFill/>
                    </a:lnL>
                    <a:lnR>
                      <a:noFill/>
                    </a:lnR>
                    <a:lnT>
                      <a:noFill/>
                    </a:lnT>
                    <a:lnB>
                      <a:noFill/>
                    </a:lnB>
                    <a:solidFill>
                      <a:srgbClr val="DAE7F0"/>
                    </a:solidFill>
                  </a:tcPr>
                </a:tc>
                <a:tc rowSpan="2" hMerge="1">
                  <a:txBody>
                    <a:bodyPr/>
                    <a:lstStyle/>
                    <a:p>
                      <a:endParaRPr lang="en-US"/>
                    </a:p>
                  </a:txBody>
                  <a:tcPr/>
                </a:tc>
                <a:tc rowSpan="2">
                  <a:txBody>
                    <a:bodyPr/>
                    <a:lstStyle/>
                    <a:p>
                      <a:pPr algn="ctr">
                        <a:lnSpc>
                          <a:spcPct val="107000"/>
                        </a:lnSpc>
                      </a:pPr>
                      <a:r>
                        <a:rPr lang="en-US" sz="1200">
                          <a:solidFill>
                            <a:srgbClr val="000000"/>
                          </a:solidFill>
                          <a:latin typeface="Calibri"/>
                          <a:ea typeface="Times New Roman"/>
                          <a:cs typeface="Times New Roman"/>
                        </a:rPr>
                        <a:t>19</a:t>
                      </a:r>
                      <a:endParaRPr lang="en-IN" sz="1200">
                        <a:latin typeface="Times New Roman"/>
                        <a:ea typeface="Times New Roman"/>
                        <a:cs typeface="Times New Roman"/>
                      </a:endParaRPr>
                    </a:p>
                  </a:txBody>
                  <a:tcPr marL="66383" marR="66383" marT="0" marB="0" anchor="ctr">
                    <a:lnL>
                      <a:noFill/>
                    </a:lnL>
                    <a:lnR>
                      <a:noFill/>
                    </a:lnR>
                    <a:lnT>
                      <a:noFill/>
                    </a:lnT>
                    <a:lnB>
                      <a:noFill/>
                    </a:lnB>
                    <a:solidFill>
                      <a:srgbClr val="DAE7F0"/>
                    </a:solidFill>
                  </a:tcPr>
                </a:tc>
                <a:tc rowSpan="2" gridSpan="2">
                  <a:txBody>
                    <a:bodyPr/>
                    <a:lstStyle/>
                    <a:p>
                      <a:pPr algn="ctr">
                        <a:lnSpc>
                          <a:spcPct val="107000"/>
                        </a:lnSpc>
                      </a:pPr>
                      <a:r>
                        <a:rPr lang="en-US" sz="1200">
                          <a:solidFill>
                            <a:srgbClr val="000000"/>
                          </a:solidFill>
                          <a:latin typeface="Calibri"/>
                          <a:ea typeface="Times New Roman"/>
                          <a:cs typeface="Times New Roman"/>
                        </a:rPr>
                        <a:t>15.83</a:t>
                      </a:r>
                      <a:endParaRPr lang="en-IN" sz="1200">
                        <a:latin typeface="Times New Roman"/>
                        <a:ea typeface="Times New Roman"/>
                        <a:cs typeface="Times New Roman"/>
                      </a:endParaRPr>
                    </a:p>
                  </a:txBody>
                  <a:tcPr marL="66383" marR="66383" marT="0" marB="0" anchor="ctr">
                    <a:lnL>
                      <a:noFill/>
                    </a:lnL>
                    <a:lnR>
                      <a:noFill/>
                    </a:lnR>
                    <a:lnT>
                      <a:noFill/>
                    </a:lnT>
                    <a:lnB>
                      <a:noFill/>
                    </a:lnB>
                    <a:solidFill>
                      <a:srgbClr val="DAE7F0"/>
                    </a:solidFill>
                  </a:tcPr>
                </a:tc>
                <a:tc rowSpan="2" hMerge="1">
                  <a:txBody>
                    <a:bodyPr/>
                    <a:lstStyle/>
                    <a:p>
                      <a:endParaRPr lang="en-US"/>
                    </a:p>
                  </a:txBody>
                  <a:tcPr/>
                </a:tc>
                <a:tc rowSpan="2">
                  <a:txBody>
                    <a:bodyPr/>
                    <a:lstStyle/>
                    <a:p>
                      <a:pPr algn="ctr">
                        <a:lnSpc>
                          <a:spcPct val="107000"/>
                        </a:lnSpc>
                      </a:pPr>
                      <a:r>
                        <a:rPr lang="en-US" sz="1200">
                          <a:solidFill>
                            <a:srgbClr val="000000"/>
                          </a:solidFill>
                          <a:latin typeface="Calibri"/>
                          <a:ea typeface="Times New Roman"/>
                          <a:cs typeface="Times New Roman"/>
                        </a:rPr>
                        <a:t>76</a:t>
                      </a:r>
                      <a:endParaRPr lang="en-IN" sz="1200">
                        <a:latin typeface="Times New Roman"/>
                        <a:ea typeface="Times New Roman"/>
                        <a:cs typeface="Times New Roman"/>
                      </a:endParaRPr>
                    </a:p>
                  </a:txBody>
                  <a:tcPr marL="66383" marR="66383" marT="0" marB="0" anchor="ctr">
                    <a:lnL>
                      <a:noFill/>
                    </a:lnL>
                    <a:lnR>
                      <a:noFill/>
                    </a:lnR>
                    <a:lnT>
                      <a:noFill/>
                    </a:lnT>
                    <a:lnB>
                      <a:noFill/>
                    </a:lnB>
                    <a:solidFill>
                      <a:srgbClr val="DAE7F0"/>
                    </a:solidFill>
                  </a:tcPr>
                </a:tc>
                <a:tc rowSpan="2">
                  <a:txBody>
                    <a:bodyPr/>
                    <a:lstStyle/>
                    <a:p>
                      <a:pPr algn="ctr">
                        <a:lnSpc>
                          <a:spcPct val="107000"/>
                        </a:lnSpc>
                      </a:pPr>
                      <a:r>
                        <a:rPr lang="en-US" sz="1200">
                          <a:solidFill>
                            <a:srgbClr val="000000"/>
                          </a:solidFill>
                          <a:latin typeface="Calibri"/>
                          <a:ea typeface="Times New Roman"/>
                          <a:cs typeface="Times New Roman"/>
                        </a:rPr>
                        <a:t>21.11</a:t>
                      </a:r>
                      <a:endParaRPr lang="en-IN" sz="1200">
                        <a:latin typeface="Times New Roman"/>
                        <a:ea typeface="Times New Roman"/>
                        <a:cs typeface="Times New Roman"/>
                      </a:endParaRPr>
                    </a:p>
                  </a:txBody>
                  <a:tcPr marL="66383" marR="66383" marT="0" marB="0" anchor="ctr">
                    <a:lnL>
                      <a:noFill/>
                    </a:lnL>
                    <a:lnR>
                      <a:noFill/>
                    </a:lnR>
                    <a:lnT>
                      <a:noFill/>
                    </a:lnT>
                    <a:lnB>
                      <a:noFill/>
                    </a:lnB>
                    <a:solidFill>
                      <a:srgbClr val="DAE7F0"/>
                    </a:solidFill>
                  </a:tcPr>
                </a:tc>
                <a:extLst>
                  <a:ext uri="{0D108BD9-81ED-4DB2-BD59-A6C34878D82A}">
                    <a16:rowId xmlns="" xmlns:a16="http://schemas.microsoft.com/office/drawing/2014/main" val="10013"/>
                  </a:ext>
                </a:extLst>
              </a:tr>
              <a:tr h="582644">
                <a:tc>
                  <a:txBody>
                    <a:bodyPr/>
                    <a:lstStyle/>
                    <a:p>
                      <a:pPr>
                        <a:lnSpc>
                          <a:spcPct val="107000"/>
                        </a:lnSpc>
                      </a:pPr>
                      <a:endParaRPr lang="en-IN" sz="1200">
                        <a:latin typeface="Calibri"/>
                        <a:cs typeface="Times New Roman"/>
                      </a:endParaRPr>
                    </a:p>
                  </a:txBody>
                  <a:tcPr marL="66383" marR="66383" marT="0" marB="0" anchor="b">
                    <a:lnL>
                      <a:noFill/>
                    </a:lnL>
                    <a:lnR>
                      <a:noFill/>
                    </a:lnR>
                    <a:lnT>
                      <a:noFill/>
                    </a:lnT>
                    <a:lnB>
                      <a:noFill/>
                    </a:lnB>
                    <a:solidFill>
                      <a:srgbClr val="DAE7F0"/>
                    </a:solidFill>
                  </a:tcPr>
                </a:tc>
                <a:tc>
                  <a:txBody>
                    <a:bodyPr/>
                    <a:lstStyle/>
                    <a:p>
                      <a:pPr algn="just">
                        <a:lnSpc>
                          <a:spcPct val="107000"/>
                        </a:lnSpc>
                      </a:pPr>
                      <a:r>
                        <a:rPr lang="en-US" sz="1200" dirty="0">
                          <a:solidFill>
                            <a:srgbClr val="231F20"/>
                          </a:solidFill>
                          <a:latin typeface="Calibri"/>
                          <a:ea typeface="Times New Roman"/>
                          <a:cs typeface="Times New Roman"/>
                        </a:rPr>
                        <a:t>Children with low height for age but who have acceptable weight, both for their age and for their short height.</a:t>
                      </a:r>
                      <a:endParaRPr lang="en-IN" sz="1200" dirty="0">
                        <a:latin typeface="Times New Roman"/>
                        <a:ea typeface="Times New Roman"/>
                        <a:cs typeface="Times New Roman"/>
                      </a:endParaRPr>
                    </a:p>
                  </a:txBody>
                  <a:tcPr marL="66383" marR="66383" marT="0" marB="0">
                    <a:lnL>
                      <a:noFill/>
                    </a:lnL>
                    <a:lnR>
                      <a:noFill/>
                    </a:lnR>
                    <a:lnT>
                      <a:noFill/>
                    </a:lnT>
                    <a:lnB>
                      <a:noFill/>
                    </a:lnB>
                    <a:solidFill>
                      <a:srgbClr val="DAE7F0"/>
                    </a:solidFill>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 xmlns:a16="http://schemas.microsoft.com/office/drawing/2014/main" val="10014"/>
                  </a:ext>
                </a:extLst>
              </a:tr>
              <a:tr h="167490">
                <a:tc>
                  <a:txBody>
                    <a:bodyPr/>
                    <a:lstStyle/>
                    <a:p>
                      <a:pPr algn="ctr">
                        <a:lnSpc>
                          <a:spcPct val="107000"/>
                        </a:lnSpc>
                      </a:pPr>
                      <a:r>
                        <a:rPr lang="en-US" sz="1200" b="1">
                          <a:solidFill>
                            <a:srgbClr val="000000"/>
                          </a:solidFill>
                          <a:latin typeface="Calibri"/>
                          <a:ea typeface="Times New Roman"/>
                          <a:cs typeface="Times New Roman"/>
                        </a:rPr>
                        <a:t>Y</a:t>
                      </a:r>
                      <a:endParaRPr lang="en-IN" sz="1200">
                        <a:latin typeface="Times New Roman"/>
                        <a:ea typeface="Times New Roman"/>
                        <a:cs typeface="Times New Roman"/>
                      </a:endParaRPr>
                    </a:p>
                  </a:txBody>
                  <a:tcPr marL="66383" marR="66383" marT="0" marB="0" anchor="b">
                    <a:lnL>
                      <a:noFill/>
                    </a:lnL>
                    <a:lnR>
                      <a:noFill/>
                    </a:lnR>
                    <a:lnT>
                      <a:noFill/>
                    </a:lnT>
                    <a:lnB>
                      <a:noFill/>
                    </a:lnB>
                    <a:solidFill>
                      <a:srgbClr val="DAE7F0"/>
                    </a:solidFill>
                  </a:tcPr>
                </a:tc>
                <a:tc>
                  <a:txBody>
                    <a:bodyPr/>
                    <a:lstStyle/>
                    <a:p>
                      <a:pPr>
                        <a:lnSpc>
                          <a:spcPct val="107000"/>
                        </a:lnSpc>
                      </a:pPr>
                      <a:r>
                        <a:rPr lang="en-US" sz="1200" b="1">
                          <a:solidFill>
                            <a:srgbClr val="000000"/>
                          </a:solidFill>
                          <a:latin typeface="Calibri"/>
                          <a:ea typeface="Times New Roman"/>
                          <a:cs typeface="Times New Roman"/>
                        </a:rPr>
                        <a:t>Underweight Only</a:t>
                      </a:r>
                      <a:endParaRPr lang="en-IN" sz="1200">
                        <a:latin typeface="Times New Roman"/>
                        <a:ea typeface="Times New Roman"/>
                        <a:cs typeface="Times New Roman"/>
                      </a:endParaRPr>
                    </a:p>
                  </a:txBody>
                  <a:tcPr marL="66383" marR="66383" marT="0" marB="0" anchor="b">
                    <a:lnL>
                      <a:noFill/>
                    </a:lnL>
                    <a:lnR>
                      <a:noFill/>
                    </a:lnR>
                    <a:lnT>
                      <a:noFill/>
                    </a:lnT>
                    <a:lnB>
                      <a:noFill/>
                    </a:lnB>
                    <a:solidFill>
                      <a:srgbClr val="DAE7F0"/>
                    </a:solidFill>
                  </a:tcPr>
                </a:tc>
                <a:tc rowSpan="2">
                  <a:txBody>
                    <a:bodyPr/>
                    <a:lstStyle/>
                    <a:p>
                      <a:pPr algn="ctr">
                        <a:lnSpc>
                          <a:spcPct val="107000"/>
                        </a:lnSpc>
                      </a:pPr>
                      <a:r>
                        <a:rPr lang="en-US" sz="1200">
                          <a:solidFill>
                            <a:srgbClr val="000000"/>
                          </a:solidFill>
                          <a:latin typeface="Calibri"/>
                          <a:ea typeface="Times New Roman"/>
                          <a:cs typeface="Times New Roman"/>
                        </a:rPr>
                        <a:t>11</a:t>
                      </a:r>
                      <a:endParaRPr lang="en-IN" sz="1200">
                        <a:latin typeface="Times New Roman"/>
                        <a:ea typeface="Times New Roman"/>
                        <a:cs typeface="Times New Roman"/>
                      </a:endParaRPr>
                    </a:p>
                  </a:txBody>
                  <a:tcPr marL="66383" marR="66383" marT="0" marB="0" anchor="ctr">
                    <a:lnL>
                      <a:noFill/>
                    </a:lnL>
                    <a:lnR>
                      <a:noFill/>
                    </a:lnR>
                    <a:lnT>
                      <a:noFill/>
                    </a:lnT>
                    <a:lnB>
                      <a:noFill/>
                    </a:lnB>
                    <a:solidFill>
                      <a:srgbClr val="DAE7F0"/>
                    </a:solidFill>
                  </a:tcPr>
                </a:tc>
                <a:tc rowSpan="2" gridSpan="2">
                  <a:txBody>
                    <a:bodyPr/>
                    <a:lstStyle/>
                    <a:p>
                      <a:pPr algn="ctr">
                        <a:lnSpc>
                          <a:spcPct val="107000"/>
                        </a:lnSpc>
                      </a:pPr>
                      <a:r>
                        <a:rPr lang="en-US" sz="1200">
                          <a:solidFill>
                            <a:srgbClr val="000000"/>
                          </a:solidFill>
                          <a:latin typeface="Calibri"/>
                          <a:ea typeface="Times New Roman"/>
                          <a:cs typeface="Times New Roman"/>
                        </a:rPr>
                        <a:t>9.17</a:t>
                      </a:r>
                      <a:endParaRPr lang="en-IN" sz="1200">
                        <a:latin typeface="Times New Roman"/>
                        <a:ea typeface="Times New Roman"/>
                        <a:cs typeface="Times New Roman"/>
                      </a:endParaRPr>
                    </a:p>
                  </a:txBody>
                  <a:tcPr marL="66383" marR="66383" marT="0" marB="0" anchor="ctr">
                    <a:lnL>
                      <a:noFill/>
                    </a:lnL>
                    <a:lnR>
                      <a:noFill/>
                    </a:lnR>
                    <a:lnT>
                      <a:noFill/>
                    </a:lnT>
                    <a:lnB>
                      <a:noFill/>
                    </a:lnB>
                    <a:solidFill>
                      <a:srgbClr val="DAE7F0"/>
                    </a:solidFill>
                  </a:tcPr>
                </a:tc>
                <a:tc rowSpan="2" hMerge="1">
                  <a:txBody>
                    <a:bodyPr/>
                    <a:lstStyle/>
                    <a:p>
                      <a:endParaRPr lang="en-US"/>
                    </a:p>
                  </a:txBody>
                  <a:tcPr/>
                </a:tc>
                <a:tc rowSpan="2">
                  <a:txBody>
                    <a:bodyPr/>
                    <a:lstStyle/>
                    <a:p>
                      <a:pPr algn="ctr">
                        <a:lnSpc>
                          <a:spcPct val="107000"/>
                        </a:lnSpc>
                      </a:pPr>
                      <a:r>
                        <a:rPr lang="en-US" sz="1200" dirty="0">
                          <a:solidFill>
                            <a:srgbClr val="000000"/>
                          </a:solidFill>
                          <a:latin typeface="Calibri"/>
                          <a:ea typeface="Times New Roman"/>
                          <a:cs typeface="Times New Roman"/>
                        </a:rPr>
                        <a:t>16</a:t>
                      </a:r>
                      <a:endParaRPr lang="en-IN" sz="1200" dirty="0">
                        <a:latin typeface="Times New Roman"/>
                        <a:ea typeface="Times New Roman"/>
                        <a:cs typeface="Times New Roman"/>
                      </a:endParaRPr>
                    </a:p>
                  </a:txBody>
                  <a:tcPr marL="66383" marR="66383" marT="0" marB="0" anchor="ctr">
                    <a:lnL>
                      <a:noFill/>
                    </a:lnL>
                    <a:lnR>
                      <a:noFill/>
                    </a:lnR>
                    <a:lnT>
                      <a:noFill/>
                    </a:lnT>
                    <a:lnB>
                      <a:noFill/>
                    </a:lnB>
                    <a:solidFill>
                      <a:srgbClr val="DAE7F0"/>
                    </a:solidFill>
                  </a:tcPr>
                </a:tc>
                <a:tc rowSpan="2" gridSpan="2">
                  <a:txBody>
                    <a:bodyPr/>
                    <a:lstStyle/>
                    <a:p>
                      <a:pPr algn="ctr">
                        <a:lnSpc>
                          <a:spcPct val="107000"/>
                        </a:lnSpc>
                      </a:pPr>
                      <a:r>
                        <a:rPr lang="en-US" sz="1200" dirty="0">
                          <a:solidFill>
                            <a:srgbClr val="000000"/>
                          </a:solidFill>
                          <a:latin typeface="Calibri"/>
                          <a:ea typeface="Times New Roman"/>
                          <a:cs typeface="Times New Roman"/>
                        </a:rPr>
                        <a:t>13.33</a:t>
                      </a:r>
                      <a:endParaRPr lang="en-IN" sz="1200" dirty="0">
                        <a:latin typeface="Times New Roman"/>
                        <a:ea typeface="Times New Roman"/>
                        <a:cs typeface="Times New Roman"/>
                      </a:endParaRPr>
                    </a:p>
                  </a:txBody>
                  <a:tcPr marL="66383" marR="66383" marT="0" marB="0" anchor="ctr">
                    <a:lnL>
                      <a:noFill/>
                    </a:lnL>
                    <a:lnR>
                      <a:noFill/>
                    </a:lnR>
                    <a:lnT>
                      <a:noFill/>
                    </a:lnT>
                    <a:lnB>
                      <a:noFill/>
                    </a:lnB>
                    <a:solidFill>
                      <a:srgbClr val="DAE7F0"/>
                    </a:solidFill>
                  </a:tcPr>
                </a:tc>
                <a:tc rowSpan="2" hMerge="1">
                  <a:txBody>
                    <a:bodyPr/>
                    <a:lstStyle/>
                    <a:p>
                      <a:endParaRPr lang="en-US"/>
                    </a:p>
                  </a:txBody>
                  <a:tcPr/>
                </a:tc>
                <a:tc rowSpan="2">
                  <a:txBody>
                    <a:bodyPr/>
                    <a:lstStyle/>
                    <a:p>
                      <a:pPr algn="ctr">
                        <a:lnSpc>
                          <a:spcPct val="107000"/>
                        </a:lnSpc>
                      </a:pPr>
                      <a:r>
                        <a:rPr lang="en-US" sz="1200">
                          <a:solidFill>
                            <a:srgbClr val="000000"/>
                          </a:solidFill>
                          <a:latin typeface="Calibri"/>
                          <a:ea typeface="Times New Roman"/>
                          <a:cs typeface="Times New Roman"/>
                        </a:rPr>
                        <a:t>5</a:t>
                      </a:r>
                      <a:endParaRPr lang="en-IN" sz="1200">
                        <a:latin typeface="Times New Roman"/>
                        <a:ea typeface="Times New Roman"/>
                        <a:cs typeface="Times New Roman"/>
                      </a:endParaRPr>
                    </a:p>
                  </a:txBody>
                  <a:tcPr marL="66383" marR="66383" marT="0" marB="0" anchor="ctr">
                    <a:lnL>
                      <a:noFill/>
                    </a:lnL>
                    <a:lnR>
                      <a:noFill/>
                    </a:lnR>
                    <a:lnT>
                      <a:noFill/>
                    </a:lnT>
                    <a:lnB>
                      <a:noFill/>
                    </a:lnB>
                    <a:solidFill>
                      <a:srgbClr val="DAE7F0"/>
                    </a:solidFill>
                  </a:tcPr>
                </a:tc>
                <a:tc rowSpan="2" gridSpan="2">
                  <a:txBody>
                    <a:bodyPr/>
                    <a:lstStyle/>
                    <a:p>
                      <a:pPr algn="ctr">
                        <a:lnSpc>
                          <a:spcPct val="107000"/>
                        </a:lnSpc>
                      </a:pPr>
                      <a:r>
                        <a:rPr lang="en-US" sz="1200">
                          <a:solidFill>
                            <a:srgbClr val="000000"/>
                          </a:solidFill>
                          <a:latin typeface="Calibri"/>
                          <a:ea typeface="Times New Roman"/>
                          <a:cs typeface="Times New Roman"/>
                        </a:rPr>
                        <a:t>4.17</a:t>
                      </a:r>
                      <a:endParaRPr lang="en-IN" sz="1200">
                        <a:latin typeface="Times New Roman"/>
                        <a:ea typeface="Times New Roman"/>
                        <a:cs typeface="Times New Roman"/>
                      </a:endParaRPr>
                    </a:p>
                  </a:txBody>
                  <a:tcPr marL="66383" marR="66383" marT="0" marB="0" anchor="ctr">
                    <a:lnL>
                      <a:noFill/>
                    </a:lnL>
                    <a:lnR>
                      <a:noFill/>
                    </a:lnR>
                    <a:lnT>
                      <a:noFill/>
                    </a:lnT>
                    <a:lnB>
                      <a:noFill/>
                    </a:lnB>
                    <a:solidFill>
                      <a:srgbClr val="DAE7F0"/>
                    </a:solidFill>
                  </a:tcPr>
                </a:tc>
                <a:tc rowSpan="2" hMerge="1">
                  <a:txBody>
                    <a:bodyPr/>
                    <a:lstStyle/>
                    <a:p>
                      <a:endParaRPr lang="en-US"/>
                    </a:p>
                  </a:txBody>
                  <a:tcPr/>
                </a:tc>
                <a:tc rowSpan="2">
                  <a:txBody>
                    <a:bodyPr/>
                    <a:lstStyle/>
                    <a:p>
                      <a:pPr algn="ctr">
                        <a:lnSpc>
                          <a:spcPct val="107000"/>
                        </a:lnSpc>
                      </a:pPr>
                      <a:r>
                        <a:rPr lang="en-US" sz="1200">
                          <a:solidFill>
                            <a:srgbClr val="000000"/>
                          </a:solidFill>
                          <a:latin typeface="Calibri"/>
                          <a:ea typeface="Times New Roman"/>
                          <a:cs typeface="Times New Roman"/>
                        </a:rPr>
                        <a:t>32</a:t>
                      </a:r>
                      <a:endParaRPr lang="en-IN" sz="1200">
                        <a:latin typeface="Times New Roman"/>
                        <a:ea typeface="Times New Roman"/>
                        <a:cs typeface="Times New Roman"/>
                      </a:endParaRPr>
                    </a:p>
                  </a:txBody>
                  <a:tcPr marL="66383" marR="66383" marT="0" marB="0" anchor="ctr">
                    <a:lnL>
                      <a:noFill/>
                    </a:lnL>
                    <a:lnR>
                      <a:noFill/>
                    </a:lnR>
                    <a:lnT>
                      <a:noFill/>
                    </a:lnT>
                    <a:lnB>
                      <a:noFill/>
                    </a:lnB>
                    <a:solidFill>
                      <a:srgbClr val="DAE7F0"/>
                    </a:solidFill>
                  </a:tcPr>
                </a:tc>
                <a:tc rowSpan="2">
                  <a:txBody>
                    <a:bodyPr/>
                    <a:lstStyle/>
                    <a:p>
                      <a:pPr algn="ctr">
                        <a:lnSpc>
                          <a:spcPct val="107000"/>
                        </a:lnSpc>
                      </a:pPr>
                      <a:r>
                        <a:rPr lang="en-US" sz="1200">
                          <a:solidFill>
                            <a:srgbClr val="000000"/>
                          </a:solidFill>
                          <a:latin typeface="Calibri"/>
                          <a:ea typeface="Times New Roman"/>
                          <a:cs typeface="Times New Roman"/>
                        </a:rPr>
                        <a:t>11.39</a:t>
                      </a:r>
                      <a:endParaRPr lang="en-IN" sz="1200">
                        <a:latin typeface="Times New Roman"/>
                        <a:ea typeface="Times New Roman"/>
                        <a:cs typeface="Times New Roman"/>
                      </a:endParaRPr>
                    </a:p>
                  </a:txBody>
                  <a:tcPr marL="66383" marR="66383" marT="0" marB="0" anchor="ctr">
                    <a:lnL>
                      <a:noFill/>
                    </a:lnL>
                    <a:lnR>
                      <a:noFill/>
                    </a:lnR>
                    <a:lnT>
                      <a:noFill/>
                    </a:lnT>
                    <a:lnB>
                      <a:noFill/>
                    </a:lnB>
                    <a:solidFill>
                      <a:srgbClr val="DAE7F0"/>
                    </a:solidFill>
                  </a:tcPr>
                </a:tc>
                <a:extLst>
                  <a:ext uri="{0D108BD9-81ED-4DB2-BD59-A6C34878D82A}">
                    <a16:rowId xmlns="" xmlns:a16="http://schemas.microsoft.com/office/drawing/2014/main" val="10015"/>
                  </a:ext>
                </a:extLst>
              </a:tr>
              <a:tr h="436983">
                <a:tc>
                  <a:txBody>
                    <a:bodyPr/>
                    <a:lstStyle/>
                    <a:p>
                      <a:pPr>
                        <a:lnSpc>
                          <a:spcPct val="107000"/>
                        </a:lnSpc>
                      </a:pPr>
                      <a:endParaRPr lang="en-IN" sz="1200">
                        <a:latin typeface="Calibri"/>
                        <a:cs typeface="Times New Roman"/>
                      </a:endParaRPr>
                    </a:p>
                  </a:txBody>
                  <a:tcPr marL="66383" marR="66383" marT="0" marB="0" anchor="ctr">
                    <a:lnL>
                      <a:noFill/>
                    </a:lnL>
                    <a:lnR>
                      <a:noFill/>
                    </a:lnR>
                    <a:lnT>
                      <a:noFill/>
                    </a:lnT>
                    <a:lnB>
                      <a:noFill/>
                    </a:lnB>
                    <a:solidFill>
                      <a:srgbClr val="DAE7F0"/>
                    </a:solidFill>
                  </a:tcPr>
                </a:tc>
                <a:tc>
                  <a:txBody>
                    <a:bodyPr/>
                    <a:lstStyle/>
                    <a:p>
                      <a:pPr algn="just">
                        <a:lnSpc>
                          <a:spcPct val="107000"/>
                        </a:lnSpc>
                      </a:pPr>
                      <a:r>
                        <a:rPr lang="en-US" sz="1200" dirty="0">
                          <a:solidFill>
                            <a:srgbClr val="231F20"/>
                          </a:solidFill>
                          <a:latin typeface="Calibri"/>
                          <a:ea typeface="Times New Roman"/>
                          <a:cs typeface="Times New Roman"/>
                        </a:rPr>
                        <a:t>Children with acceptable height for their age but who have subnormal weight for age</a:t>
                      </a:r>
                      <a:endParaRPr lang="en-IN" sz="1200" dirty="0">
                        <a:latin typeface="Times New Roman"/>
                        <a:ea typeface="Times New Roman"/>
                        <a:cs typeface="Times New Roman"/>
                      </a:endParaRPr>
                    </a:p>
                  </a:txBody>
                  <a:tcPr marL="66383" marR="66383" marT="0" marB="0" anchor="b">
                    <a:lnL>
                      <a:noFill/>
                    </a:lnL>
                    <a:lnR>
                      <a:noFill/>
                    </a:lnR>
                    <a:lnT>
                      <a:noFill/>
                    </a:lnT>
                    <a:lnB>
                      <a:noFill/>
                    </a:lnB>
                    <a:solidFill>
                      <a:srgbClr val="DAE7F0"/>
                    </a:solidFill>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 xmlns:a16="http://schemas.microsoft.com/office/drawing/2014/main" val="10016"/>
                  </a:ext>
                </a:extLst>
              </a:tr>
              <a:tr h="327773">
                <a:tc gridSpan="2">
                  <a:txBody>
                    <a:bodyPr/>
                    <a:lstStyle/>
                    <a:p>
                      <a:pPr algn="ctr">
                        <a:lnSpc>
                          <a:spcPct val="107000"/>
                        </a:lnSpc>
                      </a:pPr>
                      <a:r>
                        <a:rPr lang="en-US" sz="1400" b="1" dirty="0">
                          <a:latin typeface="Calibri"/>
                          <a:ea typeface="Calibri"/>
                          <a:cs typeface="Calibri"/>
                        </a:rPr>
                        <a:t>        CIAF = B+C+D+E+F+Y   =</a:t>
                      </a:r>
                      <a:endParaRPr lang="en-IN" sz="1400" dirty="0">
                        <a:latin typeface="Calibri"/>
                        <a:ea typeface="Calibri"/>
                        <a:cs typeface="Times New Roman"/>
                      </a:endParaRPr>
                    </a:p>
                  </a:txBody>
                  <a:tcPr marL="66383" marR="66383" marT="0" marB="0" anchor="ctr">
                    <a:lnL>
                      <a:noFill/>
                    </a:lnL>
                    <a:lnR>
                      <a:noFill/>
                    </a:lnR>
                    <a:lnT>
                      <a:noFill/>
                    </a:lnT>
                    <a:lnB w="12700" cap="flat" cmpd="sng" algn="ctr">
                      <a:solidFill>
                        <a:srgbClr val="000000"/>
                      </a:solidFill>
                      <a:prstDash val="solid"/>
                      <a:round/>
                      <a:headEnd type="none" w="med" len="med"/>
                      <a:tailEnd type="none" w="med" len="med"/>
                    </a:lnB>
                    <a:solidFill>
                      <a:srgbClr val="DAE7F0"/>
                    </a:solidFill>
                  </a:tcPr>
                </a:tc>
                <a:tc hMerge="1">
                  <a:txBody>
                    <a:bodyPr/>
                    <a:lstStyle/>
                    <a:p>
                      <a:endParaRPr lang="en-US"/>
                    </a:p>
                  </a:txBody>
                  <a:tcPr/>
                </a:tc>
                <a:tc>
                  <a:txBody>
                    <a:bodyPr/>
                    <a:lstStyle/>
                    <a:p>
                      <a:pPr algn="ctr">
                        <a:lnSpc>
                          <a:spcPct val="107000"/>
                        </a:lnSpc>
                      </a:pPr>
                      <a:r>
                        <a:rPr lang="en-US" sz="1400" b="1" dirty="0">
                          <a:latin typeface="Calibri"/>
                          <a:ea typeface="Calibri"/>
                          <a:cs typeface="Calibri"/>
                        </a:rPr>
                        <a:t>58</a:t>
                      </a:r>
                      <a:endParaRPr lang="en-IN" sz="1400" dirty="0">
                        <a:latin typeface="Calibri"/>
                        <a:ea typeface="Calibri"/>
                        <a:cs typeface="Times New Roman"/>
                      </a:endParaRPr>
                    </a:p>
                  </a:txBody>
                  <a:tcPr marL="66383" marR="66383" marT="0" marB="0" anchor="ctr">
                    <a:lnL>
                      <a:noFill/>
                    </a:lnL>
                    <a:lnR>
                      <a:noFill/>
                    </a:lnR>
                    <a:lnT>
                      <a:noFill/>
                    </a:lnT>
                    <a:lnB w="12700" cap="flat" cmpd="sng" algn="ctr">
                      <a:solidFill>
                        <a:srgbClr val="000000"/>
                      </a:solidFill>
                      <a:prstDash val="solid"/>
                      <a:round/>
                      <a:headEnd type="none" w="med" len="med"/>
                      <a:tailEnd type="none" w="med" len="med"/>
                    </a:lnB>
                    <a:solidFill>
                      <a:srgbClr val="DAE7F0"/>
                    </a:solidFill>
                  </a:tcPr>
                </a:tc>
                <a:tc gridSpan="2">
                  <a:txBody>
                    <a:bodyPr/>
                    <a:lstStyle/>
                    <a:p>
                      <a:pPr algn="ctr">
                        <a:lnSpc>
                          <a:spcPct val="107000"/>
                        </a:lnSpc>
                      </a:pPr>
                      <a:r>
                        <a:rPr lang="en-US" sz="1400" b="1" dirty="0">
                          <a:latin typeface="Calibri"/>
                          <a:ea typeface="Calibri"/>
                          <a:cs typeface="Calibri"/>
                        </a:rPr>
                        <a:t>48.33</a:t>
                      </a:r>
                      <a:endParaRPr lang="en-IN" sz="1400" dirty="0">
                        <a:latin typeface="Calibri"/>
                        <a:ea typeface="Calibri"/>
                        <a:cs typeface="Times New Roman"/>
                      </a:endParaRPr>
                    </a:p>
                  </a:txBody>
                  <a:tcPr marL="66383" marR="66383" marT="0" marB="0" anchor="ctr">
                    <a:lnL>
                      <a:noFill/>
                    </a:lnL>
                    <a:lnR>
                      <a:noFill/>
                    </a:lnR>
                    <a:lnT>
                      <a:noFill/>
                    </a:lnT>
                    <a:lnB w="12700" cap="flat" cmpd="sng" algn="ctr">
                      <a:solidFill>
                        <a:srgbClr val="000000"/>
                      </a:solidFill>
                      <a:prstDash val="solid"/>
                      <a:round/>
                      <a:headEnd type="none" w="med" len="med"/>
                      <a:tailEnd type="none" w="med" len="med"/>
                    </a:lnB>
                    <a:solidFill>
                      <a:srgbClr val="DAE7F0"/>
                    </a:solidFill>
                  </a:tcPr>
                </a:tc>
                <a:tc hMerge="1">
                  <a:txBody>
                    <a:bodyPr/>
                    <a:lstStyle/>
                    <a:p>
                      <a:endParaRPr lang="en-US"/>
                    </a:p>
                  </a:txBody>
                  <a:tcPr/>
                </a:tc>
                <a:tc>
                  <a:txBody>
                    <a:bodyPr/>
                    <a:lstStyle/>
                    <a:p>
                      <a:pPr algn="ctr">
                        <a:lnSpc>
                          <a:spcPct val="107000"/>
                        </a:lnSpc>
                      </a:pPr>
                      <a:r>
                        <a:rPr lang="en-US" sz="1400" b="1" dirty="0">
                          <a:latin typeface="Calibri"/>
                          <a:ea typeface="Calibri"/>
                          <a:cs typeface="Calibri"/>
                        </a:rPr>
                        <a:t>81</a:t>
                      </a:r>
                      <a:endParaRPr lang="en-IN" sz="1400" dirty="0">
                        <a:latin typeface="Calibri"/>
                        <a:ea typeface="Calibri"/>
                        <a:cs typeface="Times New Roman"/>
                      </a:endParaRPr>
                    </a:p>
                  </a:txBody>
                  <a:tcPr marL="66383" marR="66383" marT="0" marB="0" anchor="ctr">
                    <a:lnL>
                      <a:noFill/>
                    </a:lnL>
                    <a:lnR>
                      <a:noFill/>
                    </a:lnR>
                    <a:lnT>
                      <a:noFill/>
                    </a:lnT>
                    <a:lnB w="12700" cap="flat" cmpd="sng" algn="ctr">
                      <a:solidFill>
                        <a:srgbClr val="000000"/>
                      </a:solidFill>
                      <a:prstDash val="solid"/>
                      <a:round/>
                      <a:headEnd type="none" w="med" len="med"/>
                      <a:tailEnd type="none" w="med" len="med"/>
                    </a:lnB>
                    <a:solidFill>
                      <a:srgbClr val="DAE7F0"/>
                    </a:solidFill>
                  </a:tcPr>
                </a:tc>
                <a:tc gridSpan="2">
                  <a:txBody>
                    <a:bodyPr/>
                    <a:lstStyle/>
                    <a:p>
                      <a:pPr algn="ctr">
                        <a:lnSpc>
                          <a:spcPct val="107000"/>
                        </a:lnSpc>
                      </a:pPr>
                      <a:r>
                        <a:rPr lang="en-US" sz="1400" b="1" dirty="0">
                          <a:latin typeface="Calibri"/>
                          <a:ea typeface="Calibri"/>
                          <a:cs typeface="Calibri"/>
                        </a:rPr>
                        <a:t>67.5</a:t>
                      </a:r>
                      <a:endParaRPr lang="en-IN" sz="1400" dirty="0">
                        <a:latin typeface="Calibri"/>
                        <a:ea typeface="Calibri"/>
                        <a:cs typeface="Times New Roman"/>
                      </a:endParaRPr>
                    </a:p>
                  </a:txBody>
                  <a:tcPr marL="66383" marR="66383" marT="0" marB="0" anchor="ctr">
                    <a:lnL>
                      <a:noFill/>
                    </a:lnL>
                    <a:lnR>
                      <a:noFill/>
                    </a:lnR>
                    <a:lnT>
                      <a:noFill/>
                    </a:lnT>
                    <a:lnB w="12700" cap="flat" cmpd="sng" algn="ctr">
                      <a:solidFill>
                        <a:srgbClr val="000000"/>
                      </a:solidFill>
                      <a:prstDash val="solid"/>
                      <a:round/>
                      <a:headEnd type="none" w="med" len="med"/>
                      <a:tailEnd type="none" w="med" len="med"/>
                    </a:lnB>
                    <a:solidFill>
                      <a:srgbClr val="DAE7F0"/>
                    </a:solidFill>
                  </a:tcPr>
                </a:tc>
                <a:tc hMerge="1">
                  <a:txBody>
                    <a:bodyPr/>
                    <a:lstStyle/>
                    <a:p>
                      <a:endParaRPr lang="en-US"/>
                    </a:p>
                  </a:txBody>
                  <a:tcPr/>
                </a:tc>
                <a:tc>
                  <a:txBody>
                    <a:bodyPr/>
                    <a:lstStyle/>
                    <a:p>
                      <a:pPr algn="ctr">
                        <a:lnSpc>
                          <a:spcPct val="107000"/>
                        </a:lnSpc>
                      </a:pPr>
                      <a:r>
                        <a:rPr lang="en-US" sz="1400" b="1" dirty="0">
                          <a:latin typeface="Calibri"/>
                          <a:ea typeface="Calibri"/>
                          <a:cs typeface="Calibri"/>
                        </a:rPr>
                        <a:t>40</a:t>
                      </a:r>
                      <a:endParaRPr lang="en-IN" sz="1400" dirty="0">
                        <a:latin typeface="Calibri"/>
                        <a:ea typeface="Calibri"/>
                        <a:cs typeface="Times New Roman"/>
                      </a:endParaRPr>
                    </a:p>
                  </a:txBody>
                  <a:tcPr marL="66383" marR="66383" marT="0" marB="0" anchor="ctr">
                    <a:lnL>
                      <a:noFill/>
                    </a:lnL>
                    <a:lnR>
                      <a:noFill/>
                    </a:lnR>
                    <a:lnT>
                      <a:noFill/>
                    </a:lnT>
                    <a:lnB w="12700" cap="flat" cmpd="sng" algn="ctr">
                      <a:solidFill>
                        <a:srgbClr val="000000"/>
                      </a:solidFill>
                      <a:prstDash val="solid"/>
                      <a:round/>
                      <a:headEnd type="none" w="med" len="med"/>
                      <a:tailEnd type="none" w="med" len="med"/>
                    </a:lnB>
                    <a:solidFill>
                      <a:srgbClr val="DAE7F0"/>
                    </a:solidFill>
                  </a:tcPr>
                </a:tc>
                <a:tc gridSpan="2">
                  <a:txBody>
                    <a:bodyPr/>
                    <a:lstStyle/>
                    <a:p>
                      <a:pPr algn="ctr">
                        <a:lnSpc>
                          <a:spcPct val="107000"/>
                        </a:lnSpc>
                      </a:pPr>
                      <a:r>
                        <a:rPr lang="en-US" sz="1400" b="1" dirty="0">
                          <a:latin typeface="Calibri"/>
                          <a:ea typeface="Calibri"/>
                          <a:cs typeface="Calibri"/>
                        </a:rPr>
                        <a:t>33.33</a:t>
                      </a:r>
                      <a:endParaRPr lang="en-IN" sz="1400" dirty="0">
                        <a:latin typeface="Calibri"/>
                        <a:ea typeface="Calibri"/>
                        <a:cs typeface="Times New Roman"/>
                      </a:endParaRPr>
                    </a:p>
                  </a:txBody>
                  <a:tcPr marL="66383" marR="66383" marT="0" marB="0" anchor="ctr">
                    <a:lnL>
                      <a:noFill/>
                    </a:lnL>
                    <a:lnR>
                      <a:noFill/>
                    </a:lnR>
                    <a:lnT>
                      <a:noFill/>
                    </a:lnT>
                    <a:lnB w="12700" cap="flat" cmpd="sng" algn="ctr">
                      <a:solidFill>
                        <a:srgbClr val="000000"/>
                      </a:solidFill>
                      <a:prstDash val="solid"/>
                      <a:round/>
                      <a:headEnd type="none" w="med" len="med"/>
                      <a:tailEnd type="none" w="med" len="med"/>
                    </a:lnB>
                    <a:solidFill>
                      <a:srgbClr val="DAE7F0"/>
                    </a:solidFill>
                  </a:tcPr>
                </a:tc>
                <a:tc hMerge="1">
                  <a:txBody>
                    <a:bodyPr/>
                    <a:lstStyle/>
                    <a:p>
                      <a:endParaRPr lang="en-US"/>
                    </a:p>
                  </a:txBody>
                  <a:tcPr/>
                </a:tc>
                <a:tc>
                  <a:txBody>
                    <a:bodyPr/>
                    <a:lstStyle/>
                    <a:p>
                      <a:pPr algn="ctr">
                        <a:lnSpc>
                          <a:spcPct val="107000"/>
                        </a:lnSpc>
                      </a:pPr>
                      <a:r>
                        <a:rPr lang="en-US" sz="1400" b="1" dirty="0">
                          <a:latin typeface="Calibri"/>
                          <a:ea typeface="Calibri"/>
                          <a:cs typeface="Calibri"/>
                        </a:rPr>
                        <a:t>179</a:t>
                      </a:r>
                      <a:endParaRPr lang="en-IN" sz="1400" dirty="0">
                        <a:latin typeface="Calibri"/>
                        <a:ea typeface="Calibri"/>
                        <a:cs typeface="Times New Roman"/>
                      </a:endParaRPr>
                    </a:p>
                  </a:txBody>
                  <a:tcPr marL="66383" marR="66383" marT="0" marB="0" anchor="ctr">
                    <a:lnL>
                      <a:noFill/>
                    </a:lnL>
                    <a:lnR>
                      <a:noFill/>
                    </a:lnR>
                    <a:lnT>
                      <a:noFill/>
                    </a:lnT>
                    <a:lnB w="12700" cap="flat" cmpd="sng" algn="ctr">
                      <a:solidFill>
                        <a:srgbClr val="000000"/>
                      </a:solidFill>
                      <a:prstDash val="solid"/>
                      <a:round/>
                      <a:headEnd type="none" w="med" len="med"/>
                      <a:tailEnd type="none" w="med" len="med"/>
                    </a:lnB>
                    <a:solidFill>
                      <a:srgbClr val="DAE7F0"/>
                    </a:solidFill>
                  </a:tcPr>
                </a:tc>
                <a:tc>
                  <a:txBody>
                    <a:bodyPr/>
                    <a:lstStyle/>
                    <a:p>
                      <a:pPr algn="ctr">
                        <a:lnSpc>
                          <a:spcPct val="107000"/>
                        </a:lnSpc>
                      </a:pPr>
                      <a:r>
                        <a:rPr lang="en-US" sz="1400" b="1" dirty="0">
                          <a:latin typeface="Calibri"/>
                          <a:ea typeface="Calibri"/>
                          <a:cs typeface="Calibri"/>
                        </a:rPr>
                        <a:t>49.72</a:t>
                      </a:r>
                      <a:endParaRPr lang="en-IN" sz="1400" dirty="0">
                        <a:latin typeface="Calibri"/>
                        <a:ea typeface="Calibri"/>
                        <a:cs typeface="Times New Roman"/>
                      </a:endParaRPr>
                    </a:p>
                  </a:txBody>
                  <a:tcPr marL="66383" marR="66383" marT="0" marB="0" anchor="ctr">
                    <a:lnL>
                      <a:noFill/>
                    </a:lnL>
                    <a:lnR>
                      <a:noFill/>
                    </a:lnR>
                    <a:lnT>
                      <a:noFill/>
                    </a:lnT>
                    <a:lnB w="12700" cap="flat" cmpd="sng" algn="ctr">
                      <a:solidFill>
                        <a:srgbClr val="000000"/>
                      </a:solidFill>
                      <a:prstDash val="solid"/>
                      <a:round/>
                      <a:headEnd type="none" w="med" len="med"/>
                      <a:tailEnd type="none" w="med" len="med"/>
                    </a:lnB>
                    <a:solidFill>
                      <a:srgbClr val="DAE7F0"/>
                    </a:solidFill>
                  </a:tcPr>
                </a:tc>
                <a:extLst>
                  <a:ext uri="{0D108BD9-81ED-4DB2-BD59-A6C34878D82A}">
                    <a16:rowId xmlns="" xmlns:a16="http://schemas.microsoft.com/office/drawing/2014/main" val="10017"/>
                  </a:ext>
                </a:extLst>
              </a:tr>
              <a:tr h="205244">
                <a:tc gridSpan="13">
                  <a:txBody>
                    <a:bodyPr/>
                    <a:lstStyle/>
                    <a:p>
                      <a:pPr>
                        <a:lnSpc>
                          <a:spcPct val="107000"/>
                        </a:lnSpc>
                      </a:pPr>
                      <a:r>
                        <a:rPr lang="en-US" sz="1200" b="1" dirty="0">
                          <a:latin typeface="Calibri"/>
                          <a:ea typeface="Times New Roman"/>
                          <a:cs typeface="Times New Roman"/>
                        </a:rPr>
                        <a:t>Source:</a:t>
                      </a:r>
                      <a:r>
                        <a:rPr lang="en-US" sz="1200" dirty="0">
                          <a:latin typeface="Calibri"/>
                          <a:ea typeface="Times New Roman"/>
                          <a:cs typeface="Times New Roman"/>
                        </a:rPr>
                        <a:t> Field Survey, </a:t>
                      </a:r>
                      <a:endParaRPr lang="en-IN" sz="1200" dirty="0">
                        <a:latin typeface="Times New Roman"/>
                        <a:ea typeface="Times New Roman"/>
                        <a:cs typeface="Times New Roman"/>
                      </a:endParaRPr>
                    </a:p>
                  </a:txBody>
                  <a:tcPr marL="66383" marR="66383" marT="0" marB="0" anchor="ctr">
                    <a:lnL>
                      <a:noFill/>
                    </a:lnL>
                    <a:lnR>
                      <a:noFill/>
                    </a:lnR>
                    <a:lnT w="12700" cap="flat" cmpd="sng" algn="ctr">
                      <a:solidFill>
                        <a:srgbClr val="000000"/>
                      </a:solidFill>
                      <a:prstDash val="solid"/>
                      <a:round/>
                      <a:headEnd type="none" w="med" len="med"/>
                      <a:tailEnd type="none" w="med" len="med"/>
                    </a:lnT>
                    <a:lnB>
                      <a:noFill/>
                    </a:lnB>
                    <a:solidFill>
                      <a:srgbClr val="DAE7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18"/>
                  </a:ext>
                </a:extLst>
              </a:tr>
            </a:tbl>
          </a:graphicData>
        </a:graphic>
      </p:graphicFrame>
    </p:spTree>
    <p:extLst>
      <p:ext uri="{BB962C8B-B14F-4D97-AF65-F5344CB8AC3E}">
        <p14:creationId xmlns:p14="http://schemas.microsoft.com/office/powerpoint/2010/main" val="2350000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BC6E9AD5-350E-4FC7-BC29-0A27A19D53AF}"/>
              </a:ext>
            </a:extLst>
          </p:cNvPr>
          <p:cNvSpPr>
            <a:spLocks noGrp="1"/>
          </p:cNvSpPr>
          <p:nvPr>
            <p:ph type="ctrTitle"/>
          </p:nvPr>
        </p:nvSpPr>
        <p:spPr>
          <a:xfrm>
            <a:off x="1524000" y="509764"/>
            <a:ext cx="9144000" cy="685801"/>
          </a:xfrm>
        </p:spPr>
        <p:txBody>
          <a:bodyPr>
            <a:normAutofit fontScale="90000"/>
          </a:bodyPr>
          <a:lstStyle/>
          <a:p>
            <a:r>
              <a:rPr lang="en-IN" b="0" i="0" u="none" strike="noStrike" dirty="0">
                <a:solidFill>
                  <a:srgbClr val="191919"/>
                </a:solidFill>
                <a:effectLst/>
              </a:rPr>
              <a:t>Conclusion</a:t>
            </a:r>
            <a:endParaRPr lang="en-US" dirty="0"/>
          </a:p>
        </p:txBody>
      </p:sp>
      <p:sp>
        <p:nvSpPr>
          <p:cNvPr id="22529" name="Rectangle 1"/>
          <p:cNvSpPr>
            <a:spLocks noChangeArrowheads="1"/>
          </p:cNvSpPr>
          <p:nvPr/>
        </p:nvSpPr>
        <p:spPr bwMode="auto">
          <a:xfrm>
            <a:off x="1116106" y="1113591"/>
            <a:ext cx="10139082" cy="4708981"/>
          </a:xfrm>
          <a:prstGeom prst="rect">
            <a:avLst/>
          </a:prstGeom>
          <a:solidFill>
            <a:srgbClr val="DAE7F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US" sz="2000" dirty="0">
                <a:latin typeface="Calibri" pitchFamily="34" charset="0"/>
                <a:ea typeface="Times New Roman" pitchFamily="18" charset="0"/>
                <a:cs typeface="Calibri" pitchFamily="34" charset="0"/>
              </a:rPr>
              <a:t>T</a:t>
            </a:r>
            <a:r>
              <a:rPr kumimoji="0" lang="en-US" sz="20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he prevalence of child undernutrition based on the different classification of CIAF, enables us to interpret the conventional indices of child undernutrition in terms of overall prevalence. </a:t>
            </a:r>
          </a:p>
          <a:p>
            <a:pPr marR="0" lvl="0" algn="just" defTabSz="914400" rtl="0" eaLnBrk="1" fontAlgn="base" latinLnBrk="0" hangingPunct="1">
              <a:lnSpc>
                <a:spcPct val="100000"/>
              </a:lnSpc>
              <a:spcBef>
                <a:spcPct val="0"/>
              </a:spcBef>
              <a:spcAft>
                <a:spcPct val="0"/>
              </a:spcAft>
              <a:buClrTx/>
              <a:buSzTx/>
              <a:tabLst/>
            </a:pPr>
            <a:endParaRPr kumimoji="0" lang="en-US" sz="2000" b="0" i="0" u="none" strike="noStrike" cap="none" normalizeH="0" baseline="0" dirty="0">
              <a:ln>
                <a:noFill/>
              </a:ln>
              <a:solidFill>
                <a:schemeClr val="tx1"/>
              </a:solidFill>
              <a:effectLst/>
              <a:latin typeface="Calibri" pitchFamily="34" charset="0"/>
              <a:ea typeface="Times New Roman" pitchFamily="18" charset="0"/>
              <a:cs typeface="Calibri" pitchFamily="34" charset="0"/>
            </a:endParaRP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0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The overall CIAF for zones – Assar, </a:t>
            </a:r>
            <a:r>
              <a:rPr kumimoji="0" lang="en-US" sz="2000" b="0" i="0" u="none" strike="noStrike" cap="none" normalizeH="0" baseline="0" dirty="0" err="1">
                <a:ln>
                  <a:noFill/>
                </a:ln>
                <a:solidFill>
                  <a:schemeClr val="tx1"/>
                </a:solidFill>
                <a:effectLst/>
                <a:latin typeface="Calibri" pitchFamily="34" charset="0"/>
                <a:ea typeface="Times New Roman" pitchFamily="18" charset="0"/>
                <a:cs typeface="Calibri" pitchFamily="34" charset="0"/>
              </a:rPr>
              <a:t>Bhagwah</a:t>
            </a:r>
            <a:r>
              <a:rPr kumimoji="0" lang="en-US" sz="20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and Doda were reported as 48.33 percent, 67.5 percent, and 33.33 percent respectively. </a:t>
            </a:r>
          </a:p>
          <a:p>
            <a:pPr marR="0" lvl="0" algn="just" defTabSz="914400" rtl="0" eaLnBrk="1" fontAlgn="base" latinLnBrk="0" hangingPunct="1">
              <a:lnSpc>
                <a:spcPct val="100000"/>
              </a:lnSpc>
              <a:spcBef>
                <a:spcPct val="0"/>
              </a:spcBef>
              <a:spcAft>
                <a:spcPct val="0"/>
              </a:spcAft>
              <a:buClrTx/>
              <a:buSzTx/>
              <a:tabLst/>
            </a:pPr>
            <a:endParaRPr kumimoji="0" lang="en-US" sz="2000" b="0" i="0" u="none" strike="noStrike" cap="none" normalizeH="0" baseline="0" dirty="0">
              <a:ln>
                <a:noFill/>
              </a:ln>
              <a:solidFill>
                <a:schemeClr val="tx1"/>
              </a:solidFill>
              <a:effectLst/>
              <a:latin typeface="Calibri" pitchFamily="34" charset="0"/>
              <a:ea typeface="Times New Roman" pitchFamily="18" charset="0"/>
              <a:cs typeface="Calibri" pitchFamily="34" charset="0"/>
            </a:endParaRP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US" sz="2000" dirty="0">
                <a:latin typeface="Calibri" pitchFamily="34" charset="0"/>
                <a:ea typeface="Times New Roman" pitchFamily="18" charset="0"/>
                <a:cs typeface="Calibri" pitchFamily="34" charset="0"/>
              </a:rPr>
              <a:t>CIAF in respect of zone </a:t>
            </a:r>
            <a:r>
              <a:rPr lang="en-US" sz="2000" dirty="0" err="1">
                <a:latin typeface="Calibri" pitchFamily="34" charset="0"/>
                <a:ea typeface="Times New Roman" pitchFamily="18" charset="0"/>
                <a:cs typeface="Calibri" pitchFamily="34" charset="0"/>
              </a:rPr>
              <a:t>Bhagwah</a:t>
            </a:r>
            <a:r>
              <a:rPr kumimoji="0" lang="en-US" sz="20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was observed as the highest. </a:t>
            </a:r>
          </a:p>
          <a:p>
            <a:pPr marR="0" lvl="0" algn="just" defTabSz="914400" rtl="0" eaLnBrk="1" fontAlgn="base" latinLnBrk="0" hangingPunct="1">
              <a:lnSpc>
                <a:spcPct val="100000"/>
              </a:lnSpc>
              <a:spcBef>
                <a:spcPct val="0"/>
              </a:spcBef>
              <a:spcAft>
                <a:spcPct val="0"/>
              </a:spcAft>
              <a:buClrTx/>
              <a:buSzTx/>
              <a:tabLst/>
            </a:pPr>
            <a:endParaRPr kumimoji="0" lang="en-US" sz="2000" b="0" i="0" u="none" strike="noStrike" cap="none" normalizeH="0" baseline="0" dirty="0">
              <a:ln>
                <a:noFill/>
              </a:ln>
              <a:solidFill>
                <a:schemeClr val="tx1"/>
              </a:solidFill>
              <a:effectLst/>
              <a:latin typeface="Calibri" pitchFamily="34" charset="0"/>
              <a:ea typeface="Times New Roman" pitchFamily="18" charset="0"/>
              <a:cs typeface="Calibri" pitchFamily="34" charset="0"/>
            </a:endParaRP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0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The CIAF for Doda was observed as low (33.33 percent)</a:t>
            </a:r>
          </a:p>
          <a:p>
            <a:pPr marR="0" lvl="0" algn="just" defTabSz="914400" rtl="0" eaLnBrk="1" fontAlgn="base" latinLnBrk="0" hangingPunct="1">
              <a:lnSpc>
                <a:spcPct val="100000"/>
              </a:lnSpc>
              <a:spcBef>
                <a:spcPct val="0"/>
              </a:spcBef>
              <a:spcAft>
                <a:spcPct val="0"/>
              </a:spcAft>
              <a:buClrTx/>
              <a:buSzTx/>
              <a:tabLst/>
            </a:pPr>
            <a:endParaRPr kumimoji="0" lang="en-US" sz="2000" b="0" i="0" u="none" strike="noStrike" cap="none" normalizeH="0" baseline="0" dirty="0">
              <a:ln>
                <a:noFill/>
              </a:ln>
              <a:solidFill>
                <a:schemeClr val="tx1"/>
              </a:solidFill>
              <a:effectLst/>
              <a:latin typeface="Calibri" pitchFamily="34" charset="0"/>
              <a:ea typeface="Times New Roman" pitchFamily="18" charset="0"/>
              <a:cs typeface="Calibri" pitchFamily="34" charset="0"/>
            </a:endParaRP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0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The overall CIAF in the study area was reported as 67.5 percent.</a:t>
            </a:r>
          </a:p>
          <a:p>
            <a:pPr marR="0" lvl="0" algn="just" defTabSz="914400" rtl="0" eaLnBrk="1" fontAlgn="base" latinLnBrk="0" hangingPunct="1">
              <a:lnSpc>
                <a:spcPct val="100000"/>
              </a:lnSpc>
              <a:spcBef>
                <a:spcPct val="0"/>
              </a:spcBef>
              <a:spcAft>
                <a:spcPct val="0"/>
              </a:spcAft>
              <a:buClrTx/>
              <a:buSzTx/>
              <a:tabLst/>
            </a:pPr>
            <a:endParaRPr lang="en-US" sz="2000" dirty="0">
              <a:latin typeface="Arial" pitchFamily="34" charset="0"/>
              <a:ea typeface="Times New Roman" pitchFamily="18" charset="0"/>
              <a:cs typeface="Arial" pitchFamily="34" charset="0"/>
            </a:endParaRP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Reasons</a:t>
            </a:r>
          </a:p>
          <a:p>
            <a:pPr marR="0" lvl="0" algn="just" defTabSz="914400" rtl="0" eaLnBrk="1" fontAlgn="base" latinLnBrk="0" hangingPunct="1">
              <a:lnSpc>
                <a:spcPct val="100000"/>
              </a:lnSpc>
              <a:spcBef>
                <a:spcPct val="0"/>
              </a:spcBef>
              <a:spcAft>
                <a:spcPct val="0"/>
              </a:spcAft>
              <a:buClrTx/>
              <a:buSzTx/>
              <a:tabLst/>
            </a:pPr>
            <a:endParaRPr kumimoji="0" lang="en-US" sz="20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R="0" lvl="0" algn="just" defTabSz="914400" rtl="0" eaLnBrk="1" fontAlgn="base" latinLnBrk="0" hangingPunct="1">
              <a:lnSpc>
                <a:spcPct val="100000"/>
              </a:lnSpc>
              <a:spcBef>
                <a:spcPct val="0"/>
              </a:spcBef>
              <a:spcAft>
                <a:spcPct val="0"/>
              </a:spcAft>
              <a:buClrTx/>
              <a:buSzTx/>
              <a:tabLst/>
            </a:pPr>
            <a:r>
              <a:rPr lang="en-US" sz="2000" dirty="0">
                <a:latin typeface="Arial" pitchFamily="34" charset="0"/>
                <a:ea typeface="Times New Roman" pitchFamily="18" charset="0"/>
                <a:cs typeface="Arial" pitchFamily="34" charset="0"/>
              </a:rPr>
              <a:t>	</a:t>
            </a:r>
            <a:r>
              <a:rPr lang="en-US" sz="2000" dirty="0">
                <a:solidFill>
                  <a:srgbClr val="FF0000"/>
                </a:solidFill>
                <a:latin typeface="Arial" pitchFamily="34" charset="0"/>
                <a:ea typeface="Times New Roman" pitchFamily="18" charset="0"/>
                <a:cs typeface="Arial" pitchFamily="34" charset="0"/>
              </a:rPr>
              <a:t>Income, Lack of irrigational facilities, etc.</a:t>
            </a:r>
            <a:endParaRPr kumimoji="0" lang="en-US" sz="2000" b="0" i="0" u="none" strike="noStrike" cap="none" normalizeH="0" baseline="0" dirty="0">
              <a:ln>
                <a:noFill/>
              </a:ln>
              <a:solidFill>
                <a:srgbClr val="FF0000"/>
              </a:solidFill>
              <a:effectLst/>
              <a:latin typeface="Calibri" pitchFamily="34" charset="0"/>
              <a:ea typeface="Times New Roman" pitchFamily="18" charset="0"/>
              <a:cs typeface="Calibri" pitchFamily="34" charset="0"/>
            </a:endParaRPr>
          </a:p>
        </p:txBody>
      </p:sp>
    </p:spTree>
    <p:extLst>
      <p:ext uri="{BB962C8B-B14F-4D97-AF65-F5344CB8AC3E}">
        <p14:creationId xmlns:p14="http://schemas.microsoft.com/office/powerpoint/2010/main" val="23500006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BC6E9AD5-350E-4FC7-BC29-0A27A19D53AF}"/>
              </a:ext>
            </a:extLst>
          </p:cNvPr>
          <p:cNvSpPr>
            <a:spLocks noGrp="1"/>
          </p:cNvSpPr>
          <p:nvPr>
            <p:ph type="ctrTitle"/>
          </p:nvPr>
        </p:nvSpPr>
        <p:spPr>
          <a:xfrm>
            <a:off x="1275805" y="2247124"/>
            <a:ext cx="9144000" cy="685801"/>
          </a:xfrm>
        </p:spPr>
        <p:txBody>
          <a:bodyPr>
            <a:noAutofit/>
          </a:bodyPr>
          <a:lstStyle/>
          <a:p>
            <a:r>
              <a:rPr lang="en-IN" sz="6000" b="0" i="0" u="none" strike="noStrike" dirty="0">
                <a:solidFill>
                  <a:srgbClr val="C00000"/>
                </a:solidFill>
                <a:effectLst/>
              </a:rPr>
              <a:t>Thank You</a:t>
            </a:r>
            <a:endParaRPr lang="en-US" sz="6000" dirty="0">
              <a:solidFill>
                <a:srgbClr val="C00000"/>
              </a:solidFill>
            </a:endParaRPr>
          </a:p>
        </p:txBody>
      </p:sp>
    </p:spTree>
    <p:extLst>
      <p:ext uri="{BB962C8B-B14F-4D97-AF65-F5344CB8AC3E}">
        <p14:creationId xmlns:p14="http://schemas.microsoft.com/office/powerpoint/2010/main" val="2350000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Placeholder 44" descr="Company logo">
            <a:extLst>
              <a:ext uri="{FF2B5EF4-FFF2-40B4-BE49-F238E27FC236}">
                <a16:creationId xmlns="" xmlns:a16="http://schemas.microsoft.com/office/drawing/2014/main" id="{179B6FD3-8F7B-4B14-87FE-316E6161CA20}"/>
              </a:ext>
            </a:extLst>
          </p:cNvPr>
          <p:cNvPicPr>
            <a:picLocks noGrp="1" noChangeAspect="1"/>
          </p:cNvPicPr>
          <p:nvPr>
            <p:ph type="pic" sz="quarter" idx="13"/>
          </p:nvPr>
        </p:nvPicPr>
        <p:blipFill>
          <a:blip r:embed="rId3">
            <a:extLst>
              <a:ext uri="{96DAC541-7B7A-43D3-8B79-37D633B846F1}">
                <asvg:svgBlip xmlns="" xmlns:asvg="http://schemas.microsoft.com/office/drawing/2016/SVG/main" r:embed="rId4"/>
              </a:ext>
            </a:extLst>
          </a:blip>
          <a:srcRect t="16" b="16"/>
          <a:stretch>
            <a:fillRect/>
          </a:stretch>
        </p:blipFill>
        <p:spPr/>
      </p:pic>
      <p:sp>
        <p:nvSpPr>
          <p:cNvPr id="2" name="Title 1">
            <a:extLst>
              <a:ext uri="{FF2B5EF4-FFF2-40B4-BE49-F238E27FC236}">
                <a16:creationId xmlns="" xmlns:a16="http://schemas.microsoft.com/office/drawing/2014/main" id="{BC6E9AD5-350E-4FC7-BC29-0A27A19D53AF}"/>
              </a:ext>
            </a:extLst>
          </p:cNvPr>
          <p:cNvSpPr>
            <a:spLocks noGrp="1"/>
          </p:cNvSpPr>
          <p:nvPr>
            <p:ph type="ctrTitle"/>
          </p:nvPr>
        </p:nvSpPr>
        <p:spPr/>
        <p:txBody>
          <a:bodyPr>
            <a:normAutofit fontScale="90000"/>
          </a:bodyPr>
          <a:lstStyle/>
          <a:p>
            <a:r>
              <a:rPr lang="en-IN" b="0" i="0" u="none" strike="noStrike" dirty="0">
                <a:solidFill>
                  <a:srgbClr val="191919"/>
                </a:solidFill>
                <a:effectLst/>
              </a:rPr>
              <a:t>What is </a:t>
            </a:r>
            <a:r>
              <a:rPr lang="en-IN" b="0" i="0" u="none" strike="noStrike" dirty="0" err="1">
                <a:solidFill>
                  <a:srgbClr val="191919"/>
                </a:solidFill>
                <a:effectLst/>
              </a:rPr>
              <a:t>Manutrition</a:t>
            </a:r>
            <a:r>
              <a:rPr lang="en-IN" b="0" i="0" u="none" strike="noStrike" dirty="0">
                <a:solidFill>
                  <a:srgbClr val="191919"/>
                </a:solidFill>
                <a:effectLst/>
              </a:rPr>
              <a:t>?</a:t>
            </a:r>
            <a:endParaRPr lang="en-US" dirty="0"/>
          </a:p>
        </p:txBody>
      </p:sp>
      <p:sp>
        <p:nvSpPr>
          <p:cNvPr id="41" name="Text Placeholder 40">
            <a:extLst>
              <a:ext uri="{FF2B5EF4-FFF2-40B4-BE49-F238E27FC236}">
                <a16:creationId xmlns="" xmlns:a16="http://schemas.microsoft.com/office/drawing/2014/main" id="{DB8782C9-57B8-48CF-ADDD-999E486DC64D}"/>
              </a:ext>
            </a:extLst>
          </p:cNvPr>
          <p:cNvSpPr>
            <a:spLocks noGrp="1"/>
          </p:cNvSpPr>
          <p:nvPr>
            <p:ph type="body" sz="quarter" idx="50"/>
          </p:nvPr>
        </p:nvSpPr>
        <p:spPr/>
        <p:txBody>
          <a:bodyPr/>
          <a:lstStyle/>
          <a:p>
            <a:r>
              <a:rPr lang="en-US" dirty="0"/>
              <a:t>2021</a:t>
            </a:r>
          </a:p>
        </p:txBody>
      </p:sp>
      <p:sp>
        <p:nvSpPr>
          <p:cNvPr id="5" name="Text Placeholder 4">
            <a:extLst>
              <a:ext uri="{FF2B5EF4-FFF2-40B4-BE49-F238E27FC236}">
                <a16:creationId xmlns="" xmlns:a16="http://schemas.microsoft.com/office/drawing/2014/main" id="{75A9A999-A5A3-4817-8459-1CB0598066FC}"/>
              </a:ext>
            </a:extLst>
          </p:cNvPr>
          <p:cNvSpPr>
            <a:spLocks noGrp="1"/>
          </p:cNvSpPr>
          <p:nvPr>
            <p:ph type="body" sz="quarter" idx="14"/>
          </p:nvPr>
        </p:nvSpPr>
        <p:spPr>
          <a:xfrm>
            <a:off x="1140535" y="1968948"/>
            <a:ext cx="2221991" cy="2698209"/>
          </a:xfrm>
        </p:spPr>
        <p:txBody>
          <a:bodyPr/>
          <a:lstStyle/>
          <a:p>
            <a:pPr marL="372600" indent="-228600">
              <a:buNone/>
            </a:pPr>
            <a:r>
              <a:rPr lang="en-US" b="1" i="0" u="none" strike="noStrike" dirty="0">
                <a:solidFill>
                  <a:srgbClr val="FF5757"/>
                </a:solidFill>
                <a:effectLst/>
              </a:rPr>
              <a:t>a) Stunting:</a:t>
            </a:r>
            <a:r>
              <a:rPr lang="en-US" b="0" i="0" u="none" strike="noStrike" dirty="0">
                <a:solidFill>
                  <a:srgbClr val="191919"/>
                </a:solidFill>
                <a:effectLst/>
              </a:rPr>
              <a:t> </a:t>
            </a:r>
          </a:p>
          <a:p>
            <a:pPr marL="372600" indent="-228600">
              <a:buNone/>
            </a:pPr>
            <a:r>
              <a:rPr lang="en-US" sz="1200" dirty="0">
                <a:solidFill>
                  <a:srgbClr val="191919"/>
                </a:solidFill>
              </a:rPr>
              <a:t>      </a:t>
            </a:r>
            <a:r>
              <a:rPr lang="en-US" sz="1200" b="0" i="0" u="none" strike="noStrike" dirty="0">
                <a:solidFill>
                  <a:schemeClr val="tx1"/>
                </a:solidFill>
                <a:effectLst/>
              </a:rPr>
              <a:t>Children who are less than two standards deviation below the median of the reference population in terms of height-for-age are considered short for their age or stunted.</a:t>
            </a:r>
            <a:endParaRPr lang="en-US" sz="1200" dirty="0">
              <a:solidFill>
                <a:schemeClr val="tx1"/>
              </a:solidFill>
              <a:latin typeface="+mj-lt"/>
            </a:endParaRPr>
          </a:p>
        </p:txBody>
      </p:sp>
      <p:sp>
        <p:nvSpPr>
          <p:cNvPr id="7" name="Text Placeholder 6">
            <a:extLst>
              <a:ext uri="{FF2B5EF4-FFF2-40B4-BE49-F238E27FC236}">
                <a16:creationId xmlns="" xmlns:a16="http://schemas.microsoft.com/office/drawing/2014/main" id="{9C06C12E-0862-4736-A276-C8B4B231BEA3}"/>
              </a:ext>
            </a:extLst>
          </p:cNvPr>
          <p:cNvSpPr>
            <a:spLocks noGrp="1"/>
          </p:cNvSpPr>
          <p:nvPr>
            <p:ph type="body" sz="quarter" idx="16"/>
          </p:nvPr>
        </p:nvSpPr>
        <p:spPr>
          <a:xfrm>
            <a:off x="3644349" y="1968948"/>
            <a:ext cx="2221991" cy="2698208"/>
          </a:xfrm>
        </p:spPr>
        <p:txBody>
          <a:bodyPr/>
          <a:lstStyle/>
          <a:p>
            <a:pPr indent="0">
              <a:buNone/>
            </a:pPr>
            <a:r>
              <a:rPr lang="en-US" b="1" i="0" u="none" strike="noStrike" dirty="0">
                <a:solidFill>
                  <a:srgbClr val="FF5757"/>
                </a:solidFill>
                <a:effectLst/>
              </a:rPr>
              <a:t>b) Wasting: </a:t>
            </a:r>
          </a:p>
          <a:p>
            <a:pPr indent="0">
              <a:buNone/>
            </a:pPr>
            <a:r>
              <a:rPr lang="en-US" sz="1200" b="0" i="0" u="none" strike="noStrike" dirty="0">
                <a:solidFill>
                  <a:schemeClr val="tx1"/>
                </a:solidFill>
                <a:effectLst/>
              </a:rPr>
              <a:t>Children who are less than two standards deviation from the median of the reference population in terms of body-mass-index for age are considered wasted</a:t>
            </a:r>
            <a:r>
              <a:rPr lang="en-US" sz="2400" b="0" i="0" u="none" strike="noStrike" dirty="0">
                <a:solidFill>
                  <a:schemeClr val="tx1"/>
                </a:solidFill>
                <a:effectLst/>
              </a:rPr>
              <a:t>.</a:t>
            </a:r>
            <a:endParaRPr lang="en-US" sz="1800" dirty="0">
              <a:solidFill>
                <a:schemeClr val="tx1"/>
              </a:solidFill>
            </a:endParaRPr>
          </a:p>
        </p:txBody>
      </p:sp>
      <p:sp>
        <p:nvSpPr>
          <p:cNvPr id="8" name="Text Placeholder 7">
            <a:extLst>
              <a:ext uri="{FF2B5EF4-FFF2-40B4-BE49-F238E27FC236}">
                <a16:creationId xmlns="" xmlns:a16="http://schemas.microsoft.com/office/drawing/2014/main" id="{569E8B88-74CA-460F-AD40-53CFDAA90D17}"/>
              </a:ext>
            </a:extLst>
          </p:cNvPr>
          <p:cNvSpPr>
            <a:spLocks noGrp="1"/>
          </p:cNvSpPr>
          <p:nvPr>
            <p:ph type="body" sz="quarter" idx="17"/>
          </p:nvPr>
        </p:nvSpPr>
        <p:spPr>
          <a:xfrm>
            <a:off x="6096000" y="2000724"/>
            <a:ext cx="2120349" cy="2666433"/>
          </a:xfrm>
        </p:spPr>
        <p:txBody>
          <a:bodyPr/>
          <a:lstStyle/>
          <a:p>
            <a:pPr marL="0" indent="0">
              <a:buNone/>
            </a:pPr>
            <a:r>
              <a:rPr lang="en-US" b="0" i="0" u="none" strike="noStrike" dirty="0">
                <a:solidFill>
                  <a:srgbClr val="FF5757"/>
                </a:solidFill>
                <a:effectLst/>
              </a:rPr>
              <a:t>(c) </a:t>
            </a:r>
            <a:r>
              <a:rPr lang="en-US" b="1" i="0" u="none" strike="noStrike" dirty="0">
                <a:solidFill>
                  <a:srgbClr val="FF5757"/>
                </a:solidFill>
                <a:effectLst/>
              </a:rPr>
              <a:t>Underweight</a:t>
            </a:r>
            <a:r>
              <a:rPr lang="en-US" b="0" i="0" u="none" strike="noStrike" dirty="0">
                <a:solidFill>
                  <a:srgbClr val="FF5757"/>
                </a:solidFill>
                <a:effectLst/>
              </a:rPr>
              <a:t>: </a:t>
            </a:r>
          </a:p>
          <a:p>
            <a:pPr marL="0" indent="0">
              <a:buNone/>
            </a:pPr>
            <a:r>
              <a:rPr lang="en-US" b="0" i="0" u="none" strike="noStrike" dirty="0">
                <a:solidFill>
                  <a:schemeClr val="tx1"/>
                </a:solidFill>
                <a:effectLst/>
              </a:rPr>
              <a:t>Children who are less than two standards deviation from the median of the reference population in terms of weight-for-age are considered underweight.</a:t>
            </a:r>
            <a:endParaRPr lang="en-US" dirty="0">
              <a:solidFill>
                <a:schemeClr val="tx1"/>
              </a:solidFill>
            </a:endParaRPr>
          </a:p>
        </p:txBody>
      </p:sp>
      <p:sp>
        <p:nvSpPr>
          <p:cNvPr id="9" name="Text Placeholder 8">
            <a:extLst>
              <a:ext uri="{FF2B5EF4-FFF2-40B4-BE49-F238E27FC236}">
                <a16:creationId xmlns="" xmlns:a16="http://schemas.microsoft.com/office/drawing/2014/main" id="{23DEEA8D-0C4D-422F-9B71-EBA8E1D5E830}"/>
              </a:ext>
            </a:extLst>
          </p:cNvPr>
          <p:cNvSpPr>
            <a:spLocks noGrp="1"/>
          </p:cNvSpPr>
          <p:nvPr>
            <p:ph type="body" sz="quarter" idx="18"/>
          </p:nvPr>
        </p:nvSpPr>
        <p:spPr>
          <a:xfrm>
            <a:off x="8446009" y="2000724"/>
            <a:ext cx="2530318" cy="2666432"/>
          </a:xfrm>
        </p:spPr>
        <p:txBody>
          <a:bodyPr/>
          <a:lstStyle/>
          <a:p>
            <a:pPr indent="0">
              <a:buNone/>
            </a:pPr>
            <a:r>
              <a:rPr lang="en-US" b="0" i="0" u="none" strike="noStrike" dirty="0">
                <a:solidFill>
                  <a:srgbClr val="000000"/>
                </a:solidFill>
                <a:effectLst/>
              </a:rPr>
              <a:t>(</a:t>
            </a:r>
            <a:r>
              <a:rPr lang="en-US" b="0" i="0" u="none" strike="noStrike" dirty="0">
                <a:solidFill>
                  <a:srgbClr val="FF1616"/>
                </a:solidFill>
                <a:effectLst/>
              </a:rPr>
              <a:t>d)</a:t>
            </a:r>
            <a:r>
              <a:rPr lang="en-US" b="0" i="0" u="none" strike="noStrike" dirty="0">
                <a:solidFill>
                  <a:srgbClr val="FF5757"/>
                </a:solidFill>
                <a:effectLst/>
              </a:rPr>
              <a:t> </a:t>
            </a:r>
            <a:r>
              <a:rPr lang="en-US" b="1" i="0" u="none" strike="noStrike" dirty="0">
                <a:solidFill>
                  <a:srgbClr val="FF5757"/>
                </a:solidFill>
                <a:effectLst/>
              </a:rPr>
              <a:t>Overweight:</a:t>
            </a:r>
            <a:r>
              <a:rPr lang="en-US" b="0" i="0" u="none" strike="noStrike" dirty="0">
                <a:solidFill>
                  <a:srgbClr val="000000"/>
                </a:solidFill>
                <a:effectLst/>
              </a:rPr>
              <a:t> </a:t>
            </a:r>
          </a:p>
          <a:p>
            <a:pPr indent="0">
              <a:buNone/>
            </a:pPr>
            <a:r>
              <a:rPr lang="en-US" b="0" i="0" u="none" strike="noStrike" dirty="0">
                <a:solidFill>
                  <a:schemeClr val="tx1"/>
                </a:solidFill>
                <a:effectLst/>
              </a:rPr>
              <a:t>Children who are above two standards deviation from the median of the reference population in terms of weight-for-age are considered overweight.</a:t>
            </a:r>
            <a:endParaRPr lang="en-US" dirty="0">
              <a:solidFill>
                <a:schemeClr val="tx1"/>
              </a:solidFill>
            </a:endParaRPr>
          </a:p>
        </p:txBody>
      </p:sp>
      <p:sp>
        <p:nvSpPr>
          <p:cNvPr id="47" name="Footer Placeholder 46">
            <a:extLst>
              <a:ext uri="{FF2B5EF4-FFF2-40B4-BE49-F238E27FC236}">
                <a16:creationId xmlns="" xmlns:a16="http://schemas.microsoft.com/office/drawing/2014/main" id="{7476AC89-87BC-4794-9793-E8C26611F899}"/>
              </a:ext>
            </a:extLst>
          </p:cNvPr>
          <p:cNvSpPr>
            <a:spLocks noGrp="1"/>
          </p:cNvSpPr>
          <p:nvPr>
            <p:ph type="ftr" sz="quarter" idx="11"/>
          </p:nvPr>
        </p:nvSpPr>
        <p:spPr>
          <a:xfrm>
            <a:off x="3220278" y="6199949"/>
            <a:ext cx="6311348" cy="365125"/>
          </a:xfrm>
        </p:spPr>
        <p:txBody>
          <a:bodyPr/>
          <a:lstStyle/>
          <a:p>
            <a:r>
              <a:rPr lang="en-US" b="1" dirty="0" smtClean="0">
                <a:latin typeface="Calibri" panose="020F0502020204030204" pitchFamily="34" charset="0"/>
                <a:ea typeface="Times New Roman" panose="02020603050405020304" pitchFamily="18" charset="0"/>
              </a:rPr>
              <a:t>Nutritional Assessment of School-Going Children in district </a:t>
            </a:r>
            <a:r>
              <a:rPr lang="en-US" b="1" dirty="0" err="1" smtClean="0">
                <a:latin typeface="Calibri" panose="020F0502020204030204" pitchFamily="34" charset="0"/>
                <a:ea typeface="Times New Roman" panose="02020603050405020304" pitchFamily="18" charset="0"/>
              </a:rPr>
              <a:t>Doda</a:t>
            </a:r>
            <a:r>
              <a:rPr lang="en-US" b="1" dirty="0" smtClean="0">
                <a:latin typeface="Calibri" panose="020F0502020204030204" pitchFamily="34" charset="0"/>
                <a:ea typeface="Times New Roman" panose="02020603050405020304" pitchFamily="18" charset="0"/>
              </a:rPr>
              <a:t> of Jammu &amp; Kashmir, India</a:t>
            </a:r>
            <a:endParaRPr lang="en-US" dirty="0"/>
          </a:p>
        </p:txBody>
      </p:sp>
      <p:sp>
        <p:nvSpPr>
          <p:cNvPr id="48" name="Slide Number Placeholder 47">
            <a:extLst>
              <a:ext uri="{FF2B5EF4-FFF2-40B4-BE49-F238E27FC236}">
                <a16:creationId xmlns="" xmlns:a16="http://schemas.microsoft.com/office/drawing/2014/main" id="{96A4A46D-B9B3-4E5D-B048-2D306A784019}"/>
              </a:ext>
            </a:extLst>
          </p:cNvPr>
          <p:cNvSpPr>
            <a:spLocks noGrp="1"/>
          </p:cNvSpPr>
          <p:nvPr>
            <p:ph type="sldNum" sz="quarter" idx="12"/>
          </p:nvPr>
        </p:nvSpPr>
        <p:spPr/>
        <p:txBody>
          <a:bodyPr/>
          <a:lstStyle/>
          <a:p>
            <a:r>
              <a:rPr lang="en-US" dirty="0"/>
              <a:t>0</a:t>
            </a:r>
            <a:fld id="{06075B66-BB0A-40EC-93F2-D831CFF2799C}" type="slidenum">
              <a:rPr lang="en-US" smtClean="0"/>
              <a:pPr/>
              <a:t>2</a:t>
            </a:fld>
            <a:endParaRPr lang="en-US" dirty="0"/>
          </a:p>
        </p:txBody>
      </p:sp>
      <p:sp>
        <p:nvSpPr>
          <p:cNvPr id="108" name="Subtitle 107">
            <a:extLst>
              <a:ext uri="{FF2B5EF4-FFF2-40B4-BE49-F238E27FC236}">
                <a16:creationId xmlns="" xmlns:a16="http://schemas.microsoft.com/office/drawing/2014/main" id="{715BF2C0-F661-4EB3-B894-2BA117D24289}"/>
              </a:ext>
            </a:extLst>
          </p:cNvPr>
          <p:cNvSpPr>
            <a:spLocks noGrp="1"/>
          </p:cNvSpPr>
          <p:nvPr>
            <p:ph type="subTitle" idx="1"/>
          </p:nvPr>
        </p:nvSpPr>
        <p:spPr>
          <a:xfrm>
            <a:off x="1524000" y="1508431"/>
            <a:ext cx="9144000" cy="492294"/>
          </a:xfrm>
        </p:spPr>
        <p:txBody>
          <a:bodyPr>
            <a:normAutofit fontScale="62500" lnSpcReduction="20000"/>
          </a:bodyPr>
          <a:lstStyle/>
          <a:p>
            <a:r>
              <a:rPr lang="en-US" b="0" i="0" u="none" strike="noStrike" dirty="0">
                <a:solidFill>
                  <a:srgbClr val="191919"/>
                </a:solidFill>
                <a:effectLst/>
              </a:rPr>
              <a:t>The condition of a person that is influenced by the intake and utilization of nutrients is called nutritional status</a:t>
            </a:r>
            <a:endParaRPr lang="en-IN" dirty="0"/>
          </a:p>
        </p:txBody>
      </p:sp>
      <p:pic>
        <p:nvPicPr>
          <p:cNvPr id="112" name="Picture 111">
            <a:extLst>
              <a:ext uri="{FF2B5EF4-FFF2-40B4-BE49-F238E27FC236}">
                <a16:creationId xmlns="" xmlns:a16="http://schemas.microsoft.com/office/drawing/2014/main" id="{A2CEF828-DC77-44B2-9143-B65FD4208AA6}"/>
              </a:ext>
            </a:extLst>
          </p:cNvPr>
          <p:cNvPicPr>
            <a:picLocks noChangeAspect="1"/>
          </p:cNvPicPr>
          <p:nvPr/>
        </p:nvPicPr>
        <p:blipFill>
          <a:blip r:embed="rId5"/>
          <a:stretch>
            <a:fillRect/>
          </a:stretch>
        </p:blipFill>
        <p:spPr>
          <a:xfrm>
            <a:off x="284182" y="509764"/>
            <a:ext cx="1155662" cy="958212"/>
          </a:xfrm>
          <a:prstGeom prst="rect">
            <a:avLst/>
          </a:prstGeom>
        </p:spPr>
      </p:pic>
    </p:spTree>
    <p:extLst>
      <p:ext uri="{BB962C8B-B14F-4D97-AF65-F5344CB8AC3E}">
        <p14:creationId xmlns:p14="http://schemas.microsoft.com/office/powerpoint/2010/main" val="4152457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Placeholder 44" descr="Company logo">
            <a:extLst>
              <a:ext uri="{FF2B5EF4-FFF2-40B4-BE49-F238E27FC236}">
                <a16:creationId xmlns="" xmlns:a16="http://schemas.microsoft.com/office/drawing/2014/main" id="{179B6FD3-8F7B-4B14-87FE-316E6161CA20}"/>
              </a:ext>
            </a:extLst>
          </p:cNvPr>
          <p:cNvPicPr>
            <a:picLocks noGrp="1" noChangeAspect="1"/>
          </p:cNvPicPr>
          <p:nvPr>
            <p:ph type="pic" sz="quarter" idx="13"/>
          </p:nvPr>
        </p:nvPicPr>
        <p:blipFill>
          <a:blip r:embed="rId3">
            <a:extLst>
              <a:ext uri="{96DAC541-7B7A-43D3-8B79-37D633B846F1}">
                <asvg:svgBlip xmlns="" xmlns:asvg="http://schemas.microsoft.com/office/drawing/2016/SVG/main" r:embed="rId4"/>
              </a:ext>
            </a:extLst>
          </a:blip>
          <a:srcRect t="16" b="16"/>
          <a:stretch>
            <a:fillRect/>
          </a:stretch>
        </p:blipFill>
        <p:spPr/>
      </p:pic>
      <p:sp>
        <p:nvSpPr>
          <p:cNvPr id="2" name="Title 1">
            <a:extLst>
              <a:ext uri="{FF2B5EF4-FFF2-40B4-BE49-F238E27FC236}">
                <a16:creationId xmlns="" xmlns:a16="http://schemas.microsoft.com/office/drawing/2014/main" id="{BC6E9AD5-350E-4FC7-BC29-0A27A19D53AF}"/>
              </a:ext>
            </a:extLst>
          </p:cNvPr>
          <p:cNvSpPr>
            <a:spLocks noGrp="1"/>
          </p:cNvSpPr>
          <p:nvPr>
            <p:ph type="ctrTitle"/>
          </p:nvPr>
        </p:nvSpPr>
        <p:spPr/>
        <p:txBody>
          <a:bodyPr>
            <a:normAutofit fontScale="90000"/>
          </a:bodyPr>
          <a:lstStyle/>
          <a:p>
            <a:r>
              <a:rPr lang="en-IN" b="0" i="0" u="none" strike="noStrike" dirty="0">
                <a:solidFill>
                  <a:srgbClr val="191919"/>
                </a:solidFill>
                <a:effectLst/>
              </a:rPr>
              <a:t>Malnutrition</a:t>
            </a:r>
            <a:endParaRPr lang="en-US" dirty="0"/>
          </a:p>
        </p:txBody>
      </p:sp>
      <p:sp>
        <p:nvSpPr>
          <p:cNvPr id="41" name="Text Placeholder 40">
            <a:extLst>
              <a:ext uri="{FF2B5EF4-FFF2-40B4-BE49-F238E27FC236}">
                <a16:creationId xmlns="" xmlns:a16="http://schemas.microsoft.com/office/drawing/2014/main" id="{DB8782C9-57B8-48CF-ADDD-999E486DC64D}"/>
              </a:ext>
            </a:extLst>
          </p:cNvPr>
          <p:cNvSpPr>
            <a:spLocks noGrp="1"/>
          </p:cNvSpPr>
          <p:nvPr>
            <p:ph type="body" sz="quarter" idx="50"/>
          </p:nvPr>
        </p:nvSpPr>
        <p:spPr/>
        <p:txBody>
          <a:bodyPr/>
          <a:lstStyle/>
          <a:p>
            <a:r>
              <a:rPr lang="en-US" dirty="0"/>
              <a:t>2021</a:t>
            </a:r>
          </a:p>
        </p:txBody>
      </p:sp>
      <p:sp>
        <p:nvSpPr>
          <p:cNvPr id="5" name="Text Placeholder 4">
            <a:extLst>
              <a:ext uri="{FF2B5EF4-FFF2-40B4-BE49-F238E27FC236}">
                <a16:creationId xmlns="" xmlns:a16="http://schemas.microsoft.com/office/drawing/2014/main" id="{75A9A999-A5A3-4817-8459-1CB0598066FC}"/>
              </a:ext>
            </a:extLst>
          </p:cNvPr>
          <p:cNvSpPr>
            <a:spLocks noGrp="1"/>
          </p:cNvSpPr>
          <p:nvPr>
            <p:ph type="body" sz="quarter" idx="14"/>
          </p:nvPr>
        </p:nvSpPr>
        <p:spPr>
          <a:xfrm>
            <a:off x="1140535" y="1968948"/>
            <a:ext cx="2221991" cy="2698209"/>
          </a:xfrm>
        </p:spPr>
        <p:txBody>
          <a:bodyPr/>
          <a:lstStyle/>
          <a:p>
            <a:pPr indent="0" algn="ctr">
              <a:buNone/>
            </a:pPr>
            <a:r>
              <a:rPr lang="en-US" sz="1800" b="1" i="0" u="none" strike="noStrike" dirty="0">
                <a:solidFill>
                  <a:srgbClr val="FF5757"/>
                </a:solidFill>
                <a:effectLst/>
              </a:rPr>
              <a:t>Stunting</a:t>
            </a:r>
            <a:endParaRPr lang="en-US" sz="1800" b="0" i="0" u="none" strike="noStrike" dirty="0">
              <a:solidFill>
                <a:srgbClr val="191919"/>
              </a:solidFill>
              <a:effectLst/>
            </a:endParaRPr>
          </a:p>
          <a:p>
            <a:pPr indent="0" algn="ctr">
              <a:buNone/>
            </a:pPr>
            <a:r>
              <a:rPr lang="en-US" sz="1800" dirty="0">
                <a:solidFill>
                  <a:schemeClr val="tx1"/>
                </a:solidFill>
                <a:latin typeface="+mj-lt"/>
              </a:rPr>
              <a:t>     26.9 Percent</a:t>
            </a:r>
          </a:p>
        </p:txBody>
      </p:sp>
      <p:sp>
        <p:nvSpPr>
          <p:cNvPr id="7" name="Text Placeholder 6">
            <a:extLst>
              <a:ext uri="{FF2B5EF4-FFF2-40B4-BE49-F238E27FC236}">
                <a16:creationId xmlns="" xmlns:a16="http://schemas.microsoft.com/office/drawing/2014/main" id="{9C06C12E-0862-4736-A276-C8B4B231BEA3}"/>
              </a:ext>
            </a:extLst>
          </p:cNvPr>
          <p:cNvSpPr>
            <a:spLocks noGrp="1"/>
          </p:cNvSpPr>
          <p:nvPr>
            <p:ph type="body" sz="quarter" idx="16"/>
          </p:nvPr>
        </p:nvSpPr>
        <p:spPr>
          <a:xfrm>
            <a:off x="3644349" y="1968948"/>
            <a:ext cx="2221991" cy="2698208"/>
          </a:xfrm>
        </p:spPr>
        <p:txBody>
          <a:bodyPr/>
          <a:lstStyle/>
          <a:p>
            <a:pPr indent="0" algn="ctr">
              <a:buNone/>
            </a:pPr>
            <a:r>
              <a:rPr lang="en-US" b="1" i="0" u="none" strike="noStrike" dirty="0">
                <a:solidFill>
                  <a:srgbClr val="FF5757"/>
                </a:solidFill>
                <a:effectLst/>
              </a:rPr>
              <a:t> </a:t>
            </a:r>
          </a:p>
          <a:p>
            <a:pPr indent="0" algn="ctr">
              <a:buNone/>
            </a:pPr>
            <a:r>
              <a:rPr lang="en-US" sz="1800" b="1" i="0" u="none" strike="noStrike" dirty="0">
                <a:solidFill>
                  <a:srgbClr val="FF5757"/>
                </a:solidFill>
                <a:effectLst/>
              </a:rPr>
              <a:t>Wasting</a:t>
            </a:r>
          </a:p>
          <a:p>
            <a:pPr indent="0" algn="ctr">
              <a:buNone/>
            </a:pPr>
            <a:r>
              <a:rPr lang="en-US" sz="1800" b="1" dirty="0">
                <a:solidFill>
                  <a:schemeClr val="tx1"/>
                </a:solidFill>
              </a:rPr>
              <a:t>19 Percent</a:t>
            </a:r>
          </a:p>
          <a:p>
            <a:pPr indent="0" algn="ctr">
              <a:buNone/>
            </a:pPr>
            <a:endParaRPr lang="en-US" sz="1800" b="1" i="0" u="none" strike="noStrike" dirty="0">
              <a:solidFill>
                <a:srgbClr val="FF5757"/>
              </a:solidFill>
              <a:effectLst/>
            </a:endParaRPr>
          </a:p>
        </p:txBody>
      </p:sp>
      <p:sp>
        <p:nvSpPr>
          <p:cNvPr id="8" name="Text Placeholder 7">
            <a:extLst>
              <a:ext uri="{FF2B5EF4-FFF2-40B4-BE49-F238E27FC236}">
                <a16:creationId xmlns="" xmlns:a16="http://schemas.microsoft.com/office/drawing/2014/main" id="{569E8B88-74CA-460F-AD40-53CFDAA90D17}"/>
              </a:ext>
            </a:extLst>
          </p:cNvPr>
          <p:cNvSpPr>
            <a:spLocks noGrp="1"/>
          </p:cNvSpPr>
          <p:nvPr>
            <p:ph type="body" sz="quarter" idx="17"/>
          </p:nvPr>
        </p:nvSpPr>
        <p:spPr>
          <a:xfrm>
            <a:off x="6096000" y="2000724"/>
            <a:ext cx="2120349" cy="2666433"/>
          </a:xfrm>
        </p:spPr>
        <p:txBody>
          <a:bodyPr/>
          <a:lstStyle/>
          <a:p>
            <a:pPr marL="0" indent="0">
              <a:buNone/>
            </a:pPr>
            <a:r>
              <a:rPr lang="en-US" sz="1800" b="1" i="0" u="none" strike="noStrike" dirty="0">
                <a:solidFill>
                  <a:srgbClr val="FF5757"/>
                </a:solidFill>
                <a:effectLst/>
              </a:rPr>
              <a:t>Underweight</a:t>
            </a:r>
          </a:p>
          <a:p>
            <a:pPr marL="0" indent="0">
              <a:buNone/>
            </a:pPr>
            <a:r>
              <a:rPr lang="en-US" b="1" dirty="0">
                <a:solidFill>
                  <a:schemeClr val="tx1"/>
                </a:solidFill>
              </a:rPr>
              <a:t>21 Percent</a:t>
            </a:r>
            <a:endParaRPr lang="en-US" b="0" i="0" u="none" strike="noStrike" dirty="0">
              <a:solidFill>
                <a:schemeClr val="tx1"/>
              </a:solidFill>
              <a:effectLst/>
            </a:endParaRPr>
          </a:p>
        </p:txBody>
      </p:sp>
      <p:sp>
        <p:nvSpPr>
          <p:cNvPr id="9" name="Text Placeholder 8">
            <a:extLst>
              <a:ext uri="{FF2B5EF4-FFF2-40B4-BE49-F238E27FC236}">
                <a16:creationId xmlns="" xmlns:a16="http://schemas.microsoft.com/office/drawing/2014/main" id="{23DEEA8D-0C4D-422F-9B71-EBA8E1D5E830}"/>
              </a:ext>
            </a:extLst>
          </p:cNvPr>
          <p:cNvSpPr>
            <a:spLocks noGrp="1"/>
          </p:cNvSpPr>
          <p:nvPr>
            <p:ph type="body" sz="quarter" idx="18"/>
          </p:nvPr>
        </p:nvSpPr>
        <p:spPr>
          <a:xfrm>
            <a:off x="8446009" y="2000724"/>
            <a:ext cx="2530318" cy="2666432"/>
          </a:xfrm>
        </p:spPr>
        <p:txBody>
          <a:bodyPr/>
          <a:lstStyle/>
          <a:p>
            <a:pPr indent="0">
              <a:buNone/>
            </a:pPr>
            <a:r>
              <a:rPr lang="en-US" sz="1800" b="1" i="0" u="none" strike="noStrike" dirty="0">
                <a:solidFill>
                  <a:srgbClr val="FF5757"/>
                </a:solidFill>
                <a:effectLst/>
              </a:rPr>
              <a:t>Overweight</a:t>
            </a:r>
          </a:p>
          <a:p>
            <a:pPr indent="0">
              <a:buNone/>
            </a:pPr>
            <a:r>
              <a:rPr lang="en-US" b="1" dirty="0">
                <a:solidFill>
                  <a:schemeClr val="tx1"/>
                </a:solidFill>
              </a:rPr>
              <a:t>9.6 Percent</a:t>
            </a:r>
            <a:endParaRPr lang="en-US" dirty="0">
              <a:solidFill>
                <a:schemeClr val="tx1"/>
              </a:solidFill>
            </a:endParaRPr>
          </a:p>
        </p:txBody>
      </p:sp>
      <p:sp>
        <p:nvSpPr>
          <p:cNvPr id="47" name="Footer Placeholder 46">
            <a:extLst>
              <a:ext uri="{FF2B5EF4-FFF2-40B4-BE49-F238E27FC236}">
                <a16:creationId xmlns="" xmlns:a16="http://schemas.microsoft.com/office/drawing/2014/main" id="{7476AC89-87BC-4794-9793-E8C26611F899}"/>
              </a:ext>
            </a:extLst>
          </p:cNvPr>
          <p:cNvSpPr>
            <a:spLocks noGrp="1"/>
          </p:cNvSpPr>
          <p:nvPr>
            <p:ph type="ftr" sz="quarter" idx="11"/>
          </p:nvPr>
        </p:nvSpPr>
        <p:spPr>
          <a:xfrm>
            <a:off x="3220278" y="6199949"/>
            <a:ext cx="6311348" cy="365125"/>
          </a:xfrm>
        </p:spPr>
        <p:txBody>
          <a:bodyPr/>
          <a:lstStyle/>
          <a:p>
            <a:r>
              <a:rPr lang="en-US" b="1" dirty="0" smtClean="0">
                <a:latin typeface="Calibri" panose="020F0502020204030204" pitchFamily="34" charset="0"/>
                <a:ea typeface="Times New Roman" panose="02020603050405020304" pitchFamily="18" charset="0"/>
              </a:rPr>
              <a:t>Nutritional Assessment of School-Going Children in district </a:t>
            </a:r>
            <a:r>
              <a:rPr lang="en-US" b="1" dirty="0" err="1" smtClean="0">
                <a:latin typeface="Calibri" panose="020F0502020204030204" pitchFamily="34" charset="0"/>
                <a:ea typeface="Times New Roman" panose="02020603050405020304" pitchFamily="18" charset="0"/>
              </a:rPr>
              <a:t>Doda</a:t>
            </a:r>
            <a:r>
              <a:rPr lang="en-US" b="1" dirty="0" smtClean="0">
                <a:latin typeface="Calibri" panose="020F0502020204030204" pitchFamily="34" charset="0"/>
                <a:ea typeface="Times New Roman" panose="02020603050405020304" pitchFamily="18" charset="0"/>
              </a:rPr>
              <a:t> of Jammu &amp; Kashmir, India</a:t>
            </a:r>
            <a:endParaRPr lang="en-US" dirty="0"/>
          </a:p>
        </p:txBody>
      </p:sp>
      <p:sp>
        <p:nvSpPr>
          <p:cNvPr id="48" name="Slide Number Placeholder 47">
            <a:extLst>
              <a:ext uri="{FF2B5EF4-FFF2-40B4-BE49-F238E27FC236}">
                <a16:creationId xmlns="" xmlns:a16="http://schemas.microsoft.com/office/drawing/2014/main" id="{96A4A46D-B9B3-4E5D-B048-2D306A784019}"/>
              </a:ext>
            </a:extLst>
          </p:cNvPr>
          <p:cNvSpPr>
            <a:spLocks noGrp="1"/>
          </p:cNvSpPr>
          <p:nvPr>
            <p:ph type="sldNum" sz="quarter" idx="12"/>
          </p:nvPr>
        </p:nvSpPr>
        <p:spPr/>
        <p:txBody>
          <a:bodyPr/>
          <a:lstStyle/>
          <a:p>
            <a:r>
              <a:rPr lang="en-US" dirty="0"/>
              <a:t>0</a:t>
            </a:r>
            <a:fld id="{06075B66-BB0A-40EC-93F2-D831CFF2799C}" type="slidenum">
              <a:rPr lang="en-US" smtClean="0"/>
              <a:pPr/>
              <a:t>3</a:t>
            </a:fld>
            <a:endParaRPr lang="en-US" dirty="0"/>
          </a:p>
        </p:txBody>
      </p:sp>
      <p:sp>
        <p:nvSpPr>
          <p:cNvPr id="108" name="Subtitle 107">
            <a:extLst>
              <a:ext uri="{FF2B5EF4-FFF2-40B4-BE49-F238E27FC236}">
                <a16:creationId xmlns="" xmlns:a16="http://schemas.microsoft.com/office/drawing/2014/main" id="{715BF2C0-F661-4EB3-B894-2BA117D24289}"/>
              </a:ext>
            </a:extLst>
          </p:cNvPr>
          <p:cNvSpPr>
            <a:spLocks noGrp="1"/>
          </p:cNvSpPr>
          <p:nvPr>
            <p:ph type="subTitle" idx="1"/>
          </p:nvPr>
        </p:nvSpPr>
        <p:spPr>
          <a:xfrm>
            <a:off x="1524000" y="1508431"/>
            <a:ext cx="9144000" cy="492294"/>
          </a:xfrm>
        </p:spPr>
        <p:txBody>
          <a:bodyPr>
            <a:noAutofit/>
          </a:bodyPr>
          <a:lstStyle/>
          <a:p>
            <a:r>
              <a:rPr lang="en-US" sz="1600" b="0" i="0" u="none" strike="noStrike" dirty="0">
                <a:solidFill>
                  <a:srgbClr val="191919"/>
                </a:solidFill>
                <a:effectLst/>
              </a:rPr>
              <a:t>Malnutrition among children is a major public health problem in India . </a:t>
            </a:r>
            <a:r>
              <a:rPr lang="en-US" sz="1600" dirty="0">
                <a:solidFill>
                  <a:srgbClr val="191919"/>
                </a:solidFill>
              </a:rPr>
              <a:t>As per the Estimate of NFHS -5, malnutrition in J&amp;K</a:t>
            </a:r>
            <a:endParaRPr lang="en-IN" sz="1600" dirty="0"/>
          </a:p>
        </p:txBody>
      </p:sp>
      <p:pic>
        <p:nvPicPr>
          <p:cNvPr id="112" name="Picture 111">
            <a:extLst>
              <a:ext uri="{FF2B5EF4-FFF2-40B4-BE49-F238E27FC236}">
                <a16:creationId xmlns="" xmlns:a16="http://schemas.microsoft.com/office/drawing/2014/main" id="{A2CEF828-DC77-44B2-9143-B65FD4208AA6}"/>
              </a:ext>
            </a:extLst>
          </p:cNvPr>
          <p:cNvPicPr>
            <a:picLocks noChangeAspect="1"/>
          </p:cNvPicPr>
          <p:nvPr/>
        </p:nvPicPr>
        <p:blipFill>
          <a:blip r:embed="rId5"/>
          <a:stretch>
            <a:fillRect/>
          </a:stretch>
        </p:blipFill>
        <p:spPr>
          <a:xfrm>
            <a:off x="284182" y="509764"/>
            <a:ext cx="1155662" cy="958212"/>
          </a:xfrm>
          <a:prstGeom prst="rect">
            <a:avLst/>
          </a:prstGeom>
        </p:spPr>
      </p:pic>
    </p:spTree>
    <p:extLst>
      <p:ext uri="{BB962C8B-B14F-4D97-AF65-F5344CB8AC3E}">
        <p14:creationId xmlns:p14="http://schemas.microsoft.com/office/powerpoint/2010/main" val="369070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Placeholder 44" descr="Company logo">
            <a:extLst>
              <a:ext uri="{FF2B5EF4-FFF2-40B4-BE49-F238E27FC236}">
                <a16:creationId xmlns="" xmlns:a16="http://schemas.microsoft.com/office/drawing/2014/main" id="{179B6FD3-8F7B-4B14-87FE-316E6161CA20}"/>
              </a:ext>
            </a:extLst>
          </p:cNvPr>
          <p:cNvPicPr>
            <a:picLocks noGrp="1" noChangeAspect="1"/>
          </p:cNvPicPr>
          <p:nvPr>
            <p:ph type="pic" sz="quarter" idx="13"/>
          </p:nvPr>
        </p:nvPicPr>
        <p:blipFill>
          <a:blip r:embed="rId3">
            <a:extLst>
              <a:ext uri="{96DAC541-7B7A-43D3-8B79-37D633B846F1}">
                <asvg:svgBlip xmlns="" xmlns:asvg="http://schemas.microsoft.com/office/drawing/2016/SVG/main" r:embed="rId4"/>
              </a:ext>
            </a:extLst>
          </a:blip>
          <a:srcRect t="16" b="16"/>
          <a:stretch>
            <a:fillRect/>
          </a:stretch>
        </p:blipFill>
        <p:spPr/>
      </p:pic>
      <p:sp>
        <p:nvSpPr>
          <p:cNvPr id="2" name="Title 1">
            <a:extLst>
              <a:ext uri="{FF2B5EF4-FFF2-40B4-BE49-F238E27FC236}">
                <a16:creationId xmlns="" xmlns:a16="http://schemas.microsoft.com/office/drawing/2014/main" id="{BC6E9AD5-350E-4FC7-BC29-0A27A19D53AF}"/>
              </a:ext>
            </a:extLst>
          </p:cNvPr>
          <p:cNvSpPr>
            <a:spLocks noGrp="1"/>
          </p:cNvSpPr>
          <p:nvPr>
            <p:ph type="ctrTitle"/>
          </p:nvPr>
        </p:nvSpPr>
        <p:spPr/>
        <p:txBody>
          <a:bodyPr>
            <a:normAutofit fontScale="90000"/>
          </a:bodyPr>
          <a:lstStyle/>
          <a:p>
            <a:r>
              <a:rPr lang="en-IN" b="0" i="0" u="none" strike="noStrike" dirty="0">
                <a:solidFill>
                  <a:srgbClr val="191919"/>
                </a:solidFill>
                <a:effectLst/>
              </a:rPr>
              <a:t>Objectives of Study</a:t>
            </a:r>
            <a:endParaRPr lang="en-US" dirty="0"/>
          </a:p>
        </p:txBody>
      </p:sp>
      <p:sp>
        <p:nvSpPr>
          <p:cNvPr id="41" name="Text Placeholder 40">
            <a:extLst>
              <a:ext uri="{FF2B5EF4-FFF2-40B4-BE49-F238E27FC236}">
                <a16:creationId xmlns="" xmlns:a16="http://schemas.microsoft.com/office/drawing/2014/main" id="{DB8782C9-57B8-48CF-ADDD-999E486DC64D}"/>
              </a:ext>
            </a:extLst>
          </p:cNvPr>
          <p:cNvSpPr>
            <a:spLocks noGrp="1"/>
          </p:cNvSpPr>
          <p:nvPr>
            <p:ph type="body" sz="quarter" idx="50"/>
          </p:nvPr>
        </p:nvSpPr>
        <p:spPr/>
        <p:txBody>
          <a:bodyPr/>
          <a:lstStyle/>
          <a:p>
            <a:r>
              <a:rPr lang="en-US" dirty="0"/>
              <a:t>2021</a:t>
            </a:r>
          </a:p>
        </p:txBody>
      </p:sp>
      <p:sp>
        <p:nvSpPr>
          <p:cNvPr id="47" name="Footer Placeholder 46">
            <a:extLst>
              <a:ext uri="{FF2B5EF4-FFF2-40B4-BE49-F238E27FC236}">
                <a16:creationId xmlns="" xmlns:a16="http://schemas.microsoft.com/office/drawing/2014/main" id="{7476AC89-87BC-4794-9793-E8C26611F899}"/>
              </a:ext>
            </a:extLst>
          </p:cNvPr>
          <p:cNvSpPr>
            <a:spLocks noGrp="1"/>
          </p:cNvSpPr>
          <p:nvPr>
            <p:ph type="ftr" sz="quarter" idx="11"/>
          </p:nvPr>
        </p:nvSpPr>
        <p:spPr>
          <a:xfrm>
            <a:off x="3220278" y="6199949"/>
            <a:ext cx="6311348" cy="365125"/>
          </a:xfrm>
        </p:spPr>
        <p:txBody>
          <a:bodyPr/>
          <a:lstStyle/>
          <a:p>
            <a:r>
              <a:rPr lang="en-US" b="1" dirty="0" smtClean="0">
                <a:latin typeface="Calibri" panose="020F0502020204030204" pitchFamily="34" charset="0"/>
                <a:ea typeface="Times New Roman" panose="02020603050405020304" pitchFamily="18" charset="0"/>
              </a:rPr>
              <a:t>Nutritional Assessment of School-Going Children in district </a:t>
            </a:r>
            <a:r>
              <a:rPr lang="en-US" b="1" dirty="0" err="1" smtClean="0">
                <a:latin typeface="Calibri" panose="020F0502020204030204" pitchFamily="34" charset="0"/>
                <a:ea typeface="Times New Roman" panose="02020603050405020304" pitchFamily="18" charset="0"/>
              </a:rPr>
              <a:t>Doda</a:t>
            </a:r>
            <a:r>
              <a:rPr lang="en-US" b="1" dirty="0" smtClean="0">
                <a:latin typeface="Calibri" panose="020F0502020204030204" pitchFamily="34" charset="0"/>
                <a:ea typeface="Times New Roman" panose="02020603050405020304" pitchFamily="18" charset="0"/>
              </a:rPr>
              <a:t> of Jammu &amp; Kashmir, India</a:t>
            </a:r>
            <a:endParaRPr lang="en-US" dirty="0"/>
          </a:p>
        </p:txBody>
      </p:sp>
      <p:sp>
        <p:nvSpPr>
          <p:cNvPr id="48" name="Slide Number Placeholder 47">
            <a:extLst>
              <a:ext uri="{FF2B5EF4-FFF2-40B4-BE49-F238E27FC236}">
                <a16:creationId xmlns="" xmlns:a16="http://schemas.microsoft.com/office/drawing/2014/main" id="{96A4A46D-B9B3-4E5D-B048-2D306A784019}"/>
              </a:ext>
            </a:extLst>
          </p:cNvPr>
          <p:cNvSpPr>
            <a:spLocks noGrp="1"/>
          </p:cNvSpPr>
          <p:nvPr>
            <p:ph type="sldNum" sz="quarter" idx="12"/>
          </p:nvPr>
        </p:nvSpPr>
        <p:spPr/>
        <p:txBody>
          <a:bodyPr/>
          <a:lstStyle/>
          <a:p>
            <a:r>
              <a:rPr lang="en-US" dirty="0"/>
              <a:t>0</a:t>
            </a:r>
            <a:fld id="{06075B66-BB0A-40EC-93F2-D831CFF2799C}" type="slidenum">
              <a:rPr lang="en-US" smtClean="0"/>
              <a:pPr/>
              <a:t>4</a:t>
            </a:fld>
            <a:endParaRPr lang="en-US" dirty="0"/>
          </a:p>
        </p:txBody>
      </p:sp>
      <p:sp>
        <p:nvSpPr>
          <p:cNvPr id="108" name="Subtitle 107">
            <a:extLst>
              <a:ext uri="{FF2B5EF4-FFF2-40B4-BE49-F238E27FC236}">
                <a16:creationId xmlns="" xmlns:a16="http://schemas.microsoft.com/office/drawing/2014/main" id="{715BF2C0-F661-4EB3-B894-2BA117D24289}"/>
              </a:ext>
            </a:extLst>
          </p:cNvPr>
          <p:cNvSpPr>
            <a:spLocks noGrp="1"/>
          </p:cNvSpPr>
          <p:nvPr>
            <p:ph type="subTitle" idx="1"/>
          </p:nvPr>
        </p:nvSpPr>
        <p:spPr>
          <a:xfrm>
            <a:off x="1524000" y="1478909"/>
            <a:ext cx="9819861" cy="492294"/>
          </a:xfrm>
        </p:spPr>
        <p:txBody>
          <a:bodyPr>
            <a:noAutofit/>
          </a:bodyPr>
          <a:lstStyle/>
          <a:p>
            <a:r>
              <a:rPr lang="en-US" sz="1800" b="0" i="0" u="none" strike="noStrike" dirty="0">
                <a:solidFill>
                  <a:srgbClr val="191919"/>
                </a:solidFill>
                <a:effectLst/>
                <a:latin typeface="YADK4PzY6ss 0"/>
              </a:rPr>
              <a:t>The present study was carried out in district Doda of Jammu &amp; Kashmir with the following objectives:</a:t>
            </a:r>
            <a:endParaRPr lang="en-US" sz="1800" dirty="0">
              <a:solidFill>
                <a:srgbClr val="191919"/>
              </a:solidFill>
              <a:effectLst/>
              <a:latin typeface="YADK4PzY6ss 0"/>
            </a:endParaRPr>
          </a:p>
        </p:txBody>
      </p:sp>
      <p:pic>
        <p:nvPicPr>
          <p:cNvPr id="112" name="Picture 111">
            <a:extLst>
              <a:ext uri="{FF2B5EF4-FFF2-40B4-BE49-F238E27FC236}">
                <a16:creationId xmlns="" xmlns:a16="http://schemas.microsoft.com/office/drawing/2014/main" id="{A2CEF828-DC77-44B2-9143-B65FD4208AA6}"/>
              </a:ext>
            </a:extLst>
          </p:cNvPr>
          <p:cNvPicPr>
            <a:picLocks noChangeAspect="1"/>
          </p:cNvPicPr>
          <p:nvPr/>
        </p:nvPicPr>
        <p:blipFill>
          <a:blip r:embed="rId5"/>
          <a:stretch>
            <a:fillRect/>
          </a:stretch>
        </p:blipFill>
        <p:spPr>
          <a:xfrm>
            <a:off x="284182" y="509764"/>
            <a:ext cx="1155662" cy="958212"/>
          </a:xfrm>
          <a:prstGeom prst="rect">
            <a:avLst/>
          </a:prstGeom>
        </p:spPr>
      </p:pic>
      <p:sp>
        <p:nvSpPr>
          <p:cNvPr id="12" name="Text Placeholder 11">
            <a:extLst>
              <a:ext uri="{FF2B5EF4-FFF2-40B4-BE49-F238E27FC236}">
                <a16:creationId xmlns="" xmlns:a16="http://schemas.microsoft.com/office/drawing/2014/main" id="{5FF4AB97-2C44-4C74-A242-3902B7886239}"/>
              </a:ext>
            </a:extLst>
          </p:cNvPr>
          <p:cNvSpPr>
            <a:spLocks noGrp="1"/>
          </p:cNvSpPr>
          <p:nvPr>
            <p:ph type="body" sz="quarter" idx="16"/>
          </p:nvPr>
        </p:nvSpPr>
        <p:spPr>
          <a:xfrm>
            <a:off x="6374296" y="2152088"/>
            <a:ext cx="4625008" cy="1627632"/>
          </a:xfrm>
        </p:spPr>
        <p:txBody>
          <a:bodyPr/>
          <a:lstStyle/>
          <a:p>
            <a:r>
              <a:rPr lang="en-US" sz="1800" b="0" i="0" u="none" strike="noStrike" dirty="0">
                <a:solidFill>
                  <a:schemeClr val="tx1"/>
                </a:solidFill>
                <a:effectLst/>
                <a:latin typeface="YADK4PzY6ss 0"/>
              </a:rPr>
              <a:t>To construct the composite index of anthropometric failure (CIAF) based on three – stunting, wasting and underweight - commonly used indicators of undernutrition.</a:t>
            </a:r>
            <a:endParaRPr lang="en-US" sz="1800" dirty="0">
              <a:solidFill>
                <a:schemeClr val="tx1"/>
              </a:solidFill>
              <a:effectLst/>
              <a:latin typeface="YADK4PzY6ss 0"/>
            </a:endParaRPr>
          </a:p>
          <a:p>
            <a:endParaRPr lang="en-IN" dirty="0"/>
          </a:p>
        </p:txBody>
      </p:sp>
      <p:sp>
        <p:nvSpPr>
          <p:cNvPr id="15" name="Text Placeholder 14">
            <a:extLst>
              <a:ext uri="{FF2B5EF4-FFF2-40B4-BE49-F238E27FC236}">
                <a16:creationId xmlns="" xmlns:a16="http://schemas.microsoft.com/office/drawing/2014/main" id="{59C215DC-A71F-47F9-94A8-2F6BE318A506}"/>
              </a:ext>
            </a:extLst>
          </p:cNvPr>
          <p:cNvSpPr>
            <a:spLocks noGrp="1"/>
          </p:cNvSpPr>
          <p:nvPr>
            <p:ph type="body" sz="quarter" idx="14"/>
          </p:nvPr>
        </p:nvSpPr>
        <p:spPr>
          <a:xfrm>
            <a:off x="1192696" y="2152088"/>
            <a:ext cx="4625009" cy="1627632"/>
          </a:xfrm>
        </p:spPr>
        <p:txBody>
          <a:bodyPr/>
          <a:lstStyle/>
          <a:p>
            <a:r>
              <a:rPr lang="en-US" sz="1800" b="0" i="0" u="none" strike="noStrike" dirty="0">
                <a:solidFill>
                  <a:schemeClr val="tx1"/>
                </a:solidFill>
                <a:effectLst/>
              </a:rPr>
              <a:t>To know the prevalence of undernutrition among school going children of 6-14 years old in primary and middle schools of district Doda of Jammu &amp; Kashmir.</a:t>
            </a:r>
            <a:endParaRPr lang="en-IN" sz="1800" dirty="0">
              <a:solidFill>
                <a:schemeClr val="tx1"/>
              </a:solidFill>
            </a:endParaRPr>
          </a:p>
        </p:txBody>
      </p:sp>
    </p:spTree>
    <p:extLst>
      <p:ext uri="{BB962C8B-B14F-4D97-AF65-F5344CB8AC3E}">
        <p14:creationId xmlns:p14="http://schemas.microsoft.com/office/powerpoint/2010/main" val="3215501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Placeholder 44" descr="Company logo">
            <a:extLst>
              <a:ext uri="{FF2B5EF4-FFF2-40B4-BE49-F238E27FC236}">
                <a16:creationId xmlns="" xmlns:a16="http://schemas.microsoft.com/office/drawing/2014/main" id="{179B6FD3-8F7B-4B14-87FE-316E6161CA20}"/>
              </a:ext>
            </a:extLst>
          </p:cNvPr>
          <p:cNvPicPr>
            <a:picLocks noGrp="1" noChangeAspect="1"/>
          </p:cNvPicPr>
          <p:nvPr>
            <p:ph type="pic" sz="quarter" idx="13"/>
          </p:nvPr>
        </p:nvPicPr>
        <p:blipFill>
          <a:blip r:embed="rId3">
            <a:extLst>
              <a:ext uri="{96DAC541-7B7A-43D3-8B79-37D633B846F1}">
                <asvg:svgBlip xmlns="" xmlns:asvg="http://schemas.microsoft.com/office/drawing/2016/SVG/main" r:embed="rId4"/>
              </a:ext>
            </a:extLst>
          </a:blip>
          <a:srcRect t="16" b="16"/>
          <a:stretch>
            <a:fillRect/>
          </a:stretch>
        </p:blipFill>
        <p:spPr/>
      </p:pic>
      <p:sp>
        <p:nvSpPr>
          <p:cNvPr id="2" name="Title 1">
            <a:extLst>
              <a:ext uri="{FF2B5EF4-FFF2-40B4-BE49-F238E27FC236}">
                <a16:creationId xmlns="" xmlns:a16="http://schemas.microsoft.com/office/drawing/2014/main" id="{BC6E9AD5-350E-4FC7-BC29-0A27A19D53AF}"/>
              </a:ext>
            </a:extLst>
          </p:cNvPr>
          <p:cNvSpPr>
            <a:spLocks noGrp="1"/>
          </p:cNvSpPr>
          <p:nvPr>
            <p:ph type="ctrTitle"/>
          </p:nvPr>
        </p:nvSpPr>
        <p:spPr>
          <a:xfrm>
            <a:off x="1471749" y="0"/>
            <a:ext cx="9144000" cy="685801"/>
          </a:xfrm>
        </p:spPr>
        <p:txBody>
          <a:bodyPr>
            <a:normAutofit fontScale="90000"/>
          </a:bodyPr>
          <a:lstStyle/>
          <a:p>
            <a:r>
              <a:rPr lang="en-IN" b="0" i="0" u="none" strike="noStrike" dirty="0">
                <a:solidFill>
                  <a:srgbClr val="191919"/>
                </a:solidFill>
                <a:effectLst/>
              </a:rPr>
              <a:t>Importance of CIAF</a:t>
            </a:r>
            <a:endParaRPr lang="en-US" dirty="0"/>
          </a:p>
        </p:txBody>
      </p:sp>
      <p:sp>
        <p:nvSpPr>
          <p:cNvPr id="41" name="Text Placeholder 40">
            <a:extLst>
              <a:ext uri="{FF2B5EF4-FFF2-40B4-BE49-F238E27FC236}">
                <a16:creationId xmlns="" xmlns:a16="http://schemas.microsoft.com/office/drawing/2014/main" id="{DB8782C9-57B8-48CF-ADDD-999E486DC64D}"/>
              </a:ext>
            </a:extLst>
          </p:cNvPr>
          <p:cNvSpPr>
            <a:spLocks noGrp="1"/>
          </p:cNvSpPr>
          <p:nvPr>
            <p:ph type="body" sz="quarter" idx="50"/>
          </p:nvPr>
        </p:nvSpPr>
        <p:spPr/>
        <p:txBody>
          <a:bodyPr/>
          <a:lstStyle/>
          <a:p>
            <a:r>
              <a:rPr lang="en-US" dirty="0"/>
              <a:t>2021</a:t>
            </a:r>
          </a:p>
        </p:txBody>
      </p:sp>
      <p:sp>
        <p:nvSpPr>
          <p:cNvPr id="5" name="Text Placeholder 4">
            <a:extLst>
              <a:ext uri="{FF2B5EF4-FFF2-40B4-BE49-F238E27FC236}">
                <a16:creationId xmlns="" xmlns:a16="http://schemas.microsoft.com/office/drawing/2014/main" id="{75A9A999-A5A3-4817-8459-1CB0598066FC}"/>
              </a:ext>
            </a:extLst>
          </p:cNvPr>
          <p:cNvSpPr>
            <a:spLocks noGrp="1"/>
          </p:cNvSpPr>
          <p:nvPr>
            <p:ph type="body" sz="quarter" idx="14"/>
          </p:nvPr>
        </p:nvSpPr>
        <p:spPr>
          <a:xfrm>
            <a:off x="1140535" y="2808514"/>
            <a:ext cx="2221991" cy="1858643"/>
          </a:xfrm>
        </p:spPr>
        <p:txBody>
          <a:bodyPr/>
          <a:lstStyle/>
          <a:p>
            <a:pPr indent="0" algn="ctr">
              <a:buNone/>
            </a:pPr>
            <a:r>
              <a:rPr lang="en-US" sz="1800" b="1" i="0" u="none" strike="noStrike" dirty="0">
                <a:solidFill>
                  <a:srgbClr val="FF5757"/>
                </a:solidFill>
                <a:effectLst/>
              </a:rPr>
              <a:t>Stunting</a:t>
            </a:r>
            <a:endParaRPr lang="en-US" sz="1800" b="0" i="0" u="none" strike="noStrike" dirty="0">
              <a:solidFill>
                <a:srgbClr val="191919"/>
              </a:solidFill>
              <a:effectLst/>
            </a:endParaRPr>
          </a:p>
          <a:p>
            <a:pPr indent="0" algn="ctr">
              <a:buNone/>
            </a:pPr>
            <a:r>
              <a:rPr lang="en-US" sz="1800" dirty="0">
                <a:solidFill>
                  <a:schemeClr val="tx1"/>
                </a:solidFill>
                <a:latin typeface="+mj-lt"/>
              </a:rPr>
              <a:t>     26.9 Percent</a:t>
            </a:r>
          </a:p>
        </p:txBody>
      </p:sp>
      <p:sp>
        <p:nvSpPr>
          <p:cNvPr id="7" name="Text Placeholder 6">
            <a:extLst>
              <a:ext uri="{FF2B5EF4-FFF2-40B4-BE49-F238E27FC236}">
                <a16:creationId xmlns="" xmlns:a16="http://schemas.microsoft.com/office/drawing/2014/main" id="{9C06C12E-0862-4736-A276-C8B4B231BEA3}"/>
              </a:ext>
            </a:extLst>
          </p:cNvPr>
          <p:cNvSpPr>
            <a:spLocks noGrp="1"/>
          </p:cNvSpPr>
          <p:nvPr>
            <p:ph type="body" sz="quarter" idx="16"/>
          </p:nvPr>
        </p:nvSpPr>
        <p:spPr>
          <a:xfrm>
            <a:off x="3644349" y="2847704"/>
            <a:ext cx="2221991" cy="1819452"/>
          </a:xfrm>
        </p:spPr>
        <p:txBody>
          <a:bodyPr/>
          <a:lstStyle/>
          <a:p>
            <a:pPr indent="0" algn="ctr">
              <a:buNone/>
            </a:pPr>
            <a:r>
              <a:rPr lang="en-US" b="1" i="0" u="none" strike="noStrike" dirty="0">
                <a:solidFill>
                  <a:srgbClr val="FF5757"/>
                </a:solidFill>
                <a:effectLst/>
              </a:rPr>
              <a:t> </a:t>
            </a:r>
          </a:p>
          <a:p>
            <a:pPr indent="0" algn="ctr">
              <a:buNone/>
            </a:pPr>
            <a:r>
              <a:rPr lang="en-US" sz="1800" b="1" i="0" u="none" strike="noStrike" dirty="0">
                <a:solidFill>
                  <a:srgbClr val="FF5757"/>
                </a:solidFill>
                <a:effectLst/>
              </a:rPr>
              <a:t>Wasting</a:t>
            </a:r>
          </a:p>
          <a:p>
            <a:pPr indent="0" algn="ctr">
              <a:buNone/>
            </a:pPr>
            <a:r>
              <a:rPr lang="en-US" sz="1800" b="1" dirty="0">
                <a:solidFill>
                  <a:schemeClr val="tx1"/>
                </a:solidFill>
              </a:rPr>
              <a:t>19 Percent</a:t>
            </a:r>
          </a:p>
          <a:p>
            <a:pPr indent="0" algn="ctr">
              <a:buNone/>
            </a:pPr>
            <a:endParaRPr lang="en-US" sz="1800" b="1" i="0" u="none" strike="noStrike" dirty="0">
              <a:solidFill>
                <a:srgbClr val="FF5757"/>
              </a:solidFill>
              <a:effectLst/>
            </a:endParaRPr>
          </a:p>
        </p:txBody>
      </p:sp>
      <p:sp>
        <p:nvSpPr>
          <p:cNvPr id="8" name="Text Placeholder 7">
            <a:extLst>
              <a:ext uri="{FF2B5EF4-FFF2-40B4-BE49-F238E27FC236}">
                <a16:creationId xmlns="" xmlns:a16="http://schemas.microsoft.com/office/drawing/2014/main" id="{569E8B88-74CA-460F-AD40-53CFDAA90D17}"/>
              </a:ext>
            </a:extLst>
          </p:cNvPr>
          <p:cNvSpPr>
            <a:spLocks noGrp="1"/>
          </p:cNvSpPr>
          <p:nvPr>
            <p:ph type="body" sz="quarter" idx="17"/>
          </p:nvPr>
        </p:nvSpPr>
        <p:spPr>
          <a:xfrm>
            <a:off x="6096000" y="2847703"/>
            <a:ext cx="2120349" cy="1819454"/>
          </a:xfrm>
        </p:spPr>
        <p:txBody>
          <a:bodyPr/>
          <a:lstStyle/>
          <a:p>
            <a:pPr marL="0" indent="0">
              <a:buNone/>
            </a:pPr>
            <a:r>
              <a:rPr lang="en-US" sz="1800" b="1" i="0" u="none" strike="noStrike" dirty="0">
                <a:solidFill>
                  <a:srgbClr val="FF5757"/>
                </a:solidFill>
                <a:effectLst/>
              </a:rPr>
              <a:t>Underweight</a:t>
            </a:r>
          </a:p>
          <a:p>
            <a:pPr marL="0" indent="0">
              <a:buNone/>
            </a:pPr>
            <a:r>
              <a:rPr lang="en-US" b="1" dirty="0">
                <a:solidFill>
                  <a:schemeClr val="tx1"/>
                </a:solidFill>
              </a:rPr>
              <a:t>21 Percent</a:t>
            </a:r>
            <a:endParaRPr lang="en-US" b="0" i="0" u="none" strike="noStrike" dirty="0">
              <a:solidFill>
                <a:schemeClr val="tx1"/>
              </a:solidFill>
              <a:effectLst/>
            </a:endParaRPr>
          </a:p>
        </p:txBody>
      </p:sp>
      <p:sp>
        <p:nvSpPr>
          <p:cNvPr id="9" name="Text Placeholder 8">
            <a:extLst>
              <a:ext uri="{FF2B5EF4-FFF2-40B4-BE49-F238E27FC236}">
                <a16:creationId xmlns="" xmlns:a16="http://schemas.microsoft.com/office/drawing/2014/main" id="{23DEEA8D-0C4D-422F-9B71-EBA8E1D5E830}"/>
              </a:ext>
            </a:extLst>
          </p:cNvPr>
          <p:cNvSpPr>
            <a:spLocks noGrp="1"/>
          </p:cNvSpPr>
          <p:nvPr>
            <p:ph type="body" sz="quarter" idx="18"/>
          </p:nvPr>
        </p:nvSpPr>
        <p:spPr>
          <a:xfrm>
            <a:off x="8446009" y="2795450"/>
            <a:ext cx="2530318" cy="1871705"/>
          </a:xfrm>
        </p:spPr>
        <p:txBody>
          <a:bodyPr/>
          <a:lstStyle/>
          <a:p>
            <a:pPr indent="0">
              <a:buNone/>
            </a:pPr>
            <a:r>
              <a:rPr lang="en-US" sz="1800" b="1" i="0" u="none" strike="noStrike" dirty="0">
                <a:solidFill>
                  <a:srgbClr val="FF5757"/>
                </a:solidFill>
                <a:effectLst/>
              </a:rPr>
              <a:t>Overweight</a:t>
            </a:r>
          </a:p>
          <a:p>
            <a:pPr indent="0">
              <a:buNone/>
            </a:pPr>
            <a:r>
              <a:rPr lang="en-US" b="1" dirty="0">
                <a:solidFill>
                  <a:schemeClr val="tx1"/>
                </a:solidFill>
              </a:rPr>
              <a:t>9.6 Percent</a:t>
            </a:r>
            <a:endParaRPr lang="en-US" dirty="0">
              <a:solidFill>
                <a:schemeClr val="tx1"/>
              </a:solidFill>
            </a:endParaRPr>
          </a:p>
        </p:txBody>
      </p:sp>
      <p:sp>
        <p:nvSpPr>
          <p:cNvPr id="47" name="Footer Placeholder 46">
            <a:extLst>
              <a:ext uri="{FF2B5EF4-FFF2-40B4-BE49-F238E27FC236}">
                <a16:creationId xmlns="" xmlns:a16="http://schemas.microsoft.com/office/drawing/2014/main" id="{7476AC89-87BC-4794-9793-E8C26611F899}"/>
              </a:ext>
            </a:extLst>
          </p:cNvPr>
          <p:cNvSpPr>
            <a:spLocks noGrp="1"/>
          </p:cNvSpPr>
          <p:nvPr>
            <p:ph type="ftr" sz="quarter" idx="11"/>
          </p:nvPr>
        </p:nvSpPr>
        <p:spPr>
          <a:xfrm>
            <a:off x="3220278" y="6199949"/>
            <a:ext cx="6311348" cy="365125"/>
          </a:xfrm>
        </p:spPr>
        <p:txBody>
          <a:bodyPr/>
          <a:lstStyle/>
          <a:p>
            <a:r>
              <a:rPr lang="en-US" b="1" dirty="0" smtClean="0">
                <a:latin typeface="Calibri" panose="020F0502020204030204" pitchFamily="34" charset="0"/>
                <a:ea typeface="Times New Roman" panose="02020603050405020304" pitchFamily="18" charset="0"/>
              </a:rPr>
              <a:t>Nutritional Assessment of School-Going Children in district </a:t>
            </a:r>
            <a:r>
              <a:rPr lang="en-US" b="1" dirty="0" err="1" smtClean="0">
                <a:latin typeface="Calibri" panose="020F0502020204030204" pitchFamily="34" charset="0"/>
                <a:ea typeface="Times New Roman" panose="02020603050405020304" pitchFamily="18" charset="0"/>
              </a:rPr>
              <a:t>Doda</a:t>
            </a:r>
            <a:r>
              <a:rPr lang="en-US" b="1" dirty="0" smtClean="0">
                <a:latin typeface="Calibri" panose="020F0502020204030204" pitchFamily="34" charset="0"/>
                <a:ea typeface="Times New Roman" panose="02020603050405020304" pitchFamily="18" charset="0"/>
              </a:rPr>
              <a:t> of Jammu &amp; Kashmir, India</a:t>
            </a:r>
            <a:endParaRPr lang="en-US" dirty="0"/>
          </a:p>
        </p:txBody>
      </p:sp>
      <p:sp>
        <p:nvSpPr>
          <p:cNvPr id="48" name="Slide Number Placeholder 47">
            <a:extLst>
              <a:ext uri="{FF2B5EF4-FFF2-40B4-BE49-F238E27FC236}">
                <a16:creationId xmlns="" xmlns:a16="http://schemas.microsoft.com/office/drawing/2014/main" id="{96A4A46D-B9B3-4E5D-B048-2D306A784019}"/>
              </a:ext>
            </a:extLst>
          </p:cNvPr>
          <p:cNvSpPr>
            <a:spLocks noGrp="1"/>
          </p:cNvSpPr>
          <p:nvPr>
            <p:ph type="sldNum" sz="quarter" idx="12"/>
          </p:nvPr>
        </p:nvSpPr>
        <p:spPr/>
        <p:txBody>
          <a:bodyPr/>
          <a:lstStyle/>
          <a:p>
            <a:r>
              <a:rPr lang="en-US" dirty="0"/>
              <a:t>0</a:t>
            </a:r>
            <a:fld id="{06075B66-BB0A-40EC-93F2-D831CFF2799C}" type="slidenum">
              <a:rPr lang="en-US" smtClean="0"/>
              <a:pPr/>
              <a:t>5</a:t>
            </a:fld>
            <a:endParaRPr lang="en-US" dirty="0"/>
          </a:p>
        </p:txBody>
      </p:sp>
      <p:sp>
        <p:nvSpPr>
          <p:cNvPr id="108" name="Subtitle 107">
            <a:extLst>
              <a:ext uri="{FF2B5EF4-FFF2-40B4-BE49-F238E27FC236}">
                <a16:creationId xmlns="" xmlns:a16="http://schemas.microsoft.com/office/drawing/2014/main" id="{715BF2C0-F661-4EB3-B894-2BA117D24289}"/>
              </a:ext>
            </a:extLst>
          </p:cNvPr>
          <p:cNvSpPr>
            <a:spLocks noGrp="1"/>
          </p:cNvSpPr>
          <p:nvPr>
            <p:ph type="subTitle" idx="1"/>
          </p:nvPr>
        </p:nvSpPr>
        <p:spPr>
          <a:xfrm>
            <a:off x="1458685" y="789973"/>
            <a:ext cx="9144000" cy="1443776"/>
          </a:xfrm>
        </p:spPr>
        <p:txBody>
          <a:bodyPr>
            <a:noAutofit/>
          </a:bodyPr>
          <a:lstStyle/>
          <a:p>
            <a:pPr algn="just"/>
            <a:r>
              <a:rPr lang="en-US" sz="1600" dirty="0"/>
              <a:t> A development economist [</a:t>
            </a:r>
            <a:r>
              <a:rPr lang="en-US" sz="1600" dirty="0" err="1"/>
              <a:t>Sved</a:t>
            </a:r>
            <a:r>
              <a:rPr lang="en-US" sz="1600" dirty="0"/>
              <a:t> Peters Berg] argues that conventional indices i.e. stunting, wasting and underweight are not sufficient for measuring the overall prevalence of </a:t>
            </a:r>
            <a:r>
              <a:rPr lang="en-US" sz="1600" dirty="0" err="1"/>
              <a:t>undernutrition</a:t>
            </a:r>
            <a:r>
              <a:rPr lang="en-US" sz="1600" dirty="0"/>
              <a:t> among young children. These conventional indicators of malnutrition indicated different aspects of anthropometric failure. By using these indices only, we failed to answer the question as how many undernourished children are there in a particular region.</a:t>
            </a:r>
            <a:endParaRPr lang="en-IN" sz="1600" dirty="0"/>
          </a:p>
        </p:txBody>
      </p:sp>
      <p:pic>
        <p:nvPicPr>
          <p:cNvPr id="112" name="Picture 111">
            <a:extLst>
              <a:ext uri="{FF2B5EF4-FFF2-40B4-BE49-F238E27FC236}">
                <a16:creationId xmlns="" xmlns:a16="http://schemas.microsoft.com/office/drawing/2014/main" id="{A2CEF828-DC77-44B2-9143-B65FD4208AA6}"/>
              </a:ext>
            </a:extLst>
          </p:cNvPr>
          <p:cNvPicPr>
            <a:picLocks noChangeAspect="1"/>
          </p:cNvPicPr>
          <p:nvPr/>
        </p:nvPicPr>
        <p:blipFill>
          <a:blip r:embed="rId5"/>
          <a:stretch>
            <a:fillRect/>
          </a:stretch>
        </p:blipFill>
        <p:spPr>
          <a:xfrm>
            <a:off x="284182" y="509764"/>
            <a:ext cx="1155662" cy="958212"/>
          </a:xfrm>
          <a:prstGeom prst="rect">
            <a:avLst/>
          </a:prstGeom>
        </p:spPr>
      </p:pic>
    </p:spTree>
    <p:extLst>
      <p:ext uri="{BB962C8B-B14F-4D97-AF65-F5344CB8AC3E}">
        <p14:creationId xmlns:p14="http://schemas.microsoft.com/office/powerpoint/2010/main" val="369070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Placeholder 44" descr="Company logo">
            <a:extLst>
              <a:ext uri="{FF2B5EF4-FFF2-40B4-BE49-F238E27FC236}">
                <a16:creationId xmlns="" xmlns:a16="http://schemas.microsoft.com/office/drawing/2014/main" id="{179B6FD3-8F7B-4B14-87FE-316E6161CA20}"/>
              </a:ext>
            </a:extLst>
          </p:cNvPr>
          <p:cNvPicPr>
            <a:picLocks noGrp="1" noChangeAspect="1"/>
          </p:cNvPicPr>
          <p:nvPr>
            <p:ph type="pic" sz="quarter" idx="13"/>
          </p:nvPr>
        </p:nvPicPr>
        <p:blipFill>
          <a:blip r:embed="rId3">
            <a:extLst>
              <a:ext uri="{96DAC541-7B7A-43D3-8B79-37D633B846F1}">
                <asvg:svgBlip xmlns="" xmlns:asvg="http://schemas.microsoft.com/office/drawing/2016/SVG/main" r:embed="rId4"/>
              </a:ext>
            </a:extLst>
          </a:blip>
          <a:srcRect t="16" b="16"/>
          <a:stretch>
            <a:fillRect/>
          </a:stretch>
        </p:blipFill>
        <p:spPr/>
      </p:pic>
      <p:sp>
        <p:nvSpPr>
          <p:cNvPr id="2" name="Title 1">
            <a:extLst>
              <a:ext uri="{FF2B5EF4-FFF2-40B4-BE49-F238E27FC236}">
                <a16:creationId xmlns="" xmlns:a16="http://schemas.microsoft.com/office/drawing/2014/main" id="{BC6E9AD5-350E-4FC7-BC29-0A27A19D53AF}"/>
              </a:ext>
            </a:extLst>
          </p:cNvPr>
          <p:cNvSpPr>
            <a:spLocks noGrp="1"/>
          </p:cNvSpPr>
          <p:nvPr>
            <p:ph type="ctrTitle"/>
          </p:nvPr>
        </p:nvSpPr>
        <p:spPr/>
        <p:txBody>
          <a:bodyPr>
            <a:normAutofit fontScale="90000"/>
          </a:bodyPr>
          <a:lstStyle/>
          <a:p>
            <a:r>
              <a:rPr lang="en-IN" b="0" i="0" u="none" strike="noStrike" dirty="0">
                <a:solidFill>
                  <a:srgbClr val="191919"/>
                </a:solidFill>
                <a:effectLst/>
              </a:rPr>
              <a:t>Material &amp; Methods</a:t>
            </a:r>
            <a:endParaRPr lang="en-US" dirty="0"/>
          </a:p>
        </p:txBody>
      </p:sp>
      <p:sp>
        <p:nvSpPr>
          <p:cNvPr id="41" name="Text Placeholder 40">
            <a:extLst>
              <a:ext uri="{FF2B5EF4-FFF2-40B4-BE49-F238E27FC236}">
                <a16:creationId xmlns="" xmlns:a16="http://schemas.microsoft.com/office/drawing/2014/main" id="{DB8782C9-57B8-48CF-ADDD-999E486DC64D}"/>
              </a:ext>
            </a:extLst>
          </p:cNvPr>
          <p:cNvSpPr>
            <a:spLocks noGrp="1"/>
          </p:cNvSpPr>
          <p:nvPr>
            <p:ph type="body" sz="quarter" idx="50"/>
          </p:nvPr>
        </p:nvSpPr>
        <p:spPr/>
        <p:txBody>
          <a:bodyPr/>
          <a:lstStyle/>
          <a:p>
            <a:r>
              <a:rPr lang="en-US" dirty="0"/>
              <a:t>2021</a:t>
            </a:r>
          </a:p>
        </p:txBody>
      </p:sp>
      <p:sp>
        <p:nvSpPr>
          <p:cNvPr id="5" name="Text Placeholder 4">
            <a:extLst>
              <a:ext uri="{FF2B5EF4-FFF2-40B4-BE49-F238E27FC236}">
                <a16:creationId xmlns="" xmlns:a16="http://schemas.microsoft.com/office/drawing/2014/main" id="{75A9A999-A5A3-4817-8459-1CB0598066FC}"/>
              </a:ext>
            </a:extLst>
          </p:cNvPr>
          <p:cNvSpPr>
            <a:spLocks noGrp="1"/>
          </p:cNvSpPr>
          <p:nvPr>
            <p:ph type="body" sz="quarter" idx="14"/>
          </p:nvPr>
        </p:nvSpPr>
        <p:spPr>
          <a:xfrm>
            <a:off x="477084" y="1968948"/>
            <a:ext cx="1655674" cy="1662148"/>
          </a:xfrm>
        </p:spPr>
        <p:txBody>
          <a:bodyPr/>
          <a:lstStyle/>
          <a:p>
            <a:pPr algn="ctr"/>
            <a:r>
              <a:rPr lang="en-IN" sz="1600" b="0" i="0" u="none" strike="noStrike" dirty="0">
                <a:solidFill>
                  <a:schemeClr val="tx1"/>
                </a:solidFill>
                <a:effectLst/>
                <a:latin typeface="YADK4PzY6ss 0"/>
              </a:rPr>
              <a:t>Area under Study</a:t>
            </a:r>
            <a:endParaRPr lang="en-IN" sz="1600" dirty="0">
              <a:solidFill>
                <a:schemeClr val="tx1"/>
              </a:solidFill>
              <a:effectLst/>
              <a:latin typeface="YADK4PzY6ss 0"/>
            </a:endParaRPr>
          </a:p>
        </p:txBody>
      </p:sp>
      <p:sp>
        <p:nvSpPr>
          <p:cNvPr id="7" name="Text Placeholder 6">
            <a:extLst>
              <a:ext uri="{FF2B5EF4-FFF2-40B4-BE49-F238E27FC236}">
                <a16:creationId xmlns="" xmlns:a16="http://schemas.microsoft.com/office/drawing/2014/main" id="{9C06C12E-0862-4736-A276-C8B4B231BEA3}"/>
              </a:ext>
            </a:extLst>
          </p:cNvPr>
          <p:cNvSpPr>
            <a:spLocks noGrp="1"/>
          </p:cNvSpPr>
          <p:nvPr>
            <p:ph type="body" sz="quarter" idx="16"/>
          </p:nvPr>
        </p:nvSpPr>
        <p:spPr>
          <a:xfrm>
            <a:off x="2476885" y="2000725"/>
            <a:ext cx="1789042" cy="1662148"/>
          </a:xfrm>
        </p:spPr>
        <p:txBody>
          <a:bodyPr/>
          <a:lstStyle/>
          <a:p>
            <a:pPr indent="0" algn="ctr">
              <a:buNone/>
            </a:pPr>
            <a:r>
              <a:rPr lang="en-US" b="1" i="0" u="none" strike="noStrike" dirty="0">
                <a:solidFill>
                  <a:schemeClr val="tx1"/>
                </a:solidFill>
                <a:effectLst/>
              </a:rPr>
              <a:t> </a:t>
            </a:r>
          </a:p>
          <a:p>
            <a:pPr algn="ctr"/>
            <a:r>
              <a:rPr lang="en-IN" sz="1600" b="0" i="0" u="none" strike="noStrike" dirty="0">
                <a:solidFill>
                  <a:schemeClr val="tx1"/>
                </a:solidFill>
                <a:effectLst/>
                <a:latin typeface="YADK4PzY6ss 0"/>
              </a:rPr>
              <a:t>Sample Size - 360</a:t>
            </a:r>
            <a:endParaRPr lang="en-IN" sz="1600" dirty="0">
              <a:solidFill>
                <a:schemeClr val="tx1"/>
              </a:solidFill>
              <a:effectLst/>
              <a:latin typeface="YADK4PzY6ss 0"/>
            </a:endParaRPr>
          </a:p>
          <a:p>
            <a:pPr indent="0" algn="ctr">
              <a:buNone/>
            </a:pPr>
            <a:endParaRPr lang="en-US" sz="1800" b="1" i="0" u="none" strike="noStrike" dirty="0">
              <a:solidFill>
                <a:schemeClr val="tx1"/>
              </a:solidFill>
              <a:effectLst/>
            </a:endParaRPr>
          </a:p>
        </p:txBody>
      </p:sp>
      <p:sp>
        <p:nvSpPr>
          <p:cNvPr id="8" name="Text Placeholder 7">
            <a:extLst>
              <a:ext uri="{FF2B5EF4-FFF2-40B4-BE49-F238E27FC236}">
                <a16:creationId xmlns="" xmlns:a16="http://schemas.microsoft.com/office/drawing/2014/main" id="{569E8B88-74CA-460F-AD40-53CFDAA90D17}"/>
              </a:ext>
            </a:extLst>
          </p:cNvPr>
          <p:cNvSpPr>
            <a:spLocks noGrp="1"/>
          </p:cNvSpPr>
          <p:nvPr>
            <p:ph type="body" sz="quarter" idx="17"/>
          </p:nvPr>
        </p:nvSpPr>
        <p:spPr>
          <a:xfrm>
            <a:off x="4594342" y="2008639"/>
            <a:ext cx="2120349" cy="1630373"/>
          </a:xfrm>
        </p:spPr>
        <p:txBody>
          <a:bodyPr/>
          <a:lstStyle/>
          <a:p>
            <a:r>
              <a:rPr lang="en-IN" sz="1600" b="0" i="0" u="none" strike="noStrike" dirty="0">
                <a:solidFill>
                  <a:schemeClr val="tx1"/>
                </a:solidFill>
                <a:effectLst/>
                <a:latin typeface="YADK4PzY6ss 0"/>
              </a:rPr>
              <a:t>Questionnaire</a:t>
            </a:r>
            <a:endParaRPr lang="en-IN" sz="1600" dirty="0">
              <a:solidFill>
                <a:schemeClr val="tx1"/>
              </a:solidFill>
              <a:effectLst/>
              <a:latin typeface="YADK4PzY6ss 0"/>
            </a:endParaRPr>
          </a:p>
        </p:txBody>
      </p:sp>
      <p:sp>
        <p:nvSpPr>
          <p:cNvPr id="9" name="Text Placeholder 8">
            <a:extLst>
              <a:ext uri="{FF2B5EF4-FFF2-40B4-BE49-F238E27FC236}">
                <a16:creationId xmlns="" xmlns:a16="http://schemas.microsoft.com/office/drawing/2014/main" id="{23DEEA8D-0C4D-422F-9B71-EBA8E1D5E830}"/>
              </a:ext>
            </a:extLst>
          </p:cNvPr>
          <p:cNvSpPr>
            <a:spLocks noGrp="1"/>
          </p:cNvSpPr>
          <p:nvPr>
            <p:ph type="body" sz="quarter" idx="18"/>
          </p:nvPr>
        </p:nvSpPr>
        <p:spPr>
          <a:xfrm>
            <a:off x="7043106" y="2000724"/>
            <a:ext cx="2003624" cy="1630373"/>
          </a:xfrm>
        </p:spPr>
        <p:txBody>
          <a:bodyPr/>
          <a:lstStyle/>
          <a:p>
            <a:r>
              <a:rPr lang="en-IN" sz="1600" b="0" i="0" u="none" strike="noStrike" dirty="0">
                <a:solidFill>
                  <a:schemeClr val="tx1"/>
                </a:solidFill>
                <a:effectLst/>
                <a:latin typeface="YADK4PzY6ss 0"/>
              </a:rPr>
              <a:t>Anthropometric Measurement</a:t>
            </a:r>
            <a:endParaRPr lang="en-IN" sz="1600" dirty="0">
              <a:solidFill>
                <a:schemeClr val="tx1"/>
              </a:solidFill>
              <a:effectLst/>
              <a:latin typeface="YADK4PzY6ss 0"/>
            </a:endParaRPr>
          </a:p>
        </p:txBody>
      </p:sp>
      <p:sp>
        <p:nvSpPr>
          <p:cNvPr id="47" name="Footer Placeholder 46">
            <a:extLst>
              <a:ext uri="{FF2B5EF4-FFF2-40B4-BE49-F238E27FC236}">
                <a16:creationId xmlns="" xmlns:a16="http://schemas.microsoft.com/office/drawing/2014/main" id="{7476AC89-87BC-4794-9793-E8C26611F899}"/>
              </a:ext>
            </a:extLst>
          </p:cNvPr>
          <p:cNvSpPr>
            <a:spLocks noGrp="1"/>
          </p:cNvSpPr>
          <p:nvPr>
            <p:ph type="ftr" sz="quarter" idx="11"/>
          </p:nvPr>
        </p:nvSpPr>
        <p:spPr>
          <a:xfrm>
            <a:off x="3220278" y="6199949"/>
            <a:ext cx="6311348" cy="365125"/>
          </a:xfrm>
        </p:spPr>
        <p:txBody>
          <a:bodyPr/>
          <a:lstStyle/>
          <a:p>
            <a:r>
              <a:rPr lang="en-US" b="1" dirty="0" smtClean="0">
                <a:latin typeface="Calibri" panose="020F0502020204030204" pitchFamily="34" charset="0"/>
                <a:ea typeface="Times New Roman" panose="02020603050405020304" pitchFamily="18" charset="0"/>
              </a:rPr>
              <a:t>Nutritional Assessment of School-Going Children in district </a:t>
            </a:r>
            <a:r>
              <a:rPr lang="en-US" b="1" dirty="0" err="1" smtClean="0">
                <a:latin typeface="Calibri" panose="020F0502020204030204" pitchFamily="34" charset="0"/>
                <a:ea typeface="Times New Roman" panose="02020603050405020304" pitchFamily="18" charset="0"/>
              </a:rPr>
              <a:t>Doda</a:t>
            </a:r>
            <a:r>
              <a:rPr lang="en-US" b="1" dirty="0" smtClean="0">
                <a:latin typeface="Calibri" panose="020F0502020204030204" pitchFamily="34" charset="0"/>
                <a:ea typeface="Times New Roman" panose="02020603050405020304" pitchFamily="18" charset="0"/>
              </a:rPr>
              <a:t> of Jammu &amp; Kashmir, India</a:t>
            </a:r>
            <a:endParaRPr lang="en-US" dirty="0"/>
          </a:p>
        </p:txBody>
      </p:sp>
      <p:sp>
        <p:nvSpPr>
          <p:cNvPr id="48" name="Slide Number Placeholder 47">
            <a:extLst>
              <a:ext uri="{FF2B5EF4-FFF2-40B4-BE49-F238E27FC236}">
                <a16:creationId xmlns="" xmlns:a16="http://schemas.microsoft.com/office/drawing/2014/main" id="{96A4A46D-B9B3-4E5D-B048-2D306A784019}"/>
              </a:ext>
            </a:extLst>
          </p:cNvPr>
          <p:cNvSpPr>
            <a:spLocks noGrp="1"/>
          </p:cNvSpPr>
          <p:nvPr>
            <p:ph type="sldNum" sz="quarter" idx="12"/>
          </p:nvPr>
        </p:nvSpPr>
        <p:spPr/>
        <p:txBody>
          <a:bodyPr/>
          <a:lstStyle/>
          <a:p>
            <a:r>
              <a:rPr lang="en-US" dirty="0"/>
              <a:t>0</a:t>
            </a:r>
            <a:fld id="{06075B66-BB0A-40EC-93F2-D831CFF2799C}" type="slidenum">
              <a:rPr lang="en-US" smtClean="0"/>
              <a:pPr/>
              <a:t>6</a:t>
            </a:fld>
            <a:endParaRPr lang="en-US" dirty="0"/>
          </a:p>
        </p:txBody>
      </p:sp>
      <p:pic>
        <p:nvPicPr>
          <p:cNvPr id="112" name="Picture 111">
            <a:extLst>
              <a:ext uri="{FF2B5EF4-FFF2-40B4-BE49-F238E27FC236}">
                <a16:creationId xmlns="" xmlns:a16="http://schemas.microsoft.com/office/drawing/2014/main" id="{A2CEF828-DC77-44B2-9143-B65FD4208AA6}"/>
              </a:ext>
            </a:extLst>
          </p:cNvPr>
          <p:cNvPicPr>
            <a:picLocks noChangeAspect="1"/>
          </p:cNvPicPr>
          <p:nvPr/>
        </p:nvPicPr>
        <p:blipFill>
          <a:blip r:embed="rId5"/>
          <a:stretch>
            <a:fillRect/>
          </a:stretch>
        </p:blipFill>
        <p:spPr>
          <a:xfrm>
            <a:off x="284182" y="509764"/>
            <a:ext cx="1155662" cy="958212"/>
          </a:xfrm>
          <a:prstGeom prst="rect">
            <a:avLst/>
          </a:prstGeom>
        </p:spPr>
      </p:pic>
      <p:sp>
        <p:nvSpPr>
          <p:cNvPr id="14" name="Text Placeholder 8">
            <a:extLst>
              <a:ext uri="{FF2B5EF4-FFF2-40B4-BE49-F238E27FC236}">
                <a16:creationId xmlns="" xmlns:a16="http://schemas.microsoft.com/office/drawing/2014/main" id="{818AE7D3-278A-47B6-BCAE-F3465A2C8038}"/>
              </a:ext>
            </a:extLst>
          </p:cNvPr>
          <p:cNvSpPr txBox="1">
            <a:spLocks/>
          </p:cNvSpPr>
          <p:nvPr/>
        </p:nvSpPr>
        <p:spPr>
          <a:xfrm>
            <a:off x="9375145" y="1990115"/>
            <a:ext cx="2003624" cy="1662148"/>
          </a:xfrm>
          <a:prstGeom prst="rect">
            <a:avLst/>
          </a:prstGeom>
          <a:solidFill>
            <a:schemeClr val="accent2"/>
          </a:solidFill>
        </p:spPr>
        <p:txBody>
          <a:bodyPr vert="horz" lIns="180000" tIns="45720" rIns="91440" bIns="45720" rtlCol="0" anchor="ctr" anchorCtr="0">
            <a:noAutofit/>
          </a:bodyPr>
          <a:lstStyle>
            <a:lvl1pPr marL="144000" marR="0" indent="-144000" algn="l" defTabSz="914400" rtl="0" eaLnBrk="1" fontAlgn="auto" latinLnBrk="0" hangingPunct="1">
              <a:lnSpc>
                <a:spcPct val="90000"/>
              </a:lnSpc>
              <a:spcBef>
                <a:spcPts val="400"/>
              </a:spcBef>
              <a:spcAft>
                <a:spcPts val="0"/>
              </a:spcAft>
              <a:buClr>
                <a:schemeClr val="tx1"/>
              </a:buClr>
              <a:buSzTx/>
              <a:buFont typeface="Arial" panose="020B0604020202020204" pitchFamily="34" charset="0"/>
              <a:buChar char="•"/>
              <a:tabLst/>
              <a:defRPr sz="14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IN" sz="1600" dirty="0">
                <a:solidFill>
                  <a:schemeClr val="tx1"/>
                </a:solidFill>
                <a:latin typeface="YADK4PzY6ss 0"/>
              </a:rPr>
              <a:t>Statistical Analysis -epi info 7 </a:t>
            </a:r>
          </a:p>
          <a:p>
            <a:pPr algn="ctr"/>
            <a:r>
              <a:rPr lang="en-IN" sz="1600" dirty="0">
                <a:solidFill>
                  <a:schemeClr val="tx1"/>
                </a:solidFill>
                <a:latin typeface="YADK4PzY6ss 0"/>
              </a:rPr>
              <a:t>(available at www.cdc.gov)</a:t>
            </a:r>
          </a:p>
        </p:txBody>
      </p:sp>
    </p:spTree>
    <p:extLst>
      <p:ext uri="{BB962C8B-B14F-4D97-AF65-F5344CB8AC3E}">
        <p14:creationId xmlns:p14="http://schemas.microsoft.com/office/powerpoint/2010/main" val="2766401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 name="Picture Placeholder 59">
            <a:extLst>
              <a:ext uri="{FF2B5EF4-FFF2-40B4-BE49-F238E27FC236}">
                <a16:creationId xmlns="" xmlns:a16="http://schemas.microsoft.com/office/drawing/2014/main" id="{B4DBE6CE-BFFB-441B-A3E4-7B21F0E43F79}"/>
              </a:ext>
            </a:extLst>
          </p:cNvPr>
          <p:cNvPicPr>
            <a:picLocks noGrp="1" noChangeAspect="1"/>
          </p:cNvPicPr>
          <p:nvPr>
            <p:ph type="pic" sz="quarter" idx="13"/>
          </p:nvPr>
        </p:nvPicPr>
        <p:blipFill>
          <a:blip r:embed="rId2"/>
          <a:srcRect l="1510" r="1510"/>
          <a:stretch>
            <a:fillRect/>
          </a:stretch>
        </p:blipFill>
        <p:spPr>
          <a:xfrm>
            <a:off x="1018900" y="0"/>
            <a:ext cx="10541729" cy="5910470"/>
          </a:xfrm>
        </p:spPr>
      </p:pic>
    </p:spTree>
    <p:extLst>
      <p:ext uri="{BB962C8B-B14F-4D97-AF65-F5344CB8AC3E}">
        <p14:creationId xmlns:p14="http://schemas.microsoft.com/office/powerpoint/2010/main" val="2350000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Picture Placeholder 4"/>
          <p:cNvGraphicFramePr>
            <a:graphicFrameLocks noGrp="1"/>
          </p:cNvGraphicFramePr>
          <p:nvPr>
            <p:ph type="pic" sz="quarter" idx="13"/>
          </p:nvPr>
        </p:nvGraphicFramePr>
        <p:xfrm>
          <a:off x="1097280" y="1210036"/>
          <a:ext cx="10489473" cy="4681313"/>
        </p:xfrm>
        <a:graphic>
          <a:graphicData uri="http://schemas.openxmlformats.org/drawingml/2006/table">
            <a:tbl>
              <a:tblPr/>
              <a:tblGrid>
                <a:gridCol w="1901838">
                  <a:extLst>
                    <a:ext uri="{9D8B030D-6E8A-4147-A177-3AD203B41FA5}">
                      <a16:colId xmlns="" xmlns:a16="http://schemas.microsoft.com/office/drawing/2014/main" val="20000"/>
                    </a:ext>
                  </a:extLst>
                </a:gridCol>
                <a:gridCol w="1271720">
                  <a:extLst>
                    <a:ext uri="{9D8B030D-6E8A-4147-A177-3AD203B41FA5}">
                      <a16:colId xmlns="" xmlns:a16="http://schemas.microsoft.com/office/drawing/2014/main" val="20001"/>
                    </a:ext>
                  </a:extLst>
                </a:gridCol>
                <a:gridCol w="1271720">
                  <a:extLst>
                    <a:ext uri="{9D8B030D-6E8A-4147-A177-3AD203B41FA5}">
                      <a16:colId xmlns="" xmlns:a16="http://schemas.microsoft.com/office/drawing/2014/main" val="20002"/>
                    </a:ext>
                  </a:extLst>
                </a:gridCol>
                <a:gridCol w="1271720">
                  <a:extLst>
                    <a:ext uri="{9D8B030D-6E8A-4147-A177-3AD203B41FA5}">
                      <a16:colId xmlns="" xmlns:a16="http://schemas.microsoft.com/office/drawing/2014/main" val="20003"/>
                    </a:ext>
                  </a:extLst>
                </a:gridCol>
                <a:gridCol w="2066710">
                  <a:extLst>
                    <a:ext uri="{9D8B030D-6E8A-4147-A177-3AD203B41FA5}">
                      <a16:colId xmlns="" xmlns:a16="http://schemas.microsoft.com/office/drawing/2014/main" val="20004"/>
                    </a:ext>
                  </a:extLst>
                </a:gridCol>
                <a:gridCol w="2705765">
                  <a:extLst>
                    <a:ext uri="{9D8B030D-6E8A-4147-A177-3AD203B41FA5}">
                      <a16:colId xmlns="" xmlns:a16="http://schemas.microsoft.com/office/drawing/2014/main" val="20005"/>
                    </a:ext>
                  </a:extLst>
                </a:gridCol>
              </a:tblGrid>
              <a:tr h="806191">
                <a:tc gridSpan="6">
                  <a:txBody>
                    <a:bodyPr/>
                    <a:lstStyle/>
                    <a:p>
                      <a:pPr>
                        <a:lnSpc>
                          <a:spcPct val="150000"/>
                        </a:lnSpc>
                      </a:pPr>
                      <a:r>
                        <a:rPr lang="en-US" sz="2000" dirty="0">
                          <a:solidFill>
                            <a:srgbClr val="000000"/>
                          </a:solidFill>
                          <a:latin typeface="Calibri"/>
                          <a:ea typeface="Times New Roman"/>
                          <a:cs typeface="Calibri"/>
                        </a:rPr>
                        <a:t>Table 1.2.</a:t>
                      </a:r>
                      <a:r>
                        <a:rPr lang="en-US" sz="2000" b="1" dirty="0">
                          <a:solidFill>
                            <a:srgbClr val="000000"/>
                          </a:solidFill>
                          <a:latin typeface="Calibri"/>
                          <a:ea typeface="Times New Roman"/>
                          <a:cs typeface="Calibri"/>
                        </a:rPr>
                        <a:t> Nutritional status among school-going children by gender (6 – 14 years) (n = 360)</a:t>
                      </a:r>
                      <a:endParaRPr lang="en-IN" sz="2000" dirty="0">
                        <a:latin typeface="Calibri"/>
                        <a:ea typeface="Calibri"/>
                        <a:cs typeface="Times New Roman"/>
                      </a:endParaRPr>
                    </a:p>
                  </a:txBody>
                  <a:tcPr marL="12633" marR="12633" marT="0" marB="0" anchor="b">
                    <a:lnL>
                      <a:noFill/>
                    </a:lnL>
                    <a:lnR>
                      <a:noFill/>
                    </a:lnR>
                    <a:lnT>
                      <a:noFill/>
                    </a:lnT>
                    <a:lnB w="12700" cap="flat" cmpd="sng" algn="ctr">
                      <a:solidFill>
                        <a:srgbClr val="000000"/>
                      </a:solidFill>
                      <a:prstDash val="solid"/>
                      <a:round/>
                      <a:headEnd type="none" w="med" len="med"/>
                      <a:tailEnd type="none" w="med" len="med"/>
                    </a:lnB>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688896">
                <a:tc>
                  <a:txBody>
                    <a:bodyPr/>
                    <a:lstStyle/>
                    <a:p>
                      <a:pPr algn="ctr">
                        <a:lnSpc>
                          <a:spcPct val="107000"/>
                        </a:lnSpc>
                      </a:pPr>
                      <a:r>
                        <a:rPr lang="en-US" sz="1200" b="1">
                          <a:latin typeface="Calibri"/>
                          <a:ea typeface="Calibri"/>
                          <a:cs typeface="Calibri"/>
                        </a:rPr>
                        <a:t>Nutritional Status</a:t>
                      </a:r>
                      <a:endParaRPr lang="en-IN" sz="1200">
                        <a:latin typeface="Calibri"/>
                        <a:ea typeface="Calibri"/>
                        <a:cs typeface="Times New Roman"/>
                      </a:endParaRPr>
                    </a:p>
                  </a:txBody>
                  <a:tcPr marL="12633" marR="1263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lnSpc>
                          <a:spcPct val="107000"/>
                        </a:lnSpc>
                      </a:pPr>
                      <a:r>
                        <a:rPr lang="en-US" sz="1200" b="1">
                          <a:latin typeface="Calibri"/>
                          <a:ea typeface="Calibri"/>
                          <a:cs typeface="Calibri"/>
                        </a:rPr>
                        <a:t>Male (n=184)</a:t>
                      </a:r>
                      <a:endParaRPr lang="en-IN" sz="1200">
                        <a:latin typeface="Calibri"/>
                        <a:ea typeface="Calibri"/>
                        <a:cs typeface="Times New Roman"/>
                      </a:endParaRPr>
                    </a:p>
                  </a:txBody>
                  <a:tcPr marL="12633" marR="1263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lnSpc>
                          <a:spcPct val="107000"/>
                        </a:lnSpc>
                      </a:pPr>
                      <a:r>
                        <a:rPr lang="en-US" sz="1200" b="1">
                          <a:latin typeface="Calibri"/>
                          <a:ea typeface="Calibri"/>
                          <a:cs typeface="Calibri"/>
                        </a:rPr>
                        <a:t>Female (n=176)</a:t>
                      </a:r>
                      <a:endParaRPr lang="en-IN" sz="1200">
                        <a:latin typeface="Calibri"/>
                        <a:ea typeface="Calibri"/>
                        <a:cs typeface="Times New Roman"/>
                      </a:endParaRPr>
                    </a:p>
                  </a:txBody>
                  <a:tcPr marL="12633" marR="1263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lnSpc>
                          <a:spcPct val="107000"/>
                        </a:lnSpc>
                      </a:pPr>
                      <a:r>
                        <a:rPr lang="en-US" sz="1200" b="1">
                          <a:latin typeface="Calibri"/>
                          <a:ea typeface="Calibri"/>
                          <a:cs typeface="Calibri"/>
                        </a:rPr>
                        <a:t>Total (n=360</a:t>
                      </a:r>
                      <a:endParaRPr lang="en-IN" sz="1200">
                        <a:latin typeface="Calibri"/>
                        <a:ea typeface="Calibri"/>
                        <a:cs typeface="Times New Roman"/>
                      </a:endParaRPr>
                    </a:p>
                  </a:txBody>
                  <a:tcPr marL="12633" marR="1263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lnSpc>
                          <a:spcPct val="107000"/>
                        </a:lnSpc>
                      </a:pPr>
                      <a:r>
                        <a:rPr lang="en-US" sz="1200" b="1">
                          <a:latin typeface="Calibri"/>
                          <a:ea typeface="Calibri"/>
                          <a:cs typeface="Calibri"/>
                        </a:rPr>
                        <a:t>Chi-Square (</a:t>
                      </a:r>
                      <a:r>
                        <a:rPr lang="en-US" sz="1200">
                          <a:latin typeface="Calibri"/>
                          <a:ea typeface="Calibri"/>
                          <a:cs typeface="Calibri"/>
                        </a:rPr>
                        <a:t>χ</a:t>
                      </a:r>
                      <a:r>
                        <a:rPr lang="en-US" sz="1200" baseline="30000">
                          <a:latin typeface="Calibri"/>
                          <a:ea typeface="Calibri"/>
                          <a:cs typeface="Calibri"/>
                        </a:rPr>
                        <a:t>2</a:t>
                      </a:r>
                      <a:r>
                        <a:rPr lang="en-US" sz="1200" b="1">
                          <a:latin typeface="Calibri"/>
                          <a:ea typeface="Calibri"/>
                          <a:cs typeface="Calibri"/>
                        </a:rPr>
                        <a:t>)</a:t>
                      </a:r>
                      <a:endParaRPr lang="en-IN" sz="1200">
                        <a:latin typeface="Calibri"/>
                        <a:ea typeface="Calibri"/>
                        <a:cs typeface="Times New Roman"/>
                      </a:endParaRPr>
                    </a:p>
                  </a:txBody>
                  <a:tcPr marL="12633" marR="1263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lnSpc>
                          <a:spcPct val="107000"/>
                        </a:lnSpc>
                      </a:pPr>
                      <a:r>
                        <a:rPr lang="en-US" sz="1200" b="1">
                          <a:latin typeface="Calibri"/>
                          <a:ea typeface="Calibri"/>
                          <a:cs typeface="Calibri"/>
                        </a:rPr>
                        <a:t>Odds Ratio (OR) </a:t>
                      </a:r>
                      <a:endParaRPr lang="en-IN" sz="1200">
                        <a:latin typeface="Calibri"/>
                        <a:ea typeface="Calibri"/>
                        <a:cs typeface="Times New Roman"/>
                      </a:endParaRPr>
                    </a:p>
                    <a:p>
                      <a:pPr algn="ctr">
                        <a:lnSpc>
                          <a:spcPct val="107000"/>
                        </a:lnSpc>
                      </a:pPr>
                      <a:r>
                        <a:rPr lang="en-US" sz="1200" b="1">
                          <a:latin typeface="Calibri"/>
                          <a:ea typeface="Calibri"/>
                          <a:cs typeface="Calibri"/>
                        </a:rPr>
                        <a:t>(95%CI)</a:t>
                      </a:r>
                      <a:endParaRPr lang="en-IN" sz="1200">
                        <a:latin typeface="Calibri"/>
                        <a:ea typeface="Calibri"/>
                        <a:cs typeface="Times New Roman"/>
                      </a:endParaRPr>
                    </a:p>
                  </a:txBody>
                  <a:tcPr marL="12633" marR="1263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 xmlns:a16="http://schemas.microsoft.com/office/drawing/2014/main" val="10001"/>
                  </a:ext>
                </a:extLst>
              </a:tr>
              <a:tr h="863297">
                <a:tc>
                  <a:txBody>
                    <a:bodyPr/>
                    <a:lstStyle/>
                    <a:p>
                      <a:pPr algn="ctr">
                        <a:lnSpc>
                          <a:spcPct val="107000"/>
                        </a:lnSpc>
                      </a:pPr>
                      <a:r>
                        <a:rPr lang="en-US" sz="1200" b="1">
                          <a:latin typeface="Calibri"/>
                          <a:ea typeface="Calibri"/>
                          <a:cs typeface="Calibri"/>
                        </a:rPr>
                        <a:t>Stunting</a:t>
                      </a:r>
                      <a:endParaRPr lang="en-IN" sz="1200">
                        <a:latin typeface="Calibri"/>
                        <a:ea typeface="Calibri"/>
                        <a:cs typeface="Times New Roman"/>
                      </a:endParaRPr>
                    </a:p>
                    <a:p>
                      <a:pPr algn="ctr">
                        <a:lnSpc>
                          <a:spcPct val="107000"/>
                        </a:lnSpc>
                      </a:pPr>
                      <a:r>
                        <a:rPr lang="en-US" sz="1200">
                          <a:latin typeface="Calibri"/>
                          <a:ea typeface="Calibri"/>
                          <a:cs typeface="Calibri"/>
                        </a:rPr>
                        <a:t>(Height-for-Age)</a:t>
                      </a:r>
                      <a:endParaRPr lang="en-IN" sz="1200">
                        <a:latin typeface="Calibri"/>
                        <a:ea typeface="Calibri"/>
                        <a:cs typeface="Times New Roman"/>
                      </a:endParaRPr>
                    </a:p>
                  </a:txBody>
                  <a:tcPr marL="12633" marR="12633" marT="0" marB="0" anchor="ctr">
                    <a:lnL>
                      <a:noFill/>
                    </a:lnL>
                    <a:lnR>
                      <a:noFill/>
                    </a:lnR>
                    <a:lnT w="12700" cap="flat" cmpd="sng" algn="ctr">
                      <a:solidFill>
                        <a:srgbClr val="000000"/>
                      </a:solidFill>
                      <a:prstDash val="solid"/>
                      <a:round/>
                      <a:headEnd type="none" w="med" len="med"/>
                      <a:tailEnd type="none" w="med" len="med"/>
                    </a:lnT>
                    <a:lnB>
                      <a:noFill/>
                    </a:lnB>
                    <a:solidFill>
                      <a:schemeClr val="accent1"/>
                    </a:solidFill>
                  </a:tcPr>
                </a:tc>
                <a:tc>
                  <a:txBody>
                    <a:bodyPr/>
                    <a:lstStyle/>
                    <a:p>
                      <a:pPr algn="ctr">
                        <a:lnSpc>
                          <a:spcPct val="107000"/>
                        </a:lnSpc>
                      </a:pPr>
                      <a:r>
                        <a:rPr lang="en-US" sz="1200">
                          <a:latin typeface="Calibri"/>
                          <a:ea typeface="Calibri"/>
                          <a:cs typeface="Calibri"/>
                        </a:rPr>
                        <a:t>35 (19.02)</a:t>
                      </a:r>
                      <a:endParaRPr lang="en-IN" sz="1200">
                        <a:latin typeface="Calibri"/>
                        <a:ea typeface="Calibri"/>
                        <a:cs typeface="Times New Roman"/>
                      </a:endParaRPr>
                    </a:p>
                  </a:txBody>
                  <a:tcPr marL="12633" marR="12633" marT="0" marB="0" anchor="ctr">
                    <a:lnL>
                      <a:noFill/>
                    </a:lnL>
                    <a:lnR>
                      <a:noFill/>
                    </a:lnR>
                    <a:lnT w="12700" cap="flat" cmpd="sng" algn="ctr">
                      <a:solidFill>
                        <a:srgbClr val="000000"/>
                      </a:solidFill>
                      <a:prstDash val="solid"/>
                      <a:round/>
                      <a:headEnd type="none" w="med" len="med"/>
                      <a:tailEnd type="none" w="med" len="med"/>
                    </a:lnT>
                    <a:lnB>
                      <a:noFill/>
                    </a:lnB>
                    <a:solidFill>
                      <a:schemeClr val="accent1"/>
                    </a:solidFill>
                  </a:tcPr>
                </a:tc>
                <a:tc>
                  <a:txBody>
                    <a:bodyPr/>
                    <a:lstStyle/>
                    <a:p>
                      <a:pPr algn="ctr">
                        <a:lnSpc>
                          <a:spcPct val="107000"/>
                        </a:lnSpc>
                      </a:pPr>
                      <a:r>
                        <a:rPr lang="en-US" sz="1200">
                          <a:latin typeface="Calibri"/>
                          <a:ea typeface="Calibri"/>
                          <a:cs typeface="Calibri"/>
                        </a:rPr>
                        <a:t>41 (23.30)</a:t>
                      </a:r>
                      <a:endParaRPr lang="en-IN" sz="1200">
                        <a:latin typeface="Calibri"/>
                        <a:ea typeface="Calibri"/>
                        <a:cs typeface="Times New Roman"/>
                      </a:endParaRPr>
                    </a:p>
                  </a:txBody>
                  <a:tcPr marL="12633" marR="12633" marT="0" marB="0" anchor="ctr">
                    <a:lnL>
                      <a:noFill/>
                    </a:lnL>
                    <a:lnR>
                      <a:noFill/>
                    </a:lnR>
                    <a:lnT w="12700" cap="flat" cmpd="sng" algn="ctr">
                      <a:solidFill>
                        <a:srgbClr val="000000"/>
                      </a:solidFill>
                      <a:prstDash val="solid"/>
                      <a:round/>
                      <a:headEnd type="none" w="med" len="med"/>
                      <a:tailEnd type="none" w="med" len="med"/>
                    </a:lnT>
                    <a:lnB>
                      <a:noFill/>
                    </a:lnB>
                    <a:solidFill>
                      <a:schemeClr val="accent1"/>
                    </a:solidFill>
                  </a:tcPr>
                </a:tc>
                <a:tc>
                  <a:txBody>
                    <a:bodyPr/>
                    <a:lstStyle/>
                    <a:p>
                      <a:pPr algn="ctr">
                        <a:lnSpc>
                          <a:spcPct val="107000"/>
                        </a:lnSpc>
                      </a:pPr>
                      <a:r>
                        <a:rPr lang="en-US" sz="1200">
                          <a:latin typeface="Calibri"/>
                          <a:ea typeface="Calibri"/>
                          <a:cs typeface="Calibri"/>
                        </a:rPr>
                        <a:t>76 (21.11)</a:t>
                      </a:r>
                      <a:endParaRPr lang="en-IN" sz="1200">
                        <a:latin typeface="Calibri"/>
                        <a:ea typeface="Calibri"/>
                        <a:cs typeface="Times New Roman"/>
                      </a:endParaRPr>
                    </a:p>
                  </a:txBody>
                  <a:tcPr marL="12633" marR="12633" marT="0" marB="0" anchor="ctr">
                    <a:lnL>
                      <a:noFill/>
                    </a:lnL>
                    <a:lnR>
                      <a:noFill/>
                    </a:lnR>
                    <a:lnT w="12700" cap="flat" cmpd="sng" algn="ctr">
                      <a:solidFill>
                        <a:srgbClr val="000000"/>
                      </a:solidFill>
                      <a:prstDash val="solid"/>
                      <a:round/>
                      <a:headEnd type="none" w="med" len="med"/>
                      <a:tailEnd type="none" w="med" len="med"/>
                    </a:lnT>
                    <a:lnB>
                      <a:noFill/>
                    </a:lnB>
                    <a:solidFill>
                      <a:schemeClr val="accent1"/>
                    </a:solidFill>
                  </a:tcPr>
                </a:tc>
                <a:tc>
                  <a:txBody>
                    <a:bodyPr/>
                    <a:lstStyle/>
                    <a:p>
                      <a:pPr algn="ctr">
                        <a:lnSpc>
                          <a:spcPct val="107000"/>
                        </a:lnSpc>
                      </a:pPr>
                      <a:r>
                        <a:rPr lang="en-US" sz="1200">
                          <a:latin typeface="Calibri"/>
                          <a:ea typeface="Calibri"/>
                          <a:cs typeface="Calibri"/>
                        </a:rPr>
                        <a:t>χ</a:t>
                      </a:r>
                      <a:r>
                        <a:rPr lang="en-US" sz="1200" baseline="30000">
                          <a:latin typeface="Calibri"/>
                          <a:ea typeface="Calibri"/>
                          <a:cs typeface="Calibri"/>
                        </a:rPr>
                        <a:t>2</a:t>
                      </a:r>
                      <a:r>
                        <a:rPr lang="en-US" sz="1200">
                          <a:latin typeface="Calibri"/>
                          <a:ea typeface="Calibri"/>
                          <a:cs typeface="Calibri"/>
                        </a:rPr>
                        <a:t> = 0.9865*</a:t>
                      </a:r>
                      <a:endParaRPr lang="en-IN" sz="1200">
                        <a:latin typeface="Calibri"/>
                        <a:ea typeface="Calibri"/>
                        <a:cs typeface="Times New Roman"/>
                      </a:endParaRPr>
                    </a:p>
                    <a:p>
                      <a:pPr algn="ctr">
                        <a:lnSpc>
                          <a:spcPct val="107000"/>
                        </a:lnSpc>
                      </a:pPr>
                      <a:r>
                        <a:rPr lang="en-US" sz="1200">
                          <a:latin typeface="Calibri"/>
                          <a:ea typeface="Calibri"/>
                          <a:cs typeface="Calibri"/>
                        </a:rPr>
                        <a:t>P = 0.320591 </a:t>
                      </a:r>
                      <a:endParaRPr lang="en-IN" sz="1200">
                        <a:latin typeface="Calibri"/>
                        <a:ea typeface="Calibri"/>
                        <a:cs typeface="Times New Roman"/>
                      </a:endParaRPr>
                    </a:p>
                  </a:txBody>
                  <a:tcPr marL="12633" marR="12633" marT="0" marB="0" anchor="ctr">
                    <a:lnL>
                      <a:noFill/>
                    </a:lnL>
                    <a:lnR>
                      <a:noFill/>
                    </a:lnR>
                    <a:lnT w="12700" cap="flat" cmpd="sng" algn="ctr">
                      <a:solidFill>
                        <a:srgbClr val="000000"/>
                      </a:solidFill>
                      <a:prstDash val="solid"/>
                      <a:round/>
                      <a:headEnd type="none" w="med" len="med"/>
                      <a:tailEnd type="none" w="med" len="med"/>
                    </a:lnT>
                    <a:lnB>
                      <a:noFill/>
                    </a:lnB>
                    <a:solidFill>
                      <a:schemeClr val="accent1"/>
                    </a:solidFill>
                  </a:tcPr>
                </a:tc>
                <a:tc>
                  <a:txBody>
                    <a:bodyPr/>
                    <a:lstStyle/>
                    <a:p>
                      <a:pPr algn="ctr">
                        <a:lnSpc>
                          <a:spcPct val="107000"/>
                        </a:lnSpc>
                      </a:pPr>
                      <a:r>
                        <a:rPr lang="en-US" sz="1200">
                          <a:solidFill>
                            <a:srgbClr val="000000"/>
                          </a:solidFill>
                          <a:latin typeface="Calibri"/>
                          <a:ea typeface="Calibri"/>
                          <a:cs typeface="Calibri"/>
                        </a:rPr>
                        <a:t>1.29 (0.78-2.15)</a:t>
                      </a:r>
                      <a:endParaRPr lang="en-IN" sz="1200">
                        <a:latin typeface="Calibri"/>
                        <a:ea typeface="Calibri"/>
                        <a:cs typeface="Times New Roman"/>
                      </a:endParaRPr>
                    </a:p>
                  </a:txBody>
                  <a:tcPr marL="12633" marR="12633" marT="0" marB="0" anchor="ctr">
                    <a:lnL>
                      <a:noFill/>
                    </a:lnL>
                    <a:lnR>
                      <a:noFill/>
                    </a:lnR>
                    <a:lnT w="12700" cap="flat" cmpd="sng" algn="ctr">
                      <a:solidFill>
                        <a:srgbClr val="000000"/>
                      </a:solidFill>
                      <a:prstDash val="solid"/>
                      <a:round/>
                      <a:headEnd type="none" w="med" len="med"/>
                      <a:tailEnd type="none" w="med" len="med"/>
                    </a:lnT>
                    <a:lnB>
                      <a:noFill/>
                    </a:lnB>
                    <a:solidFill>
                      <a:schemeClr val="accent1"/>
                    </a:solidFill>
                  </a:tcPr>
                </a:tc>
                <a:extLst>
                  <a:ext uri="{0D108BD9-81ED-4DB2-BD59-A6C34878D82A}">
                    <a16:rowId xmlns="" xmlns:a16="http://schemas.microsoft.com/office/drawing/2014/main" val="10002"/>
                  </a:ext>
                </a:extLst>
              </a:tr>
              <a:tr h="774486">
                <a:tc>
                  <a:txBody>
                    <a:bodyPr/>
                    <a:lstStyle/>
                    <a:p>
                      <a:pPr algn="ctr">
                        <a:lnSpc>
                          <a:spcPct val="107000"/>
                        </a:lnSpc>
                      </a:pPr>
                      <a:r>
                        <a:rPr lang="en-US" sz="1200" b="1">
                          <a:latin typeface="Calibri"/>
                          <a:ea typeface="Calibri"/>
                          <a:cs typeface="Calibri"/>
                        </a:rPr>
                        <a:t>Wasting</a:t>
                      </a:r>
                      <a:endParaRPr lang="en-IN" sz="1200">
                        <a:latin typeface="Calibri"/>
                        <a:ea typeface="Calibri"/>
                        <a:cs typeface="Times New Roman"/>
                      </a:endParaRPr>
                    </a:p>
                    <a:p>
                      <a:pPr algn="ctr">
                        <a:lnSpc>
                          <a:spcPct val="107000"/>
                        </a:lnSpc>
                      </a:pPr>
                      <a:r>
                        <a:rPr lang="en-US" sz="1200">
                          <a:latin typeface="Calibri"/>
                          <a:ea typeface="Calibri"/>
                          <a:cs typeface="Calibri"/>
                        </a:rPr>
                        <a:t>(BMI-for-Age)</a:t>
                      </a:r>
                      <a:endParaRPr lang="en-IN" sz="1200">
                        <a:latin typeface="Calibri"/>
                        <a:ea typeface="Calibri"/>
                        <a:cs typeface="Times New Roman"/>
                      </a:endParaRPr>
                    </a:p>
                  </a:txBody>
                  <a:tcPr marL="12633" marR="12633" marT="0" marB="0" anchor="ctr">
                    <a:lnL>
                      <a:noFill/>
                    </a:lnL>
                    <a:lnR>
                      <a:noFill/>
                    </a:lnR>
                    <a:lnT>
                      <a:noFill/>
                    </a:lnT>
                    <a:lnB>
                      <a:noFill/>
                    </a:lnB>
                    <a:solidFill>
                      <a:schemeClr val="accent1"/>
                    </a:solidFill>
                  </a:tcPr>
                </a:tc>
                <a:tc>
                  <a:txBody>
                    <a:bodyPr/>
                    <a:lstStyle/>
                    <a:p>
                      <a:pPr algn="ctr">
                        <a:lnSpc>
                          <a:spcPct val="107000"/>
                        </a:lnSpc>
                      </a:pPr>
                      <a:r>
                        <a:rPr lang="en-US" sz="1200">
                          <a:latin typeface="Calibri"/>
                          <a:ea typeface="Calibri"/>
                          <a:cs typeface="Calibri"/>
                        </a:rPr>
                        <a:t>10 (5.44)</a:t>
                      </a:r>
                      <a:endParaRPr lang="en-IN" sz="1200">
                        <a:latin typeface="Calibri"/>
                        <a:ea typeface="Calibri"/>
                        <a:cs typeface="Times New Roman"/>
                      </a:endParaRPr>
                    </a:p>
                  </a:txBody>
                  <a:tcPr marL="12633" marR="12633" marT="0" marB="0" anchor="ctr">
                    <a:lnL>
                      <a:noFill/>
                    </a:lnL>
                    <a:lnR>
                      <a:noFill/>
                    </a:lnR>
                    <a:lnT>
                      <a:noFill/>
                    </a:lnT>
                    <a:lnB>
                      <a:noFill/>
                    </a:lnB>
                    <a:solidFill>
                      <a:schemeClr val="accent1"/>
                    </a:solidFill>
                  </a:tcPr>
                </a:tc>
                <a:tc>
                  <a:txBody>
                    <a:bodyPr/>
                    <a:lstStyle/>
                    <a:p>
                      <a:pPr algn="ctr">
                        <a:lnSpc>
                          <a:spcPct val="107000"/>
                        </a:lnSpc>
                      </a:pPr>
                      <a:r>
                        <a:rPr lang="en-US" sz="1200">
                          <a:latin typeface="Calibri"/>
                          <a:ea typeface="Calibri"/>
                          <a:cs typeface="Calibri"/>
                        </a:rPr>
                        <a:t>24 (13.64)</a:t>
                      </a:r>
                      <a:endParaRPr lang="en-IN" sz="1200">
                        <a:latin typeface="Calibri"/>
                        <a:ea typeface="Calibri"/>
                        <a:cs typeface="Times New Roman"/>
                      </a:endParaRPr>
                    </a:p>
                  </a:txBody>
                  <a:tcPr marL="12633" marR="12633" marT="0" marB="0" anchor="ctr">
                    <a:lnL>
                      <a:noFill/>
                    </a:lnL>
                    <a:lnR>
                      <a:noFill/>
                    </a:lnR>
                    <a:lnT>
                      <a:noFill/>
                    </a:lnT>
                    <a:lnB>
                      <a:noFill/>
                    </a:lnB>
                    <a:solidFill>
                      <a:schemeClr val="accent1"/>
                    </a:solidFill>
                  </a:tcPr>
                </a:tc>
                <a:tc>
                  <a:txBody>
                    <a:bodyPr/>
                    <a:lstStyle/>
                    <a:p>
                      <a:pPr algn="ctr">
                        <a:lnSpc>
                          <a:spcPct val="107000"/>
                        </a:lnSpc>
                      </a:pPr>
                      <a:r>
                        <a:rPr lang="en-US" sz="1200">
                          <a:latin typeface="Calibri"/>
                          <a:ea typeface="Calibri"/>
                          <a:cs typeface="Calibri"/>
                        </a:rPr>
                        <a:t>34 (9.44)</a:t>
                      </a:r>
                      <a:endParaRPr lang="en-IN" sz="1200">
                        <a:latin typeface="Calibri"/>
                        <a:ea typeface="Calibri"/>
                        <a:cs typeface="Times New Roman"/>
                      </a:endParaRPr>
                    </a:p>
                  </a:txBody>
                  <a:tcPr marL="12633" marR="12633" marT="0" marB="0" anchor="ctr">
                    <a:lnL>
                      <a:noFill/>
                    </a:lnL>
                    <a:lnR>
                      <a:noFill/>
                    </a:lnR>
                    <a:lnT>
                      <a:noFill/>
                    </a:lnT>
                    <a:lnB>
                      <a:noFill/>
                    </a:lnB>
                    <a:solidFill>
                      <a:schemeClr val="accent1"/>
                    </a:solidFill>
                  </a:tcPr>
                </a:tc>
                <a:tc>
                  <a:txBody>
                    <a:bodyPr/>
                    <a:lstStyle/>
                    <a:p>
                      <a:pPr algn="ctr">
                        <a:lnSpc>
                          <a:spcPct val="107000"/>
                        </a:lnSpc>
                      </a:pPr>
                      <a:r>
                        <a:rPr lang="en-US" sz="1200">
                          <a:latin typeface="Calibri"/>
                          <a:ea typeface="Calibri"/>
                          <a:cs typeface="Calibri"/>
                        </a:rPr>
                        <a:t>χ</a:t>
                      </a:r>
                      <a:r>
                        <a:rPr lang="en-US" sz="1200" baseline="30000">
                          <a:latin typeface="Calibri"/>
                          <a:ea typeface="Calibri"/>
                          <a:cs typeface="Calibri"/>
                        </a:rPr>
                        <a:t>2</a:t>
                      </a:r>
                      <a:r>
                        <a:rPr lang="en-US" sz="1200">
                          <a:latin typeface="Calibri"/>
                          <a:ea typeface="Calibri"/>
                          <a:cs typeface="Calibri"/>
                        </a:rPr>
                        <a:t> = 7.0751**</a:t>
                      </a:r>
                      <a:endParaRPr lang="en-IN" sz="1200">
                        <a:latin typeface="Calibri"/>
                        <a:ea typeface="Calibri"/>
                        <a:cs typeface="Times New Roman"/>
                      </a:endParaRPr>
                    </a:p>
                    <a:p>
                      <a:pPr algn="ctr">
                        <a:lnSpc>
                          <a:spcPct val="107000"/>
                        </a:lnSpc>
                      </a:pPr>
                      <a:r>
                        <a:rPr lang="en-US" sz="1200">
                          <a:latin typeface="Calibri"/>
                          <a:ea typeface="Calibri"/>
                          <a:cs typeface="Calibri"/>
                        </a:rPr>
                        <a:t>P = 0.007816</a:t>
                      </a:r>
                      <a:endParaRPr lang="en-IN" sz="1200">
                        <a:latin typeface="Calibri"/>
                        <a:ea typeface="Calibri"/>
                        <a:cs typeface="Times New Roman"/>
                      </a:endParaRPr>
                    </a:p>
                  </a:txBody>
                  <a:tcPr marL="12633" marR="12633" marT="0" marB="0" anchor="ctr">
                    <a:lnL>
                      <a:noFill/>
                    </a:lnL>
                    <a:lnR>
                      <a:noFill/>
                    </a:lnR>
                    <a:lnT>
                      <a:noFill/>
                    </a:lnT>
                    <a:lnB>
                      <a:noFill/>
                    </a:lnB>
                    <a:solidFill>
                      <a:schemeClr val="accent1"/>
                    </a:solidFill>
                  </a:tcPr>
                </a:tc>
                <a:tc>
                  <a:txBody>
                    <a:bodyPr/>
                    <a:lstStyle/>
                    <a:p>
                      <a:pPr algn="ctr">
                        <a:lnSpc>
                          <a:spcPct val="107000"/>
                        </a:lnSpc>
                      </a:pPr>
                      <a:r>
                        <a:rPr lang="en-US" sz="1200">
                          <a:latin typeface="Calibri"/>
                          <a:ea typeface="Calibri"/>
                          <a:cs typeface="Calibri"/>
                        </a:rPr>
                        <a:t>2.75 (</a:t>
                      </a:r>
                      <a:r>
                        <a:rPr lang="en-US" sz="1200">
                          <a:solidFill>
                            <a:srgbClr val="000000"/>
                          </a:solidFill>
                          <a:latin typeface="Calibri"/>
                          <a:ea typeface="Calibri"/>
                          <a:cs typeface="Calibri"/>
                        </a:rPr>
                        <a:t>1.27-5.93</a:t>
                      </a:r>
                      <a:r>
                        <a:rPr lang="en-US" sz="1200">
                          <a:latin typeface="Calibri"/>
                          <a:ea typeface="Calibri"/>
                          <a:cs typeface="Calibri"/>
                        </a:rPr>
                        <a:t>)</a:t>
                      </a:r>
                      <a:endParaRPr lang="en-IN" sz="1200">
                        <a:latin typeface="Calibri"/>
                        <a:ea typeface="Calibri"/>
                        <a:cs typeface="Times New Roman"/>
                      </a:endParaRPr>
                    </a:p>
                  </a:txBody>
                  <a:tcPr marL="12633" marR="12633" marT="0" marB="0" anchor="ctr">
                    <a:lnL>
                      <a:noFill/>
                    </a:lnL>
                    <a:lnR>
                      <a:noFill/>
                    </a:lnR>
                    <a:lnT>
                      <a:noFill/>
                    </a:lnT>
                    <a:lnB>
                      <a:noFill/>
                    </a:lnB>
                    <a:solidFill>
                      <a:schemeClr val="accent1"/>
                    </a:solidFill>
                  </a:tcPr>
                </a:tc>
                <a:extLst>
                  <a:ext uri="{0D108BD9-81ED-4DB2-BD59-A6C34878D82A}">
                    <a16:rowId xmlns="" xmlns:a16="http://schemas.microsoft.com/office/drawing/2014/main" val="10003"/>
                  </a:ext>
                </a:extLst>
              </a:tr>
              <a:tr h="863297">
                <a:tc>
                  <a:txBody>
                    <a:bodyPr/>
                    <a:lstStyle/>
                    <a:p>
                      <a:pPr algn="ctr">
                        <a:lnSpc>
                          <a:spcPct val="107000"/>
                        </a:lnSpc>
                      </a:pPr>
                      <a:r>
                        <a:rPr lang="en-US" sz="1200" b="1">
                          <a:latin typeface="Calibri"/>
                          <a:ea typeface="Calibri"/>
                          <a:cs typeface="Calibri"/>
                        </a:rPr>
                        <a:t>Underweight</a:t>
                      </a:r>
                      <a:endParaRPr lang="en-IN" sz="1200">
                        <a:latin typeface="Calibri"/>
                        <a:ea typeface="Calibri"/>
                        <a:cs typeface="Times New Roman"/>
                      </a:endParaRPr>
                    </a:p>
                    <a:p>
                      <a:pPr algn="ctr">
                        <a:lnSpc>
                          <a:spcPct val="107000"/>
                        </a:lnSpc>
                      </a:pPr>
                      <a:r>
                        <a:rPr lang="en-US" sz="1200">
                          <a:latin typeface="Calibri"/>
                          <a:ea typeface="Calibri"/>
                          <a:cs typeface="Calibri"/>
                        </a:rPr>
                        <a:t>(Weight-for-Age)</a:t>
                      </a:r>
                      <a:endParaRPr lang="en-IN" sz="1200">
                        <a:latin typeface="Calibri"/>
                        <a:ea typeface="Calibri"/>
                        <a:cs typeface="Times New Roman"/>
                      </a:endParaRPr>
                    </a:p>
                  </a:txBody>
                  <a:tcPr marL="12633" marR="12633" marT="0" marB="0" anchor="ctr">
                    <a:lnL>
                      <a:noFill/>
                    </a:lnL>
                    <a:lnR>
                      <a:noFill/>
                    </a:lnR>
                    <a:lnT>
                      <a:noFill/>
                    </a:lnT>
                    <a:lnB w="12700" cap="flat" cmpd="sng" algn="ctr">
                      <a:solidFill>
                        <a:srgbClr val="000000"/>
                      </a:solidFill>
                      <a:prstDash val="solid"/>
                      <a:round/>
                      <a:headEnd type="none" w="med" len="med"/>
                      <a:tailEnd type="none" w="med" len="med"/>
                    </a:lnB>
                    <a:solidFill>
                      <a:schemeClr val="accent1"/>
                    </a:solidFill>
                  </a:tcPr>
                </a:tc>
                <a:tc>
                  <a:txBody>
                    <a:bodyPr/>
                    <a:lstStyle/>
                    <a:p>
                      <a:pPr algn="ctr">
                        <a:lnSpc>
                          <a:spcPct val="107000"/>
                        </a:lnSpc>
                      </a:pPr>
                      <a:r>
                        <a:rPr lang="en-US" sz="1200">
                          <a:latin typeface="Calibri"/>
                          <a:ea typeface="Calibri"/>
                          <a:cs typeface="Calibri"/>
                        </a:rPr>
                        <a:t>10 (5.43)</a:t>
                      </a:r>
                      <a:endParaRPr lang="en-IN" sz="1200">
                        <a:latin typeface="Calibri"/>
                        <a:ea typeface="Calibri"/>
                        <a:cs typeface="Times New Roman"/>
                      </a:endParaRPr>
                    </a:p>
                  </a:txBody>
                  <a:tcPr marL="12633" marR="12633" marT="0" marB="0" anchor="ctr">
                    <a:lnL>
                      <a:noFill/>
                    </a:lnL>
                    <a:lnR>
                      <a:noFill/>
                    </a:lnR>
                    <a:lnT>
                      <a:noFill/>
                    </a:lnT>
                    <a:lnB w="12700" cap="flat" cmpd="sng" algn="ctr">
                      <a:solidFill>
                        <a:srgbClr val="000000"/>
                      </a:solidFill>
                      <a:prstDash val="solid"/>
                      <a:round/>
                      <a:headEnd type="none" w="med" len="med"/>
                      <a:tailEnd type="none" w="med" len="med"/>
                    </a:lnB>
                    <a:solidFill>
                      <a:schemeClr val="accent1"/>
                    </a:solidFill>
                  </a:tcPr>
                </a:tc>
                <a:tc>
                  <a:txBody>
                    <a:bodyPr/>
                    <a:lstStyle/>
                    <a:p>
                      <a:pPr algn="ctr">
                        <a:lnSpc>
                          <a:spcPct val="107000"/>
                        </a:lnSpc>
                      </a:pPr>
                      <a:r>
                        <a:rPr lang="en-US" sz="1200">
                          <a:latin typeface="Calibri"/>
                          <a:ea typeface="Calibri"/>
                          <a:cs typeface="Calibri"/>
                        </a:rPr>
                        <a:t>22 (12.50)</a:t>
                      </a:r>
                      <a:endParaRPr lang="en-IN" sz="1200">
                        <a:latin typeface="Calibri"/>
                        <a:ea typeface="Calibri"/>
                        <a:cs typeface="Times New Roman"/>
                      </a:endParaRPr>
                    </a:p>
                  </a:txBody>
                  <a:tcPr marL="12633" marR="12633" marT="0" marB="0" anchor="ctr">
                    <a:lnL>
                      <a:noFill/>
                    </a:lnL>
                    <a:lnR>
                      <a:noFill/>
                    </a:lnR>
                    <a:lnT>
                      <a:noFill/>
                    </a:lnT>
                    <a:lnB w="12700" cap="flat" cmpd="sng" algn="ctr">
                      <a:solidFill>
                        <a:srgbClr val="000000"/>
                      </a:solidFill>
                      <a:prstDash val="solid"/>
                      <a:round/>
                      <a:headEnd type="none" w="med" len="med"/>
                      <a:tailEnd type="none" w="med" len="med"/>
                    </a:lnB>
                    <a:solidFill>
                      <a:schemeClr val="accent1"/>
                    </a:solidFill>
                  </a:tcPr>
                </a:tc>
                <a:tc>
                  <a:txBody>
                    <a:bodyPr/>
                    <a:lstStyle/>
                    <a:p>
                      <a:pPr algn="ctr">
                        <a:lnSpc>
                          <a:spcPct val="107000"/>
                        </a:lnSpc>
                      </a:pPr>
                      <a:r>
                        <a:rPr lang="en-US" sz="1200">
                          <a:latin typeface="Calibri"/>
                          <a:ea typeface="Calibri"/>
                          <a:cs typeface="Calibri"/>
                        </a:rPr>
                        <a:t>32 (8.89)</a:t>
                      </a:r>
                      <a:endParaRPr lang="en-IN" sz="1200">
                        <a:latin typeface="Calibri"/>
                        <a:ea typeface="Calibri"/>
                        <a:cs typeface="Times New Roman"/>
                      </a:endParaRPr>
                    </a:p>
                  </a:txBody>
                  <a:tcPr marL="12633" marR="12633" marT="0" marB="0" anchor="ctr">
                    <a:lnL>
                      <a:noFill/>
                    </a:lnL>
                    <a:lnR>
                      <a:noFill/>
                    </a:lnR>
                    <a:lnT>
                      <a:noFill/>
                    </a:lnT>
                    <a:lnB w="12700" cap="flat" cmpd="sng" algn="ctr">
                      <a:solidFill>
                        <a:srgbClr val="000000"/>
                      </a:solidFill>
                      <a:prstDash val="solid"/>
                      <a:round/>
                      <a:headEnd type="none" w="med" len="med"/>
                      <a:tailEnd type="none" w="med" len="med"/>
                    </a:lnB>
                    <a:solidFill>
                      <a:schemeClr val="accent1"/>
                    </a:solidFill>
                  </a:tcPr>
                </a:tc>
                <a:tc>
                  <a:txBody>
                    <a:bodyPr/>
                    <a:lstStyle/>
                    <a:p>
                      <a:pPr algn="ctr">
                        <a:lnSpc>
                          <a:spcPct val="107000"/>
                        </a:lnSpc>
                      </a:pPr>
                      <a:r>
                        <a:rPr lang="en-US" sz="1200">
                          <a:latin typeface="Calibri"/>
                          <a:ea typeface="Calibri"/>
                          <a:cs typeface="Calibri"/>
                        </a:rPr>
                        <a:t>χ</a:t>
                      </a:r>
                      <a:r>
                        <a:rPr lang="en-US" sz="1200" baseline="30000">
                          <a:latin typeface="Calibri"/>
                          <a:ea typeface="Calibri"/>
                          <a:cs typeface="Calibri"/>
                        </a:rPr>
                        <a:t>2</a:t>
                      </a:r>
                      <a:r>
                        <a:rPr lang="en-US" sz="1200">
                          <a:latin typeface="Calibri"/>
                          <a:ea typeface="Calibri"/>
                          <a:cs typeface="Calibri"/>
                        </a:rPr>
                        <a:t> = 14.1832**</a:t>
                      </a:r>
                      <a:endParaRPr lang="en-IN" sz="1200">
                        <a:latin typeface="Calibri"/>
                        <a:ea typeface="Calibri"/>
                        <a:cs typeface="Times New Roman"/>
                      </a:endParaRPr>
                    </a:p>
                    <a:p>
                      <a:pPr algn="ctr">
                        <a:lnSpc>
                          <a:spcPct val="107000"/>
                        </a:lnSpc>
                      </a:pPr>
                      <a:r>
                        <a:rPr lang="en-US" sz="1200">
                          <a:latin typeface="Calibri"/>
                          <a:ea typeface="Calibri"/>
                          <a:cs typeface="Calibri"/>
                        </a:rPr>
                        <a:t>P = 0.000166 </a:t>
                      </a:r>
                      <a:endParaRPr lang="en-IN" sz="1200">
                        <a:latin typeface="Calibri"/>
                        <a:ea typeface="Calibri"/>
                        <a:cs typeface="Times New Roman"/>
                      </a:endParaRPr>
                    </a:p>
                  </a:txBody>
                  <a:tcPr marL="12633" marR="12633" marT="0" marB="0" anchor="ctr">
                    <a:lnL>
                      <a:noFill/>
                    </a:lnL>
                    <a:lnR>
                      <a:noFill/>
                    </a:lnR>
                    <a:lnT>
                      <a:noFill/>
                    </a:lnT>
                    <a:lnB w="12700" cap="flat" cmpd="sng" algn="ctr">
                      <a:solidFill>
                        <a:srgbClr val="000000"/>
                      </a:solidFill>
                      <a:prstDash val="solid"/>
                      <a:round/>
                      <a:headEnd type="none" w="med" len="med"/>
                      <a:tailEnd type="none" w="med" len="med"/>
                    </a:lnB>
                    <a:solidFill>
                      <a:schemeClr val="accent1"/>
                    </a:solidFill>
                  </a:tcPr>
                </a:tc>
                <a:tc>
                  <a:txBody>
                    <a:bodyPr/>
                    <a:lstStyle/>
                    <a:p>
                      <a:pPr algn="ctr">
                        <a:lnSpc>
                          <a:spcPct val="107000"/>
                        </a:lnSpc>
                      </a:pPr>
                      <a:r>
                        <a:rPr lang="en-US" sz="1200">
                          <a:solidFill>
                            <a:srgbClr val="000000"/>
                          </a:solidFill>
                          <a:latin typeface="Calibri"/>
                          <a:ea typeface="Calibri"/>
                          <a:cs typeface="Calibri"/>
                        </a:rPr>
                        <a:t>2.49 </a:t>
                      </a:r>
                      <a:r>
                        <a:rPr lang="en-US" sz="1200">
                          <a:latin typeface="Calibri"/>
                          <a:ea typeface="Calibri"/>
                          <a:cs typeface="Calibri"/>
                        </a:rPr>
                        <a:t>(</a:t>
                      </a:r>
                      <a:r>
                        <a:rPr lang="en-US" sz="1200">
                          <a:solidFill>
                            <a:srgbClr val="000000"/>
                          </a:solidFill>
                          <a:latin typeface="Calibri"/>
                          <a:ea typeface="Calibri"/>
                          <a:cs typeface="Calibri"/>
                        </a:rPr>
                        <a:t>1.14-5.41</a:t>
                      </a:r>
                      <a:r>
                        <a:rPr lang="en-US" sz="1200">
                          <a:latin typeface="Calibri"/>
                          <a:ea typeface="Calibri"/>
                          <a:cs typeface="Calibri"/>
                        </a:rPr>
                        <a:t>)</a:t>
                      </a:r>
                      <a:endParaRPr lang="en-IN" sz="1200">
                        <a:latin typeface="Calibri"/>
                        <a:ea typeface="Calibri"/>
                        <a:cs typeface="Times New Roman"/>
                      </a:endParaRPr>
                    </a:p>
                  </a:txBody>
                  <a:tcPr marL="12633" marR="12633" marT="0" marB="0" anchor="ctr">
                    <a:lnL>
                      <a:noFill/>
                    </a:lnL>
                    <a:lnR>
                      <a:noFill/>
                    </a:lnR>
                    <a:lnT>
                      <a:noFill/>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 xmlns:a16="http://schemas.microsoft.com/office/drawing/2014/main" val="10004"/>
                  </a:ext>
                </a:extLst>
              </a:tr>
              <a:tr h="685146">
                <a:tc gridSpan="6">
                  <a:txBody>
                    <a:bodyPr/>
                    <a:lstStyle/>
                    <a:p>
                      <a:pPr>
                        <a:lnSpc>
                          <a:spcPct val="107000"/>
                        </a:lnSpc>
                      </a:pPr>
                      <a:r>
                        <a:rPr lang="en-US" sz="1200" b="1" dirty="0">
                          <a:latin typeface="Calibri"/>
                          <a:ea typeface="Calibri"/>
                          <a:cs typeface="Calibri"/>
                        </a:rPr>
                        <a:t>Source:</a:t>
                      </a:r>
                      <a:r>
                        <a:rPr lang="en-US" sz="1200" dirty="0">
                          <a:latin typeface="Calibri"/>
                          <a:ea typeface="Calibri"/>
                          <a:cs typeface="Calibri"/>
                        </a:rPr>
                        <a:t> Field Survey, Values in brackets are in percentages</a:t>
                      </a:r>
                      <a:endParaRPr lang="en-IN" sz="1200" dirty="0">
                        <a:latin typeface="Calibri"/>
                        <a:ea typeface="Calibri"/>
                        <a:cs typeface="Times New Roman"/>
                      </a:endParaRPr>
                    </a:p>
                    <a:p>
                      <a:pPr>
                        <a:lnSpc>
                          <a:spcPct val="107000"/>
                        </a:lnSpc>
                      </a:pPr>
                      <a:r>
                        <a:rPr lang="en-US" sz="1200" dirty="0">
                          <a:latin typeface="Calibri"/>
                          <a:ea typeface="Times New Roman"/>
                          <a:cs typeface="Times New Roman"/>
                        </a:rPr>
                        <a:t>*Not significant</a:t>
                      </a:r>
                      <a:endParaRPr lang="en-IN" sz="1200" dirty="0">
                        <a:latin typeface="Times New Roman"/>
                        <a:ea typeface="Times New Roman"/>
                        <a:cs typeface="Times New Roman"/>
                      </a:endParaRPr>
                    </a:p>
                    <a:p>
                      <a:pPr>
                        <a:lnSpc>
                          <a:spcPct val="107000"/>
                        </a:lnSpc>
                      </a:pPr>
                      <a:r>
                        <a:rPr lang="en-US" sz="1200" dirty="0">
                          <a:latin typeface="Calibri"/>
                          <a:ea typeface="Calibri"/>
                          <a:cs typeface="Calibri"/>
                        </a:rPr>
                        <a:t>** Significant at 95% level</a:t>
                      </a:r>
                      <a:endParaRPr lang="en-IN" sz="1200" dirty="0">
                        <a:latin typeface="Calibri"/>
                        <a:ea typeface="Calibri"/>
                        <a:cs typeface="Times New Roman"/>
                      </a:endParaRPr>
                    </a:p>
                  </a:txBody>
                  <a:tcPr marL="12633" marR="12633" marT="0" marB="0">
                    <a:lnL>
                      <a:noFill/>
                    </a:lnL>
                    <a:lnR>
                      <a:noFill/>
                    </a:lnR>
                    <a:lnT w="12700" cap="flat" cmpd="sng" algn="ctr">
                      <a:solidFill>
                        <a:srgbClr val="000000"/>
                      </a:solidFill>
                      <a:prstDash val="solid"/>
                      <a:round/>
                      <a:headEnd type="none" w="med" len="med"/>
                      <a:tailEnd type="none" w="med" len="med"/>
                    </a:lnT>
                    <a:lnB>
                      <a:noFill/>
                    </a:lnB>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5"/>
                  </a:ext>
                </a:extLst>
              </a:tr>
            </a:tbl>
          </a:graphicData>
        </a:graphic>
      </p:graphicFrame>
      <p:sp>
        <p:nvSpPr>
          <p:cNvPr id="4" name="Title 1">
            <a:extLst>
              <a:ext uri="{FF2B5EF4-FFF2-40B4-BE49-F238E27FC236}">
                <a16:creationId xmlns="" xmlns:a16="http://schemas.microsoft.com/office/drawing/2014/main" id="{BC6E9AD5-350E-4FC7-BC29-0A27A19D53AF}"/>
              </a:ext>
            </a:extLst>
          </p:cNvPr>
          <p:cNvSpPr>
            <a:spLocks noGrp="1"/>
          </p:cNvSpPr>
          <p:nvPr>
            <p:ph type="ctrTitle"/>
          </p:nvPr>
        </p:nvSpPr>
        <p:spPr>
          <a:xfrm>
            <a:off x="1524000" y="509764"/>
            <a:ext cx="9144000" cy="685801"/>
          </a:xfrm>
        </p:spPr>
        <p:txBody>
          <a:bodyPr>
            <a:normAutofit fontScale="90000"/>
          </a:bodyPr>
          <a:lstStyle/>
          <a:p>
            <a:r>
              <a:rPr lang="en-IN" b="0" i="0" u="none" strike="noStrike" dirty="0">
                <a:solidFill>
                  <a:srgbClr val="191919"/>
                </a:solidFill>
                <a:effectLst/>
              </a:rPr>
              <a:t>Results &amp; Discussion</a:t>
            </a:r>
            <a:endParaRPr lang="en-US" dirty="0"/>
          </a:p>
        </p:txBody>
      </p:sp>
    </p:spTree>
    <p:extLst>
      <p:ext uri="{BB962C8B-B14F-4D97-AF65-F5344CB8AC3E}">
        <p14:creationId xmlns:p14="http://schemas.microsoft.com/office/powerpoint/2010/main" val="2350000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BC6E9AD5-350E-4FC7-BC29-0A27A19D53AF}"/>
              </a:ext>
            </a:extLst>
          </p:cNvPr>
          <p:cNvSpPr>
            <a:spLocks noGrp="1"/>
          </p:cNvSpPr>
          <p:nvPr>
            <p:ph type="ctrTitle"/>
          </p:nvPr>
        </p:nvSpPr>
        <p:spPr>
          <a:xfrm>
            <a:off x="1563189" y="274320"/>
            <a:ext cx="9144000" cy="685801"/>
          </a:xfrm>
        </p:spPr>
        <p:txBody>
          <a:bodyPr>
            <a:normAutofit fontScale="90000"/>
          </a:bodyPr>
          <a:lstStyle/>
          <a:p>
            <a:r>
              <a:rPr lang="en-IN" b="0" i="0" u="none" strike="noStrike" dirty="0">
                <a:solidFill>
                  <a:srgbClr val="191919"/>
                </a:solidFill>
                <a:effectLst/>
              </a:rPr>
              <a:t>Results &amp; Discussion</a:t>
            </a:r>
            <a:endParaRPr lang="en-US" dirty="0"/>
          </a:p>
        </p:txBody>
      </p:sp>
      <p:graphicFrame>
        <p:nvGraphicFramePr>
          <p:cNvPr id="7" name="Chart 6">
            <a:extLst>
              <a:ext uri="{FF2B5EF4-FFF2-40B4-BE49-F238E27FC236}">
                <a16:creationId xmlns="" xmlns:a16="http://schemas.microsoft.com/office/drawing/2014/main" id="{C1869F87-6E90-4B9C-8E2C-4EBC049E7B83}"/>
              </a:ext>
            </a:extLst>
          </p:cNvPr>
          <p:cNvGraphicFramePr/>
          <p:nvPr/>
        </p:nvGraphicFramePr>
        <p:xfrm>
          <a:off x="992776" y="1528354"/>
          <a:ext cx="10254343" cy="3971108"/>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1">
            <a:extLst>
              <a:ext uri="{FF2B5EF4-FFF2-40B4-BE49-F238E27FC236}">
                <a16:creationId xmlns="" xmlns:a16="http://schemas.microsoft.com/office/drawing/2014/main" id="{BC6E9AD5-350E-4FC7-BC29-0A27A19D53AF}"/>
              </a:ext>
            </a:extLst>
          </p:cNvPr>
          <p:cNvSpPr txBox="1">
            <a:spLocks/>
          </p:cNvSpPr>
          <p:nvPr/>
        </p:nvSpPr>
        <p:spPr>
          <a:xfrm>
            <a:off x="1702526" y="1045028"/>
            <a:ext cx="9144000" cy="459691"/>
          </a:xfrm>
          <a:prstGeom prst="rect">
            <a:avLst/>
          </a:prstGeom>
        </p:spPr>
        <p:txBody>
          <a:bodyPr vert="horz" lIns="91440" tIns="45720" rIns="91440" bIns="45720" rtlCol="0" anchor="t" anchorCtr="0">
            <a:normAutofit fontScale="75000" lnSpcReduction="20000"/>
          </a:body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0" name="Title 1">
            <a:extLst>
              <a:ext uri="{FF2B5EF4-FFF2-40B4-BE49-F238E27FC236}">
                <a16:creationId xmlns="" xmlns:a16="http://schemas.microsoft.com/office/drawing/2014/main" id="{BC6E9AD5-350E-4FC7-BC29-0A27A19D53AF}"/>
              </a:ext>
            </a:extLst>
          </p:cNvPr>
          <p:cNvSpPr txBox="1">
            <a:spLocks/>
          </p:cNvSpPr>
          <p:nvPr/>
        </p:nvSpPr>
        <p:spPr>
          <a:xfrm>
            <a:off x="1715589" y="1158240"/>
            <a:ext cx="9144000" cy="422366"/>
          </a:xfrm>
          <a:prstGeom prst="rect">
            <a:avLst/>
          </a:prstGeom>
        </p:spPr>
        <p:txBody>
          <a:bodyPr vert="horz" lIns="91440" tIns="45720" rIns="91440" bIns="45720" rtlCol="0" anchor="t" anchorCtr="0">
            <a:normAutofit fontScale="52500" lnSpcReduction="20000"/>
          </a:bodyPr>
          <a:lstStyle/>
          <a:p>
            <a:r>
              <a:rPr lang="en-US" sz="4400" b="1" dirty="0"/>
              <a:t>Fig. 1.1 Prevalence of </a:t>
            </a:r>
            <a:r>
              <a:rPr lang="en-US" sz="4400" b="1" dirty="0" err="1"/>
              <a:t>undernutrition</a:t>
            </a:r>
            <a:r>
              <a:rPr lang="en-US" sz="4400" b="1" dirty="0"/>
              <a:t> by gender (6-14 years) (n=360)</a:t>
            </a:r>
            <a:endParaRPr lang="en-IN" sz="4400" dirty="0"/>
          </a:p>
        </p:txBody>
      </p:sp>
    </p:spTree>
    <p:extLst>
      <p:ext uri="{BB962C8B-B14F-4D97-AF65-F5344CB8AC3E}">
        <p14:creationId xmlns:p14="http://schemas.microsoft.com/office/powerpoint/2010/main" val="2350000641"/>
      </p:ext>
    </p:extLst>
  </p:cSld>
  <p:clrMapOvr>
    <a:masterClrMapping/>
  </p:clrMapOvr>
</p:sld>
</file>

<file path=ppt/theme/theme1.xml><?xml version="1.0" encoding="utf-8"?>
<a:theme xmlns:a="http://schemas.openxmlformats.org/drawingml/2006/main" name="Office Theme">
  <a:themeElements>
    <a:clrScheme name="Custom 5">
      <a:dk1>
        <a:srgbClr val="8E006C"/>
      </a:dk1>
      <a:lt1>
        <a:srgbClr val="FFFFFF"/>
      </a:lt1>
      <a:dk2>
        <a:srgbClr val="454D55"/>
      </a:dk2>
      <a:lt2>
        <a:srgbClr val="DAE7F0"/>
      </a:lt2>
      <a:accent1>
        <a:srgbClr val="DAE7F0"/>
      </a:accent1>
      <a:accent2>
        <a:srgbClr val="EAEAEA"/>
      </a:accent2>
      <a:accent3>
        <a:srgbClr val="3F788F"/>
      </a:accent3>
      <a:accent4>
        <a:srgbClr val="425537"/>
      </a:accent4>
      <a:accent5>
        <a:srgbClr val="9399A1"/>
      </a:accent5>
      <a:accent6>
        <a:srgbClr val="000000"/>
      </a:accent6>
      <a:hlink>
        <a:srgbClr val="454D55"/>
      </a:hlink>
      <a:folHlink>
        <a:srgbClr val="454B55"/>
      </a:folHlink>
    </a:clrScheme>
    <a:fontScheme name="Custom 6">
      <a:majorFont>
        <a:latin typeface="Tahoma"/>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M16411241_Product roadmap timeline light_SL_V1.potx" id="{F3749F6E-761E-4086-A7D9-01F482A1850E}" vid="{0962F20E-601C-4D14-B39F-F2BB52F774C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C89B67-DA61-479D-A97F-E0841AF74321}">
  <ds:schemaRef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purl.org/dc/terms/"/>
    <ds:schemaRef ds:uri="16c05727-aa75-4e4a-9b5f-8a80a1165891"/>
    <ds:schemaRef ds:uri="71af3243-3dd4-4a8d-8c0d-dd76da1f02a5"/>
    <ds:schemaRef ds:uri="http://www.w3.org/XML/1998/namespace"/>
  </ds:schemaRefs>
</ds:datastoreItem>
</file>

<file path=customXml/itemProps2.xml><?xml version="1.0" encoding="utf-8"?>
<ds:datastoreItem xmlns:ds="http://schemas.openxmlformats.org/officeDocument/2006/customXml" ds:itemID="{ADE34994-5235-424D-B029-DB3138A987E0}">
  <ds:schemaRefs>
    <ds:schemaRef ds:uri="http://schemas.microsoft.com/sharepoint/v3/contenttype/forms"/>
  </ds:schemaRefs>
</ds:datastoreItem>
</file>

<file path=customXml/itemProps3.xml><?xml version="1.0" encoding="utf-8"?>
<ds:datastoreItem xmlns:ds="http://schemas.openxmlformats.org/officeDocument/2006/customXml" ds:itemID="{2B5E06C4-AE57-4BAA-BA0B-63E07B24D4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{86D92841-6606-49DA-8C11-D194B81D1F6C}tf16411241_win32</Template>
  <TotalTime>144</TotalTime>
  <Words>1202</Words>
  <Application>Microsoft Office PowerPoint</Application>
  <PresentationFormat>Widescreen</PresentationFormat>
  <Paragraphs>270</Paragraphs>
  <Slides>14</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Tahoma</vt:lpstr>
      <vt:lpstr>Times New Roman</vt:lpstr>
      <vt:lpstr>YAD7Q9NigKI 0</vt:lpstr>
      <vt:lpstr>YADK4PzY6ss 0</vt:lpstr>
      <vt:lpstr>Office Theme</vt:lpstr>
      <vt:lpstr>Nutritional Assessment of School-Going Children in district Doda of Jammu &amp; Kashmir, India</vt:lpstr>
      <vt:lpstr>What is Manutrition?</vt:lpstr>
      <vt:lpstr>Malnutrition</vt:lpstr>
      <vt:lpstr>Objectives of Study</vt:lpstr>
      <vt:lpstr>Importance of CIAF</vt:lpstr>
      <vt:lpstr>Material &amp; Methods</vt:lpstr>
      <vt:lpstr>PowerPoint Presentation</vt:lpstr>
      <vt:lpstr>Results &amp; Discussion</vt:lpstr>
      <vt:lpstr>Results &amp; Discussion</vt:lpstr>
      <vt:lpstr>Results &amp; Discussion</vt:lpstr>
      <vt:lpstr>Results &amp; Discussion</vt:lpstr>
      <vt:lpstr>Results &amp; Discussion</vt:lpstr>
      <vt:lpstr>Conclusion</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Nutritional Assessment using Composite Index of Anthropometric Failure (CIAF) among School-Going Children in J&amp;K, India</dc:title>
  <dc:creator>Dr Om Raj Katoch</dc:creator>
  <cp:lastModifiedBy>Windows User</cp:lastModifiedBy>
  <cp:revision>10</cp:revision>
  <dcterms:created xsi:type="dcterms:W3CDTF">2021-09-24T05:59:41Z</dcterms:created>
  <dcterms:modified xsi:type="dcterms:W3CDTF">2021-12-19T12:19:39Z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