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312203" cy="224092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ASSESSMENT OF BASIC EDUCATION AND ITS CHALLENGES IN OSUN STATE, NIGERIA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0614"/>
            <a:ext cx="12192000" cy="5647385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    </a:t>
            </a:r>
            <a:r>
              <a:rPr lang="en-GB" b="1" dirty="0" smtClean="0"/>
              <a:t>ALAMU </a:t>
            </a:r>
            <a:r>
              <a:rPr lang="en-GB" b="1" dirty="0"/>
              <a:t>Oluwaseyi Isaiah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Department of Public Administration</a:t>
            </a:r>
            <a:endParaRPr lang="en-US" dirty="0"/>
          </a:p>
          <a:p>
            <a:r>
              <a:rPr lang="en-GB" dirty="0"/>
              <a:t>Faculty of Administration</a:t>
            </a:r>
            <a:endParaRPr lang="en-US" dirty="0"/>
          </a:p>
          <a:p>
            <a:r>
              <a:rPr lang="en-GB" dirty="0"/>
              <a:t>Obafemi Awolowo University</a:t>
            </a:r>
            <a:endParaRPr lang="en-US" dirty="0"/>
          </a:p>
          <a:p>
            <a:r>
              <a:rPr lang="en-GB" dirty="0"/>
              <a:t>Ile-Ife, Nigeria</a:t>
            </a:r>
            <a:endParaRPr lang="en-US" dirty="0"/>
          </a:p>
          <a:p>
            <a:r>
              <a:rPr lang="en-GB" dirty="0"/>
              <a:t>+2348060216589</a:t>
            </a:r>
            <a:endParaRPr lang="en-US" dirty="0"/>
          </a:p>
          <a:p>
            <a:r>
              <a:rPr lang="en-GB" dirty="0"/>
              <a:t>alamuis@oauife.edu.ng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&amp;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US" b="1" dirty="0"/>
              <a:t>SUBAIR, S. ‘Tayo</a:t>
            </a:r>
            <a:r>
              <a:rPr lang="en-US" dirty="0"/>
              <a:t> </a:t>
            </a:r>
          </a:p>
          <a:p>
            <a:r>
              <a:rPr lang="en-US" dirty="0"/>
              <a:t>Department of Educational Administration</a:t>
            </a:r>
          </a:p>
          <a:p>
            <a:r>
              <a:rPr lang="en-GB" dirty="0"/>
              <a:t>Obafemi Awolowo University </a:t>
            </a:r>
            <a:endParaRPr lang="en-US" dirty="0"/>
          </a:p>
          <a:p>
            <a:r>
              <a:rPr lang="en-GB" dirty="0"/>
              <a:t>Ile-Ife, Nigeria</a:t>
            </a:r>
            <a:endParaRPr lang="en-US" dirty="0"/>
          </a:p>
          <a:p>
            <a:r>
              <a:rPr lang="en-GB" dirty="0"/>
              <a:t>+2348033959820</a:t>
            </a:r>
            <a:endParaRPr lang="en-US" dirty="0"/>
          </a:p>
          <a:p>
            <a:r>
              <a:rPr lang="en-GB" dirty="0"/>
              <a:t>tayosubair@yahoo.com</a:t>
            </a:r>
            <a:endParaRPr lang="en-US" dirty="0"/>
          </a:p>
          <a:p>
            <a:r>
              <a:rPr lang="en-GB" dirty="0"/>
              <a:t>sosubair@oauife.edu.ng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1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37126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2" y="692284"/>
            <a:ext cx="12178048" cy="616571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4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708338"/>
            <a:ext cx="10954555" cy="54686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                           </a:t>
            </a:r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031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53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5306"/>
            <a:ext cx="12192000" cy="6252693"/>
          </a:xfrm>
        </p:spPr>
        <p:txBody>
          <a:bodyPr/>
          <a:lstStyle/>
          <a:p>
            <a:r>
              <a:rPr lang="en-US" dirty="0" smtClean="0"/>
              <a:t>Education</a:t>
            </a:r>
          </a:p>
          <a:p>
            <a:endParaRPr lang="en-US" dirty="0"/>
          </a:p>
          <a:p>
            <a:r>
              <a:rPr lang="en-US" dirty="0" smtClean="0"/>
              <a:t>Universal Basic Education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Establishment of Universal Basic Education Commission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State Universal Basic Education Board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General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6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 smtClean="0"/>
              <a:t>2010 - 2018 </a:t>
            </a:r>
            <a:r>
              <a:rPr lang="en-US" dirty="0"/>
              <a:t>Administration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- proscribed </a:t>
            </a:r>
            <a:r>
              <a:rPr lang="en-US" dirty="0"/>
              <a:t>the 6-3-3-4 national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adopted </a:t>
            </a:r>
            <a:r>
              <a:rPr lang="en-US" dirty="0"/>
              <a:t>4-5-3-4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/>
              <a:t>merged male and female schools </a:t>
            </a:r>
            <a:r>
              <a:rPr lang="en-US" dirty="0" smtClean="0"/>
              <a:t>together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suspended </a:t>
            </a:r>
            <a:r>
              <a:rPr lang="en-US" dirty="0"/>
              <a:t>early childhood development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introduced </a:t>
            </a:r>
            <a:r>
              <a:rPr lang="en-US" dirty="0"/>
              <a:t>one school uniform for all students in the </a:t>
            </a:r>
            <a:r>
              <a:rPr lang="en-US" dirty="0" smtClean="0"/>
              <a:t>State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Efforts by the 2018 till date administration at revising some of the past administrations education practice</a:t>
            </a:r>
          </a:p>
          <a:p>
            <a:endParaRPr lang="en-US" dirty="0"/>
          </a:p>
          <a:p>
            <a:r>
              <a:rPr lang="en-US" dirty="0" smtClean="0"/>
              <a:t>Public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9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11368"/>
          </a:xfrm>
        </p:spPr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368"/>
            <a:ext cx="12192000" cy="6046631"/>
          </a:xfrm>
        </p:spPr>
        <p:txBody>
          <a:bodyPr/>
          <a:lstStyle/>
          <a:p>
            <a:pPr algn="just"/>
            <a:r>
              <a:rPr lang="en-US" dirty="0"/>
              <a:t>The efficacy of education to human existence reflects in the sustainability of societal development. </a:t>
            </a:r>
            <a:r>
              <a:rPr lang="en-US" dirty="0" smtClean="0"/>
              <a:t>These </a:t>
            </a:r>
            <a:r>
              <a:rPr lang="en-US" dirty="0"/>
              <a:t>necessitated policy agenda to facilitate the actualization of this goal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the education policy agenda implemented by </a:t>
            </a:r>
            <a:r>
              <a:rPr lang="en-US" dirty="0" err="1"/>
              <a:t>Osun</a:t>
            </a:r>
            <a:r>
              <a:rPr lang="en-US" dirty="0"/>
              <a:t> State from 2010 to 2018 </a:t>
            </a:r>
            <a:r>
              <a:rPr lang="en-US" dirty="0" smtClean="0"/>
              <a:t>has </a:t>
            </a:r>
            <a:r>
              <a:rPr lang="en-US" dirty="0"/>
              <a:t>raised doubts, fears and confusion to both the education system and the society at large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With reversal moves of 2018 administration, there seems to be some reliefs.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/>
              <a:t>have </a:t>
            </a:r>
            <a:r>
              <a:rPr lang="en-US" dirty="0" smtClean="0"/>
              <a:t>drawn </a:t>
            </a:r>
            <a:r>
              <a:rPr lang="en-US" dirty="0"/>
              <a:t>the attention of researchers to delve into appraising the </a:t>
            </a:r>
            <a:r>
              <a:rPr lang="en-US" dirty="0" smtClean="0"/>
              <a:t>basic education </a:t>
            </a:r>
            <a:r>
              <a:rPr lang="en-US" dirty="0"/>
              <a:t>policy agenda of </a:t>
            </a:r>
            <a:r>
              <a:rPr lang="en-US" dirty="0" err="1"/>
              <a:t>Osun</a:t>
            </a:r>
            <a:r>
              <a:rPr lang="en-US" dirty="0"/>
              <a:t> State to ascertain its implications on societal development particularly, schools and public administration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Hence, this study.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1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21216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16"/>
            <a:ext cx="12192000" cy="613678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is the current situation of basic education in </a:t>
            </a:r>
            <a:r>
              <a:rPr lang="en-US" dirty="0" err="1"/>
              <a:t>Osun</a:t>
            </a:r>
            <a:r>
              <a:rPr lang="en-US" dirty="0"/>
              <a:t> State, Nigeria?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are the challenges facing the Board in achieving the goal of basic education in </a:t>
            </a:r>
            <a:r>
              <a:rPr lang="en-US" dirty="0" err="1"/>
              <a:t>Osun</a:t>
            </a:r>
            <a:r>
              <a:rPr lang="en-US" dirty="0"/>
              <a:t> State, Nigeria?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6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25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20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study </a:t>
            </a:r>
            <a:r>
              <a:rPr lang="en-US" dirty="0"/>
              <a:t>utilized both primary and secondary sources of data.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- On the </a:t>
            </a:r>
            <a:r>
              <a:rPr lang="en-US" dirty="0"/>
              <a:t>spot assessment by observations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- Secondary data </a:t>
            </a:r>
            <a:r>
              <a:rPr lang="en-US" dirty="0"/>
              <a:t>were collected from National Education Policy, Universal </a:t>
            </a:r>
            <a:r>
              <a:rPr lang="en-US" dirty="0" smtClean="0"/>
              <a:t>	Basic Education </a:t>
            </a:r>
            <a:r>
              <a:rPr lang="en-US" dirty="0"/>
              <a:t>ACT 2004, other government policy documents, journals, </a:t>
            </a:r>
            <a:r>
              <a:rPr lang="en-US" dirty="0" smtClean="0"/>
              <a:t>	books </a:t>
            </a:r>
            <a:r>
              <a:rPr lang="en-US" dirty="0"/>
              <a:t>and newspapers.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collected were discussed against reconnaissance survey, experiences and relevant literature on the subject matter.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paper is analytical.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7273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3646"/>
            <a:ext cx="12192000" cy="620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pursuit of laudable education objectives, State Universal Basic </a:t>
            </a:r>
            <a:r>
              <a:rPr lang="en-US" dirty="0" smtClean="0"/>
              <a:t>Education Board </a:t>
            </a:r>
            <a:r>
              <a:rPr lang="en-US" dirty="0"/>
              <a:t>has recorded the following achievements in </a:t>
            </a:r>
            <a:r>
              <a:rPr lang="en-US" dirty="0" err="1"/>
              <a:t>Osun</a:t>
            </a:r>
            <a:r>
              <a:rPr lang="en-US" dirty="0"/>
              <a:t> </a:t>
            </a:r>
            <a:r>
              <a:rPr lang="en-US" dirty="0" smtClean="0"/>
              <a:t>State: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Funds Disbursement</a:t>
            </a:r>
          </a:p>
          <a:p>
            <a:r>
              <a:rPr lang="en-US" dirty="0"/>
              <a:t>Provision of Basic Education </a:t>
            </a:r>
            <a:r>
              <a:rPr lang="en-US" dirty="0" smtClean="0"/>
              <a:t>Facilities</a:t>
            </a:r>
            <a:endParaRPr lang="en-US" dirty="0"/>
          </a:p>
          <a:p>
            <a:r>
              <a:rPr lang="en-US" dirty="0"/>
              <a:t>Advising the Federal </a:t>
            </a:r>
            <a:r>
              <a:rPr lang="en-US" dirty="0" smtClean="0"/>
              <a:t>Government</a:t>
            </a:r>
            <a:endParaRPr lang="en-US" dirty="0"/>
          </a:p>
          <a:p>
            <a:r>
              <a:rPr lang="en-US" dirty="0"/>
              <a:t>Timely Intervention in the Education </a:t>
            </a:r>
            <a:r>
              <a:rPr lang="en-US" dirty="0" smtClean="0"/>
              <a:t>Sector</a:t>
            </a:r>
            <a:endParaRPr lang="en-US" dirty="0"/>
          </a:p>
          <a:p>
            <a:r>
              <a:rPr lang="en-US" dirty="0"/>
              <a:t>Routine Accreditation of Teaching/Non-teaching Staff</a:t>
            </a:r>
          </a:p>
          <a:p>
            <a:r>
              <a:rPr lang="en-US" dirty="0" smtClean="0"/>
              <a:t>Human </a:t>
            </a:r>
            <a:r>
              <a:rPr lang="en-US" dirty="0"/>
              <a:t>Resource Development</a:t>
            </a:r>
          </a:p>
          <a:p>
            <a:r>
              <a:rPr lang="en-US" dirty="0" smtClean="0"/>
              <a:t>Pre-primary </a:t>
            </a:r>
            <a:r>
              <a:rPr lang="en-US" dirty="0"/>
              <a:t>Education  </a:t>
            </a:r>
          </a:p>
          <a:p>
            <a:r>
              <a:rPr lang="en-US" dirty="0" smtClean="0"/>
              <a:t>Teacher-Pupil Ratio,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8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21216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16"/>
            <a:ext cx="12192000" cy="61367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Despite the </a:t>
            </a:r>
            <a:r>
              <a:rPr lang="en-US" dirty="0" smtClean="0"/>
              <a:t>invaluable </a:t>
            </a:r>
            <a:r>
              <a:rPr lang="en-US" dirty="0"/>
              <a:t>contributions of SUBEB, the board also faces the following challenges while implementing the policy </a:t>
            </a:r>
            <a:r>
              <a:rPr lang="en-US" dirty="0" smtClean="0"/>
              <a:t>objectives:</a:t>
            </a:r>
            <a:endParaRPr lang="en-US" dirty="0"/>
          </a:p>
          <a:p>
            <a:r>
              <a:rPr lang="en-US" b="1" dirty="0"/>
              <a:t>Inadequate Fund:</a:t>
            </a:r>
            <a:r>
              <a:rPr lang="en-US" dirty="0"/>
              <a:t>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Inappropriate </a:t>
            </a:r>
            <a:r>
              <a:rPr lang="en-US" b="1" dirty="0"/>
              <a:t>Curriculum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r>
              <a:rPr lang="en-US" b="1" dirty="0"/>
              <a:t>Inadequate and Poor State of School Facilities:</a:t>
            </a:r>
            <a:r>
              <a:rPr lang="en-US" dirty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Inadequate </a:t>
            </a:r>
            <a:r>
              <a:rPr lang="en-US" b="1" dirty="0"/>
              <a:t>and Low-Quality Teachers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r>
              <a:rPr lang="en-US" b="1" dirty="0"/>
              <a:t>Demography </a:t>
            </a:r>
            <a:r>
              <a:rPr lang="en-US" b="1" dirty="0" smtClean="0"/>
              <a:t>Pressure:</a:t>
            </a:r>
          </a:p>
          <a:p>
            <a:endParaRPr lang="en-US" b="1" dirty="0" smtClean="0"/>
          </a:p>
          <a:p>
            <a:r>
              <a:rPr lang="en-US" b="1" dirty="0"/>
              <a:t>Improper Management Strategy: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05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8561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9404"/>
            <a:ext cx="12192000" cy="617859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380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ASSESSMENT OF BASIC EDUCATION AND ITS CHALLENGES IN OSUN STATE, NIGERIA </vt:lpstr>
      <vt:lpstr>Introduction</vt:lpstr>
      <vt:lpstr>PowerPoint Presentation</vt:lpstr>
      <vt:lpstr>Statement of the Problem</vt:lpstr>
      <vt:lpstr>Research Questions</vt:lpstr>
      <vt:lpstr>Methodology</vt:lpstr>
      <vt:lpstr>Results</vt:lpstr>
      <vt:lpstr>Challenges</vt:lpstr>
      <vt:lpstr>Conclusion</vt:lpstr>
      <vt:lpstr>Recommendations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8</cp:revision>
  <dcterms:created xsi:type="dcterms:W3CDTF">2022-02-12T17:25:09Z</dcterms:created>
  <dcterms:modified xsi:type="dcterms:W3CDTF">2022-02-13T04:50:36Z</dcterms:modified>
</cp:coreProperties>
</file>