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E3576-3D22-DA47-8E4A-307B7172A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64F2C6-9C03-5D44-BA01-4217E88AE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45558-5E0F-4943-9395-C5B3BCDF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AFCE-0E4B-714D-8893-EFCE671F0A0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C1132E-4F95-E14B-8319-2821D6BC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2A51C9-FE31-634A-B023-F5BDAA08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6C21-6BCA-E247-81E1-95E2CB22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6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E5235-BDF0-914A-B004-C98ECF87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E65B54-1A52-AA4A-9596-5E134C25F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16CB4D-7B42-A242-A92A-88BD06D1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AFCE-0E4B-714D-8893-EFCE671F0A0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4213DF-0FB8-5146-85D4-3E4D46F1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5AD1A-24DA-644B-9B72-9B813F3A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6C21-6BCA-E247-81E1-95E2CB22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3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D658885-2292-A94C-9DDE-7742F17A1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918597-04EB-9F48-A1E3-FF2008964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DF8FFA-C508-4D4E-97CB-BE89A9C4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AFCE-0E4B-714D-8893-EFCE671F0A0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9FB666-5173-3749-B48E-24743F4E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54CD6F-BF53-6F49-97C3-3182A5C5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6C21-6BCA-E247-81E1-95E2CB22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0F32D-F6EE-3048-9F30-A6939BB6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BA9DFF-A6F0-2040-AC86-7850DD428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CB3F08-1ED9-304E-A448-E2961AEE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AFCE-0E4B-714D-8893-EFCE671F0A0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084132-D72E-6A43-9F52-1FC655E4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F5CB74-5F12-9F4E-A8A1-0B86E44B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6C21-6BCA-E247-81E1-95E2CB22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C9C17-B76C-6E48-8719-0F75AD1C8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5FBD1D-E605-F34B-9AD4-003D33B1A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B78ACF-1DB1-B049-B278-7C4C5609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AFCE-0E4B-714D-8893-EFCE671F0A0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A63A4A-B56D-E14E-A195-274F8B08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C73FEB-A8E1-2741-8F54-0FECA418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6C21-6BCA-E247-81E1-95E2CB22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7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B8C81-E936-224F-9DFE-55366071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2DBE3B-6436-0B4B-AB7F-4F893FB61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5AA1D1-C862-6E43-9A52-7C7AADE5F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9475A1-0BDA-804D-9265-04B1935F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AFCE-0E4B-714D-8893-EFCE671F0A0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E4C5AA-6D7A-0345-9059-6EDA5DF4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53B604-15D6-F84E-8F58-856F4366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6C21-6BCA-E247-81E1-95E2CB22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3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A2042-B617-1C47-91CE-85DA5A155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6F5DF6-C71D-B14E-9A92-050397558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CAF5AD-FBE4-C643-9807-57C2EE798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99F130-C3E4-6346-A320-2F2B61827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88B3B9-66C2-AF4E-A449-3EF414180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392BC51-9787-BF43-9623-E1CEEA95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AFCE-0E4B-714D-8893-EFCE671F0A0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A4E316-EE67-994C-A656-B86989B7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893B8F-96FA-4E4A-9D42-C7461CD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6C21-6BCA-E247-81E1-95E2CB22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7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DDB7A-8A4C-5E48-AC65-459D5FF3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5C0850-1997-5E4E-B8E2-17420AD4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AFCE-0E4B-714D-8893-EFCE671F0A0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B220D1-D5A6-0F49-8776-C30CCA48D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BEF5A6-07B4-6045-B9D2-126690E1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6C21-6BCA-E247-81E1-95E2CB22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2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5B1CA78-A56F-5648-91AF-D3BDACB7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AFCE-0E4B-714D-8893-EFCE671F0A0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11E511-3726-AB4B-9927-9157EC7B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833F42-D666-6141-AE74-B9CA4E1F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6C21-6BCA-E247-81E1-95E2CB22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2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4B387-2F98-2848-A920-17702320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98281F-6EC1-1342-A882-F619FC9B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0CD2CB-71CF-C24D-89CC-16F55B78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603C7D-5AF3-6C4F-A563-B3A1D927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AFCE-0E4B-714D-8893-EFCE671F0A0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E6DA2C-CEBC-3640-9327-9E6FA17A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4A84DA-3374-D44E-A60C-71332928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6C21-6BCA-E247-81E1-95E2CB22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4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038C4-8FB1-4143-AB7F-B0DCA238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5702ED9-83F4-C04F-9FCD-1111F290C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019E0E-FC38-664A-8D33-DD1121261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6FC0F1-35D2-2844-B273-3616D124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AFCE-0E4B-714D-8893-EFCE671F0A0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252314-EFDF-DD45-9DCE-C262E7AD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EBD4FE-5390-2B4F-B10B-6DC07C88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6C21-6BCA-E247-81E1-95E2CB22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5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EF6D61-A3D1-8740-9D57-7FE6A0F3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FF41E0-41A6-C342-B5B7-3C84F642A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1A068-6D89-F24D-AB06-048C7366F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6AFCE-0E4B-714D-8893-EFCE671F0A0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A42715-ACCF-DD43-AE3F-2E83A25B4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B93B0-D43D-AB42-A132-4EF5DF751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D6C21-6BCA-E247-81E1-95E2CB22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9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7612325-6FF1-264E-BD8B-EDBCD714A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D8CEBC2-CA9B-EE41-B584-7332D3936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3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55A6480-F553-724A-94A5-A98E854D5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213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46603B8-C7ED-DC4A-A607-1123037B9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1768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631B4E2-5521-0446-94BE-ECB55D773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9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F6C00C3-88BB-E94A-BF0C-0C57FB249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7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AFB0765-6596-F04C-9673-F90451A98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2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53504DE-89F3-364D-9DAD-878F899F9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83B7DACA-0EA3-754A-8405-617E4B741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744CB25-5866-0648-9035-855504DFE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6838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8F8AD8D-B52F-C340-9695-01E26CF35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5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0951B1C-DDD6-D946-87AD-520F1025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8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rodel.pacit@gmail.com</dc:creator>
  <cp:lastModifiedBy>Windows User</cp:lastModifiedBy>
  <cp:revision>2</cp:revision>
  <dcterms:created xsi:type="dcterms:W3CDTF">2022-02-06T09:54:12Z</dcterms:created>
  <dcterms:modified xsi:type="dcterms:W3CDTF">2022-02-07T11:10:59Z</dcterms:modified>
</cp:coreProperties>
</file>