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4" r:id="rId4"/>
    <p:sldId id="263" r:id="rId5"/>
    <p:sldId id="257" r:id="rId6"/>
    <p:sldId id="256" r:id="rId7"/>
    <p:sldId id="260" r:id="rId8"/>
    <p:sldId id="259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ygb008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6" y="2189362"/>
            <a:ext cx="11730445" cy="140053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Footprints of Post-</a:t>
            </a:r>
            <a:r>
              <a:rPr lang="en-US" sz="3600" b="1" dirty="0" err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Covid</a:t>
            </a:r>
            <a:r>
              <a:rPr lang="en-US" sz="36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Sequelae, Pros-Cons and Communal Impressions</a:t>
            </a:r>
            <a:br>
              <a:rPr lang="en-IN" sz="3600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endParaRPr lang="en-IN" sz="3600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4568542"/>
            <a:ext cx="7377500" cy="19899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Yatreek</a:t>
            </a:r>
            <a:r>
              <a:rPr lang="en-US" sz="2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G </a:t>
            </a:r>
            <a:r>
              <a:rPr lang="en-US" sz="2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Bhagat</a:t>
            </a:r>
            <a:r>
              <a:rPr lang="en-US" sz="2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IN" sz="26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(Assistant Professor)</a:t>
            </a:r>
            <a:endParaRPr lang="en-IN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FF00"/>
                </a:solidFill>
              </a:rPr>
              <a:t>S.S.Jaiswal</a:t>
            </a:r>
            <a:r>
              <a:rPr lang="en-US" b="1" dirty="0">
                <a:solidFill>
                  <a:srgbClr val="FFFF00"/>
                </a:solidFill>
              </a:rPr>
              <a:t> College </a:t>
            </a:r>
            <a:r>
              <a:rPr lang="en-US" b="1" dirty="0" err="1">
                <a:solidFill>
                  <a:srgbClr val="FFFF00"/>
                </a:solidFill>
              </a:rPr>
              <a:t>Arjuni</a:t>
            </a:r>
            <a:r>
              <a:rPr lang="en-US" b="1" dirty="0">
                <a:solidFill>
                  <a:srgbClr val="FFFF00"/>
                </a:solidFill>
              </a:rPr>
              <a:t>/</a:t>
            </a:r>
            <a:r>
              <a:rPr lang="en-US" b="1" dirty="0" err="1">
                <a:solidFill>
                  <a:srgbClr val="FFFF00"/>
                </a:solidFill>
              </a:rPr>
              <a:t>Morgaon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Dist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Gondia</a:t>
            </a:r>
            <a:r>
              <a:rPr lang="en-US" b="1" dirty="0">
                <a:solidFill>
                  <a:srgbClr val="FFFF00"/>
                </a:solidFill>
              </a:rPr>
              <a:t> (MS). 441701.</a:t>
            </a:r>
            <a:endParaRPr lang="en-IN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FF00"/>
                </a:solidFill>
              </a:rPr>
              <a:t>Mob.No</a:t>
            </a:r>
            <a:r>
              <a:rPr lang="en-US" b="1" dirty="0">
                <a:solidFill>
                  <a:srgbClr val="FFFF00"/>
                </a:solidFill>
              </a:rPr>
              <a:t> – 9021973552</a:t>
            </a:r>
            <a:endParaRPr lang="en-IN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Email - </a:t>
            </a:r>
            <a:r>
              <a:rPr lang="en-US" b="1" u="sng" dirty="0">
                <a:solidFill>
                  <a:srgbClr val="FFFF00"/>
                </a:solidFill>
                <a:hlinkClick r:id="rId2"/>
              </a:rPr>
              <a:t>ygb008@gmail.com</a:t>
            </a:r>
            <a:endParaRPr lang="en-IN" dirty="0">
              <a:solidFill>
                <a:srgbClr val="FFFF00"/>
              </a:solidFill>
            </a:endParaRPr>
          </a:p>
          <a:p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261257" y="140233"/>
            <a:ext cx="10110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5</a:t>
            </a:r>
            <a:r>
              <a:rPr lang="en-US" baseline="30000" dirty="0">
                <a:solidFill>
                  <a:srgbClr val="FFC000"/>
                </a:solidFill>
              </a:rPr>
              <a:t>th</a:t>
            </a:r>
            <a:r>
              <a:rPr lang="en-US" dirty="0">
                <a:solidFill>
                  <a:srgbClr val="FFC000"/>
                </a:solidFill>
              </a:rPr>
              <a:t> CAPCDR International Conference on 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Post-COVID-19 Paradigm Shift in Social Science, Technology and Public Health </a:t>
            </a:r>
          </a:p>
          <a:p>
            <a:r>
              <a:rPr lang="en-US" dirty="0">
                <a:solidFill>
                  <a:srgbClr val="FFC000"/>
                </a:solidFill>
              </a:rPr>
              <a:t>November 23-25, 2022.</a:t>
            </a:r>
            <a:endParaRPr lang="en-IN" dirty="0">
              <a:solidFill>
                <a:srgbClr val="FFC000"/>
              </a:solidFill>
            </a:endParaRPr>
          </a:p>
        </p:txBody>
      </p:sp>
      <p:pic>
        <p:nvPicPr>
          <p:cNvPr id="4098" name="Picture 2" descr="http://capdr.org/wp-content/uploads/2020/02/Logo-Fi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67" y="4778585"/>
            <a:ext cx="1619793" cy="93206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01443" y="5893176"/>
            <a:ext cx="1920240" cy="253916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IN" sz="1050" dirty="0"/>
              <a:t>(ISNI: 0000000505092482)</a:t>
            </a:r>
          </a:p>
        </p:txBody>
      </p:sp>
    </p:spTree>
    <p:extLst>
      <p:ext uri="{BB962C8B-B14F-4D97-AF65-F5344CB8AC3E}">
        <p14:creationId xmlns:p14="http://schemas.microsoft.com/office/powerpoint/2010/main" val="3847263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Content</a:t>
            </a:r>
            <a:endParaRPr lang="en-IN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Economical</a:t>
            </a:r>
          </a:p>
          <a:p>
            <a:r>
              <a:rPr lang="en-US" sz="4400" dirty="0"/>
              <a:t>Educational</a:t>
            </a:r>
          </a:p>
          <a:p>
            <a:r>
              <a:rPr lang="en-US" sz="4400" dirty="0"/>
              <a:t>Social</a:t>
            </a:r>
          </a:p>
          <a:p>
            <a:r>
              <a:rPr lang="en-US" sz="4400" dirty="0"/>
              <a:t>Mental</a:t>
            </a:r>
          </a:p>
          <a:p>
            <a:r>
              <a:rPr lang="en-US" sz="4400" dirty="0"/>
              <a:t>Physical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9779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126609"/>
            <a:ext cx="11957537" cy="65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41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 descr="Free Black Steel Pet Cage With One Dollar 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" y="230650"/>
            <a:ext cx="11704320" cy="637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" y="106145"/>
            <a:ext cx="11625943" cy="662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209006"/>
            <a:ext cx="11691256" cy="65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2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143690"/>
            <a:ext cx="11782698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11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4474">
            <a:off x="3598970" y="638435"/>
            <a:ext cx="4500906" cy="562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6" y="153836"/>
            <a:ext cx="11321931" cy="657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84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</TotalTime>
  <Words>78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Footprints of Post-Covid Sequelae, Pros-Cons and Communal Impressions 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YATREEK</dc:creator>
  <cp:lastModifiedBy>Faruque</cp:lastModifiedBy>
  <cp:revision>10</cp:revision>
  <dcterms:created xsi:type="dcterms:W3CDTF">2022-11-08T09:42:52Z</dcterms:created>
  <dcterms:modified xsi:type="dcterms:W3CDTF">2022-11-09T06:39:42Z</dcterms:modified>
</cp:coreProperties>
</file>