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8" r:id="rId1"/>
  </p:sldMasterIdLst>
  <p:notesMasterIdLst>
    <p:notesMasterId r:id="rId36"/>
  </p:notesMasterIdLst>
  <p:sldIdLst>
    <p:sldId id="256" r:id="rId2"/>
    <p:sldId id="258" r:id="rId3"/>
    <p:sldId id="318" r:id="rId4"/>
    <p:sldId id="319" r:id="rId5"/>
    <p:sldId id="260" r:id="rId6"/>
    <p:sldId id="321" r:id="rId7"/>
    <p:sldId id="322" r:id="rId8"/>
    <p:sldId id="323" r:id="rId9"/>
    <p:sldId id="324" r:id="rId10"/>
    <p:sldId id="325" r:id="rId11"/>
    <p:sldId id="326" r:id="rId12"/>
    <p:sldId id="327" r:id="rId13"/>
    <p:sldId id="320" r:id="rId14"/>
    <p:sldId id="328" r:id="rId15"/>
    <p:sldId id="329" r:id="rId16"/>
    <p:sldId id="330" r:id="rId17"/>
    <p:sldId id="331" r:id="rId18"/>
    <p:sldId id="332" r:id="rId19"/>
    <p:sldId id="333" r:id="rId20"/>
    <p:sldId id="334" r:id="rId21"/>
    <p:sldId id="335" r:id="rId22"/>
    <p:sldId id="336" r:id="rId23"/>
    <p:sldId id="338" r:id="rId24"/>
    <p:sldId id="339" r:id="rId25"/>
    <p:sldId id="340" r:id="rId26"/>
    <p:sldId id="341" r:id="rId27"/>
    <p:sldId id="342" r:id="rId28"/>
    <p:sldId id="343" r:id="rId29"/>
    <p:sldId id="344" r:id="rId30"/>
    <p:sldId id="345" r:id="rId31"/>
    <p:sldId id="346" r:id="rId32"/>
    <p:sldId id="262" r:id="rId33"/>
    <p:sldId id="264" r:id="rId34"/>
    <p:sldId id="275" r:id="rId3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42644C8-AF6E-4DEF-9EA2-E606FCBEAA0E}">
  <a:tblStyle styleId="{F42644C8-AF6E-4DEF-9EA2-E606FCBEAA0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54"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cec4d2707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cec4d2707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p:txBody>
      </p:sp>
    </p:spTree>
    <p:extLst>
      <p:ext uri="{BB962C8B-B14F-4D97-AF65-F5344CB8AC3E}">
        <p14:creationId xmlns:p14="http://schemas.microsoft.com/office/powerpoint/2010/main" val="2673031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p:txBody>
      </p:sp>
    </p:spTree>
    <p:extLst>
      <p:ext uri="{BB962C8B-B14F-4D97-AF65-F5344CB8AC3E}">
        <p14:creationId xmlns:p14="http://schemas.microsoft.com/office/powerpoint/2010/main" val="1009340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99f2f57a71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99f2f57a71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111a0a9de56_0_186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111a0a9de56_0_186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111a0a9de56_0_188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111a0a9de56_0_188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8172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7616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p:txBody>
      </p:sp>
    </p:spTree>
    <p:extLst>
      <p:ext uri="{BB962C8B-B14F-4D97-AF65-F5344CB8AC3E}">
        <p14:creationId xmlns:p14="http://schemas.microsoft.com/office/powerpoint/2010/main" val="3266498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p:txBody>
      </p:sp>
    </p:spTree>
    <p:extLst>
      <p:ext uri="{BB962C8B-B14F-4D97-AF65-F5344CB8AC3E}">
        <p14:creationId xmlns:p14="http://schemas.microsoft.com/office/powerpoint/2010/main" val="956296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p:txBody>
      </p:sp>
    </p:spTree>
    <p:extLst>
      <p:ext uri="{BB962C8B-B14F-4D97-AF65-F5344CB8AC3E}">
        <p14:creationId xmlns:p14="http://schemas.microsoft.com/office/powerpoint/2010/main" val="2354562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p:txBody>
      </p:sp>
    </p:spTree>
    <p:extLst>
      <p:ext uri="{BB962C8B-B14F-4D97-AF65-F5344CB8AC3E}">
        <p14:creationId xmlns:p14="http://schemas.microsoft.com/office/powerpoint/2010/main" val="2766069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20000" y="1442675"/>
            <a:ext cx="5209200" cy="17250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4200">
                <a:solidFill>
                  <a:schemeClr val="dk2"/>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720000" y="3790643"/>
            <a:ext cx="4344000" cy="4758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600">
                <a:solidFill>
                  <a:schemeClr val="dk2"/>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APTION_ONLY_1">
    <p:spTree>
      <p:nvGrpSpPr>
        <p:cNvPr id="1" name="Shape 227"/>
        <p:cNvGrpSpPr/>
        <p:nvPr/>
      </p:nvGrpSpPr>
      <p:grpSpPr>
        <a:xfrm>
          <a:off x="0" y="0"/>
          <a:ext cx="0" cy="0"/>
          <a:chOff x="0" y="0"/>
          <a:chExt cx="0" cy="0"/>
        </a:xfrm>
      </p:grpSpPr>
      <p:cxnSp>
        <p:nvCxnSpPr>
          <p:cNvPr id="228" name="Google Shape;228;p38"/>
          <p:cNvCxnSpPr/>
          <p:nvPr/>
        </p:nvCxnSpPr>
        <p:spPr>
          <a:xfrm>
            <a:off x="715250" y="4513500"/>
            <a:ext cx="7720500" cy="0"/>
          </a:xfrm>
          <a:prstGeom prst="straightConnector1">
            <a:avLst/>
          </a:prstGeom>
          <a:noFill/>
          <a:ln w="9525" cap="flat" cmpd="sng">
            <a:solidFill>
              <a:schemeClr val="dk1"/>
            </a:solidFill>
            <a:prstDash val="solid"/>
            <a:round/>
            <a:headEnd type="none" w="med" len="med"/>
            <a:tailEnd type="none" w="med" len="med"/>
          </a:ln>
        </p:spPr>
      </p:cxnSp>
      <p:cxnSp>
        <p:nvCxnSpPr>
          <p:cNvPr id="229" name="Google Shape;229;p38"/>
          <p:cNvCxnSpPr/>
          <p:nvPr/>
        </p:nvCxnSpPr>
        <p:spPr>
          <a:xfrm>
            <a:off x="715250" y="630000"/>
            <a:ext cx="77205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MAIN_POINT_1_1">
    <p:bg>
      <p:bgPr>
        <a:solidFill>
          <a:schemeClr val="dk1"/>
        </a:solidFill>
        <a:effectLst/>
      </p:bgPr>
    </p:bg>
    <p:spTree>
      <p:nvGrpSpPr>
        <p:cNvPr id="1" name="Shape 230"/>
        <p:cNvGrpSpPr/>
        <p:nvPr/>
      </p:nvGrpSpPr>
      <p:grpSpPr>
        <a:xfrm>
          <a:off x="0" y="0"/>
          <a:ext cx="0" cy="0"/>
          <a:chOff x="0" y="0"/>
          <a:chExt cx="0" cy="0"/>
        </a:xfrm>
      </p:grpSpPr>
      <p:cxnSp>
        <p:nvCxnSpPr>
          <p:cNvPr id="231" name="Google Shape;231;p39"/>
          <p:cNvCxnSpPr/>
          <p:nvPr/>
        </p:nvCxnSpPr>
        <p:spPr>
          <a:xfrm>
            <a:off x="715250" y="630000"/>
            <a:ext cx="7720500" cy="0"/>
          </a:xfrm>
          <a:prstGeom prst="straightConnector1">
            <a:avLst/>
          </a:prstGeom>
          <a:noFill/>
          <a:ln w="9525" cap="flat" cmpd="sng">
            <a:solidFill>
              <a:schemeClr val="dk2"/>
            </a:solidFill>
            <a:prstDash val="solid"/>
            <a:round/>
            <a:headEnd type="none" w="med" len="med"/>
            <a:tailEnd type="none" w="med" len="med"/>
          </a:ln>
        </p:spPr>
      </p:cxnSp>
      <p:cxnSp>
        <p:nvCxnSpPr>
          <p:cNvPr id="232" name="Google Shape;232;p39"/>
          <p:cNvCxnSpPr/>
          <p:nvPr/>
        </p:nvCxnSpPr>
        <p:spPr>
          <a:xfrm>
            <a:off x="715250" y="4513500"/>
            <a:ext cx="7720500" cy="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35" name="Google Shape;35;p7"/>
          <p:cNvSpPr txBox="1">
            <a:spLocks noGrp="1"/>
          </p:cNvSpPr>
          <p:nvPr>
            <p:ph type="body" idx="1"/>
          </p:nvPr>
        </p:nvSpPr>
        <p:spPr>
          <a:xfrm>
            <a:off x="720000" y="1215751"/>
            <a:ext cx="4413900" cy="19860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434343"/>
              </a:buClr>
              <a:buSzPts val="1400"/>
              <a:buAutoNum type="arabicPeriod"/>
              <a:defRPr>
                <a:solidFill>
                  <a:srgbClr val="434343"/>
                </a:solidFill>
              </a:defRPr>
            </a:lvl1pPr>
            <a:lvl2pPr marL="914400" lvl="1" indent="-317500" rtl="0">
              <a:lnSpc>
                <a:spcPct val="115000"/>
              </a:lnSpc>
              <a:spcBef>
                <a:spcPts val="1600"/>
              </a:spcBef>
              <a:spcAft>
                <a:spcPts val="0"/>
              </a:spcAft>
              <a:buClr>
                <a:srgbClr val="434343"/>
              </a:buClr>
              <a:buSzPts val="1400"/>
              <a:buFont typeface="Roboto Condensed Light"/>
              <a:buAutoNum type="alphaLcPeriod"/>
              <a:defRPr>
                <a:solidFill>
                  <a:srgbClr val="434343"/>
                </a:solidFill>
              </a:defRPr>
            </a:lvl2pPr>
            <a:lvl3pPr marL="1371600" lvl="2" indent="-317500" rtl="0">
              <a:lnSpc>
                <a:spcPct val="115000"/>
              </a:lnSpc>
              <a:spcBef>
                <a:spcPts val="1600"/>
              </a:spcBef>
              <a:spcAft>
                <a:spcPts val="0"/>
              </a:spcAft>
              <a:buClr>
                <a:srgbClr val="434343"/>
              </a:buClr>
              <a:buSzPts val="1400"/>
              <a:buFont typeface="Roboto Condensed Light"/>
              <a:buAutoNum type="romanLcPeriod"/>
              <a:defRPr>
                <a:solidFill>
                  <a:srgbClr val="434343"/>
                </a:solidFill>
              </a:defRPr>
            </a:lvl3pPr>
            <a:lvl4pPr marL="1828800" lvl="3" indent="-317500" rtl="0">
              <a:lnSpc>
                <a:spcPct val="115000"/>
              </a:lnSpc>
              <a:spcBef>
                <a:spcPts val="1600"/>
              </a:spcBef>
              <a:spcAft>
                <a:spcPts val="0"/>
              </a:spcAft>
              <a:buClr>
                <a:srgbClr val="434343"/>
              </a:buClr>
              <a:buSzPts val="1400"/>
              <a:buFont typeface="Roboto Condensed Light"/>
              <a:buAutoNum type="arabicPeriod"/>
              <a:defRPr>
                <a:solidFill>
                  <a:srgbClr val="434343"/>
                </a:solidFill>
              </a:defRPr>
            </a:lvl4pPr>
            <a:lvl5pPr marL="2286000" lvl="4" indent="-317500" rtl="0">
              <a:lnSpc>
                <a:spcPct val="115000"/>
              </a:lnSpc>
              <a:spcBef>
                <a:spcPts val="1600"/>
              </a:spcBef>
              <a:spcAft>
                <a:spcPts val="0"/>
              </a:spcAft>
              <a:buClr>
                <a:srgbClr val="434343"/>
              </a:buClr>
              <a:buSzPts val="1400"/>
              <a:buFont typeface="Roboto Condensed Light"/>
              <a:buAutoNum type="alphaLcPeriod"/>
              <a:defRPr>
                <a:solidFill>
                  <a:srgbClr val="434343"/>
                </a:solidFill>
              </a:defRPr>
            </a:lvl5pPr>
            <a:lvl6pPr marL="2743200" lvl="5" indent="-317500" rtl="0">
              <a:lnSpc>
                <a:spcPct val="115000"/>
              </a:lnSpc>
              <a:spcBef>
                <a:spcPts val="1600"/>
              </a:spcBef>
              <a:spcAft>
                <a:spcPts val="0"/>
              </a:spcAft>
              <a:buClr>
                <a:srgbClr val="434343"/>
              </a:buClr>
              <a:buSzPts val="1400"/>
              <a:buFont typeface="Roboto Condensed Light"/>
              <a:buAutoNum type="romanLcPeriod"/>
              <a:defRPr>
                <a:solidFill>
                  <a:srgbClr val="434343"/>
                </a:solidFill>
              </a:defRPr>
            </a:lvl6pPr>
            <a:lvl7pPr marL="3200400" lvl="6" indent="-317500" rtl="0">
              <a:lnSpc>
                <a:spcPct val="115000"/>
              </a:lnSpc>
              <a:spcBef>
                <a:spcPts val="1600"/>
              </a:spcBef>
              <a:spcAft>
                <a:spcPts val="0"/>
              </a:spcAft>
              <a:buClr>
                <a:srgbClr val="434343"/>
              </a:buClr>
              <a:buSzPts val="1400"/>
              <a:buFont typeface="Roboto Condensed Light"/>
              <a:buAutoNum type="arabicPeriod"/>
              <a:defRPr>
                <a:solidFill>
                  <a:srgbClr val="434343"/>
                </a:solidFill>
              </a:defRPr>
            </a:lvl7pPr>
            <a:lvl8pPr marL="3657600" lvl="7" indent="-317500" rtl="0">
              <a:lnSpc>
                <a:spcPct val="115000"/>
              </a:lnSpc>
              <a:spcBef>
                <a:spcPts val="1600"/>
              </a:spcBef>
              <a:spcAft>
                <a:spcPts val="0"/>
              </a:spcAft>
              <a:buClr>
                <a:srgbClr val="434343"/>
              </a:buClr>
              <a:buSzPts val="1400"/>
              <a:buFont typeface="Roboto Condensed Light"/>
              <a:buAutoNum type="alphaLcPeriod"/>
              <a:defRPr>
                <a:solidFill>
                  <a:srgbClr val="434343"/>
                </a:solidFill>
              </a:defRPr>
            </a:lvl8pPr>
            <a:lvl9pPr marL="4114800" lvl="8" indent="-317500" rtl="0">
              <a:lnSpc>
                <a:spcPct val="115000"/>
              </a:lnSpc>
              <a:spcBef>
                <a:spcPts val="1600"/>
              </a:spcBef>
              <a:spcAft>
                <a:spcPts val="1600"/>
              </a:spcAft>
              <a:buClr>
                <a:srgbClr val="434343"/>
              </a:buClr>
              <a:buSzPts val="1400"/>
              <a:buFont typeface="Roboto Condensed Light"/>
              <a:buAutoNum type="romanLcPeriod"/>
              <a:defRPr>
                <a:solidFill>
                  <a:srgbClr val="434343"/>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4"/>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71"/>
        <p:cNvGrpSpPr/>
        <p:nvPr/>
      </p:nvGrpSpPr>
      <p:grpSpPr>
        <a:xfrm>
          <a:off x="0" y="0"/>
          <a:ext cx="0" cy="0"/>
          <a:chOff x="0" y="0"/>
          <a:chExt cx="0" cy="0"/>
        </a:xfrm>
      </p:grpSpPr>
      <p:pic>
        <p:nvPicPr>
          <p:cNvPr id="72" name="Google Shape;72;p14"/>
          <p:cNvPicPr preferRelativeResize="0"/>
          <p:nvPr/>
        </p:nvPicPr>
        <p:blipFill rotWithShape="1">
          <a:blip r:embed="rId2">
            <a:alphaModFix/>
          </a:blip>
          <a:srcRect/>
          <a:stretch/>
        </p:blipFill>
        <p:spPr>
          <a:xfrm>
            <a:off x="714" y="0"/>
            <a:ext cx="9142571" cy="5143500"/>
          </a:xfrm>
          <a:prstGeom prst="rect">
            <a:avLst/>
          </a:prstGeom>
          <a:noFill/>
          <a:ln>
            <a:noFill/>
          </a:ln>
        </p:spPr>
      </p:pic>
      <p:sp>
        <p:nvSpPr>
          <p:cNvPr id="73" name="Google Shape;73;p14"/>
          <p:cNvSpPr/>
          <p:nvPr/>
        </p:nvSpPr>
        <p:spPr>
          <a:xfrm>
            <a:off x="720000" y="630000"/>
            <a:ext cx="7704000" cy="38835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4"/>
          <p:cNvSpPr txBox="1">
            <a:spLocks noGrp="1"/>
          </p:cNvSpPr>
          <p:nvPr>
            <p:ph type="title"/>
          </p:nvPr>
        </p:nvSpPr>
        <p:spPr>
          <a:xfrm>
            <a:off x="2391900" y="3335213"/>
            <a:ext cx="43602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75" name="Google Shape;75;p14"/>
          <p:cNvSpPr txBox="1">
            <a:spLocks noGrp="1"/>
          </p:cNvSpPr>
          <p:nvPr>
            <p:ph type="subTitle" idx="1"/>
          </p:nvPr>
        </p:nvSpPr>
        <p:spPr>
          <a:xfrm>
            <a:off x="1607300" y="1500600"/>
            <a:ext cx="5929500" cy="1521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
  <p:cSld name="ONE_COLUMN_TEXT_1">
    <p:spTree>
      <p:nvGrpSpPr>
        <p:cNvPr id="1" name="Shape 76"/>
        <p:cNvGrpSpPr/>
        <p:nvPr/>
      </p:nvGrpSpPr>
      <p:grpSpPr>
        <a:xfrm>
          <a:off x="0" y="0"/>
          <a:ext cx="0" cy="0"/>
          <a:chOff x="0" y="0"/>
          <a:chExt cx="0" cy="0"/>
        </a:xfrm>
      </p:grpSpPr>
      <p:pic>
        <p:nvPicPr>
          <p:cNvPr id="77" name="Google Shape;77;p15"/>
          <p:cNvPicPr preferRelativeResize="0"/>
          <p:nvPr/>
        </p:nvPicPr>
        <p:blipFill>
          <a:blip r:embed="rId2">
            <a:alphaModFix/>
          </a:blip>
          <a:stretch>
            <a:fillRect/>
          </a:stretch>
        </p:blipFill>
        <p:spPr>
          <a:xfrm>
            <a:off x="714" y="0"/>
            <a:ext cx="9142571" cy="5143500"/>
          </a:xfrm>
          <a:prstGeom prst="rect">
            <a:avLst/>
          </a:prstGeom>
          <a:noFill/>
          <a:ln>
            <a:noFill/>
          </a:ln>
        </p:spPr>
      </p:pic>
      <p:sp>
        <p:nvSpPr>
          <p:cNvPr id="78" name="Google Shape;78;p15"/>
          <p:cNvSpPr/>
          <p:nvPr/>
        </p:nvSpPr>
        <p:spPr>
          <a:xfrm>
            <a:off x="720000" y="630000"/>
            <a:ext cx="7704000" cy="38835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5"/>
          <p:cNvSpPr txBox="1">
            <a:spLocks noGrp="1"/>
          </p:cNvSpPr>
          <p:nvPr>
            <p:ph type="title"/>
          </p:nvPr>
        </p:nvSpPr>
        <p:spPr>
          <a:xfrm>
            <a:off x="1991650" y="1375650"/>
            <a:ext cx="5183700" cy="172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10000"/>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80" name="Google Shape;80;p15"/>
          <p:cNvSpPr txBox="1">
            <a:spLocks noGrp="1"/>
          </p:cNvSpPr>
          <p:nvPr>
            <p:ph type="subTitle" idx="1"/>
          </p:nvPr>
        </p:nvSpPr>
        <p:spPr>
          <a:xfrm>
            <a:off x="2009650" y="3187900"/>
            <a:ext cx="5147700" cy="64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6">
  <p:cSld name="ONE_COLUMN_TEXT_3">
    <p:bg>
      <p:bgPr>
        <a:solidFill>
          <a:schemeClr val="dk1"/>
        </a:solidFill>
        <a:effectLst/>
      </p:bgPr>
    </p:bg>
    <p:spTree>
      <p:nvGrpSpPr>
        <p:cNvPr id="1" name="Shape 87"/>
        <p:cNvGrpSpPr/>
        <p:nvPr/>
      </p:nvGrpSpPr>
      <p:grpSpPr>
        <a:xfrm>
          <a:off x="0" y="0"/>
          <a:ext cx="0" cy="0"/>
          <a:chOff x="0" y="0"/>
          <a:chExt cx="0" cy="0"/>
        </a:xfrm>
      </p:grpSpPr>
      <p:sp>
        <p:nvSpPr>
          <p:cNvPr id="88" name="Google Shape;88;p17"/>
          <p:cNvSpPr txBox="1">
            <a:spLocks noGrp="1"/>
          </p:cNvSpPr>
          <p:nvPr>
            <p:ph type="body" idx="1"/>
          </p:nvPr>
        </p:nvSpPr>
        <p:spPr>
          <a:xfrm>
            <a:off x="720000" y="2257950"/>
            <a:ext cx="4434000" cy="2064900"/>
          </a:xfrm>
          <a:prstGeom prst="rect">
            <a:avLst/>
          </a:prstGeom>
        </p:spPr>
        <p:txBody>
          <a:bodyPr spcFirstLastPara="1" wrap="square" lIns="91425" tIns="91425" rIns="91425" bIns="91425" anchor="ctr" anchorCtr="0">
            <a:noAutofit/>
          </a:bodyPr>
          <a:lstStyle>
            <a:lvl1pPr marL="457200" lvl="0" indent="-292100" rtl="0">
              <a:lnSpc>
                <a:spcPct val="100000"/>
              </a:lnSpc>
              <a:spcBef>
                <a:spcPts val="0"/>
              </a:spcBef>
              <a:spcAft>
                <a:spcPts val="0"/>
              </a:spcAft>
              <a:buClr>
                <a:schemeClr val="dk2"/>
              </a:buClr>
              <a:buSzPts val="1000"/>
              <a:buChar char="●"/>
              <a:defRPr>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9" name="Google Shape;89;p17"/>
          <p:cNvSpPr txBox="1">
            <a:spLocks noGrp="1"/>
          </p:cNvSpPr>
          <p:nvPr>
            <p:ph type="title"/>
          </p:nvPr>
        </p:nvSpPr>
        <p:spPr>
          <a:xfrm>
            <a:off x="720000" y="445175"/>
            <a:ext cx="4434000" cy="16305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400"/>
              <a:buNone/>
              <a:defRPr>
                <a:solidFill>
                  <a:schemeClr val="dk2"/>
                </a:solidFill>
              </a:defRPr>
            </a:lvl1pPr>
            <a:lvl2pPr lvl="1" rtl="0">
              <a:spcBef>
                <a:spcPts val="0"/>
              </a:spcBef>
              <a:spcAft>
                <a:spcPts val="0"/>
              </a:spcAft>
              <a:buClr>
                <a:schemeClr val="dk2"/>
              </a:buClr>
              <a:buSzPts val="3400"/>
              <a:buNone/>
              <a:defRPr>
                <a:solidFill>
                  <a:schemeClr val="dk2"/>
                </a:solidFill>
              </a:defRPr>
            </a:lvl2pPr>
            <a:lvl3pPr lvl="2" rtl="0">
              <a:spcBef>
                <a:spcPts val="0"/>
              </a:spcBef>
              <a:spcAft>
                <a:spcPts val="0"/>
              </a:spcAft>
              <a:buClr>
                <a:schemeClr val="dk2"/>
              </a:buClr>
              <a:buSzPts val="3400"/>
              <a:buNone/>
              <a:defRPr>
                <a:solidFill>
                  <a:schemeClr val="dk2"/>
                </a:solidFill>
              </a:defRPr>
            </a:lvl3pPr>
            <a:lvl4pPr lvl="3" rtl="0">
              <a:spcBef>
                <a:spcPts val="0"/>
              </a:spcBef>
              <a:spcAft>
                <a:spcPts val="0"/>
              </a:spcAft>
              <a:buClr>
                <a:schemeClr val="dk2"/>
              </a:buClr>
              <a:buSzPts val="3400"/>
              <a:buNone/>
              <a:defRPr>
                <a:solidFill>
                  <a:schemeClr val="dk2"/>
                </a:solidFill>
              </a:defRPr>
            </a:lvl4pPr>
            <a:lvl5pPr lvl="4" rtl="0">
              <a:spcBef>
                <a:spcPts val="0"/>
              </a:spcBef>
              <a:spcAft>
                <a:spcPts val="0"/>
              </a:spcAft>
              <a:buClr>
                <a:schemeClr val="dk2"/>
              </a:buClr>
              <a:buSzPts val="3400"/>
              <a:buNone/>
              <a:defRPr>
                <a:solidFill>
                  <a:schemeClr val="dk2"/>
                </a:solidFill>
              </a:defRPr>
            </a:lvl5pPr>
            <a:lvl6pPr lvl="5" rtl="0">
              <a:spcBef>
                <a:spcPts val="0"/>
              </a:spcBef>
              <a:spcAft>
                <a:spcPts val="0"/>
              </a:spcAft>
              <a:buClr>
                <a:schemeClr val="dk2"/>
              </a:buClr>
              <a:buSzPts val="3400"/>
              <a:buNone/>
              <a:defRPr>
                <a:solidFill>
                  <a:schemeClr val="dk2"/>
                </a:solidFill>
              </a:defRPr>
            </a:lvl6pPr>
            <a:lvl7pPr lvl="6" rtl="0">
              <a:spcBef>
                <a:spcPts val="0"/>
              </a:spcBef>
              <a:spcAft>
                <a:spcPts val="0"/>
              </a:spcAft>
              <a:buClr>
                <a:schemeClr val="dk2"/>
              </a:buClr>
              <a:buSzPts val="3400"/>
              <a:buNone/>
              <a:defRPr>
                <a:solidFill>
                  <a:schemeClr val="dk2"/>
                </a:solidFill>
              </a:defRPr>
            </a:lvl7pPr>
            <a:lvl8pPr lvl="7" rtl="0">
              <a:spcBef>
                <a:spcPts val="0"/>
              </a:spcBef>
              <a:spcAft>
                <a:spcPts val="0"/>
              </a:spcAft>
              <a:buClr>
                <a:schemeClr val="dk2"/>
              </a:buClr>
              <a:buSzPts val="3400"/>
              <a:buNone/>
              <a:defRPr>
                <a:solidFill>
                  <a:schemeClr val="dk2"/>
                </a:solidFill>
              </a:defRPr>
            </a:lvl8pPr>
            <a:lvl9pPr lvl="8" rtl="0">
              <a:spcBef>
                <a:spcPts val="0"/>
              </a:spcBef>
              <a:spcAft>
                <a:spcPts val="0"/>
              </a:spcAft>
              <a:buClr>
                <a:schemeClr val="dk2"/>
              </a:buClr>
              <a:buSzPts val="3400"/>
              <a:buNone/>
              <a:defRPr>
                <a:solidFill>
                  <a:schemeClr val="dk2"/>
                </a:solidFill>
              </a:defRPr>
            </a:lvl9pPr>
          </a:lstStyle>
          <a:p>
            <a:endParaRPr/>
          </a:p>
        </p:txBody>
      </p:sp>
      <p:cxnSp>
        <p:nvCxnSpPr>
          <p:cNvPr id="90" name="Google Shape;90;p17"/>
          <p:cNvCxnSpPr/>
          <p:nvPr/>
        </p:nvCxnSpPr>
        <p:spPr>
          <a:xfrm>
            <a:off x="715250" y="4513500"/>
            <a:ext cx="4438800" cy="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91"/>
        <p:cNvGrpSpPr/>
        <p:nvPr/>
      </p:nvGrpSpPr>
      <p:grpSpPr>
        <a:xfrm>
          <a:off x="0" y="0"/>
          <a:ext cx="0" cy="0"/>
          <a:chOff x="0" y="0"/>
          <a:chExt cx="0" cy="0"/>
        </a:xfrm>
      </p:grpSpPr>
      <p:sp>
        <p:nvSpPr>
          <p:cNvPr id="92" name="Google Shape;92;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93" name="Google Shape;93;p18"/>
          <p:cNvSpPr txBox="1">
            <a:spLocks noGrp="1"/>
          </p:cNvSpPr>
          <p:nvPr>
            <p:ph type="title" idx="2"/>
          </p:nvPr>
        </p:nvSpPr>
        <p:spPr>
          <a:xfrm>
            <a:off x="937625" y="3088455"/>
            <a:ext cx="2175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4" name="Google Shape;94;p18"/>
          <p:cNvSpPr txBox="1">
            <a:spLocks noGrp="1"/>
          </p:cNvSpPr>
          <p:nvPr>
            <p:ph type="subTitle" idx="1"/>
          </p:nvPr>
        </p:nvSpPr>
        <p:spPr>
          <a:xfrm>
            <a:off x="937625" y="3619050"/>
            <a:ext cx="2175300" cy="53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5" name="Google Shape;95;p18"/>
          <p:cNvSpPr txBox="1">
            <a:spLocks noGrp="1"/>
          </p:cNvSpPr>
          <p:nvPr>
            <p:ph type="title" idx="3"/>
          </p:nvPr>
        </p:nvSpPr>
        <p:spPr>
          <a:xfrm>
            <a:off x="3484344" y="3088455"/>
            <a:ext cx="2175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6" name="Google Shape;96;p18"/>
          <p:cNvSpPr txBox="1">
            <a:spLocks noGrp="1"/>
          </p:cNvSpPr>
          <p:nvPr>
            <p:ph type="subTitle" idx="4"/>
          </p:nvPr>
        </p:nvSpPr>
        <p:spPr>
          <a:xfrm>
            <a:off x="3484347" y="3619050"/>
            <a:ext cx="2175300" cy="53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7" name="Google Shape;97;p18"/>
          <p:cNvSpPr txBox="1">
            <a:spLocks noGrp="1"/>
          </p:cNvSpPr>
          <p:nvPr>
            <p:ph type="title" idx="5"/>
          </p:nvPr>
        </p:nvSpPr>
        <p:spPr>
          <a:xfrm>
            <a:off x="6031071" y="3088455"/>
            <a:ext cx="2175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8" name="Google Shape;98;p18"/>
          <p:cNvSpPr txBox="1">
            <a:spLocks noGrp="1"/>
          </p:cNvSpPr>
          <p:nvPr>
            <p:ph type="subTitle" idx="6"/>
          </p:nvPr>
        </p:nvSpPr>
        <p:spPr>
          <a:xfrm>
            <a:off x="6031075" y="3619050"/>
            <a:ext cx="2175300" cy="53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cxnSp>
        <p:nvCxnSpPr>
          <p:cNvPr id="99" name="Google Shape;99;p18"/>
          <p:cNvCxnSpPr/>
          <p:nvPr/>
        </p:nvCxnSpPr>
        <p:spPr>
          <a:xfrm>
            <a:off x="7492650" y="789975"/>
            <a:ext cx="943200" cy="0"/>
          </a:xfrm>
          <a:prstGeom prst="straightConnector1">
            <a:avLst/>
          </a:prstGeom>
          <a:noFill/>
          <a:ln w="9525" cap="flat" cmpd="sng">
            <a:solidFill>
              <a:schemeClr val="dk1"/>
            </a:solidFill>
            <a:prstDash val="solid"/>
            <a:round/>
            <a:headEnd type="none" w="med" len="med"/>
            <a:tailEnd type="none" w="med" len="med"/>
          </a:ln>
        </p:spPr>
      </p:cxnSp>
      <p:cxnSp>
        <p:nvCxnSpPr>
          <p:cNvPr id="100" name="Google Shape;100;p18"/>
          <p:cNvCxnSpPr/>
          <p:nvPr/>
        </p:nvCxnSpPr>
        <p:spPr>
          <a:xfrm>
            <a:off x="715250" y="4513500"/>
            <a:ext cx="7720500" cy="0"/>
          </a:xfrm>
          <a:prstGeom prst="straightConnector1">
            <a:avLst/>
          </a:prstGeom>
          <a:noFill/>
          <a:ln w="9525" cap="flat" cmpd="sng">
            <a:solidFill>
              <a:schemeClr val="dk1"/>
            </a:solidFill>
            <a:prstDash val="solid"/>
            <a:round/>
            <a:headEnd type="none" w="med" len="med"/>
            <a:tailEnd type="none" w="med" len="med"/>
          </a:ln>
        </p:spPr>
      </p:cxnSp>
      <p:cxnSp>
        <p:nvCxnSpPr>
          <p:cNvPr id="101" name="Google Shape;101;p18"/>
          <p:cNvCxnSpPr/>
          <p:nvPr/>
        </p:nvCxnSpPr>
        <p:spPr>
          <a:xfrm>
            <a:off x="715250" y="789975"/>
            <a:ext cx="9432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2">
  <p:cSld name="SECTION_HEADER_2">
    <p:bg>
      <p:bgPr>
        <a:solidFill>
          <a:schemeClr val="dk1"/>
        </a:solidFill>
        <a:effectLst/>
      </p:bgPr>
    </p:bg>
    <p:spTree>
      <p:nvGrpSpPr>
        <p:cNvPr id="1" name="Shape 189"/>
        <p:cNvGrpSpPr/>
        <p:nvPr/>
      </p:nvGrpSpPr>
      <p:grpSpPr>
        <a:xfrm>
          <a:off x="0" y="0"/>
          <a:ext cx="0" cy="0"/>
          <a:chOff x="0" y="0"/>
          <a:chExt cx="0" cy="0"/>
        </a:xfrm>
      </p:grpSpPr>
      <p:sp>
        <p:nvSpPr>
          <p:cNvPr id="190" name="Google Shape;190;p29"/>
          <p:cNvSpPr txBox="1">
            <a:spLocks noGrp="1"/>
          </p:cNvSpPr>
          <p:nvPr>
            <p:ph type="title"/>
          </p:nvPr>
        </p:nvSpPr>
        <p:spPr>
          <a:xfrm>
            <a:off x="720000" y="1632656"/>
            <a:ext cx="3739200" cy="16779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3600"/>
              <a:buNone/>
              <a:defRPr sz="5300">
                <a:solidFill>
                  <a:schemeClr val="dk2"/>
                </a:solidFill>
              </a:defRPr>
            </a:lvl1pPr>
            <a:lvl2pPr lvl="1" algn="ctr" rtl="0">
              <a:spcBef>
                <a:spcPts val="0"/>
              </a:spcBef>
              <a:spcAft>
                <a:spcPts val="0"/>
              </a:spcAft>
              <a:buClr>
                <a:schemeClr val="dk2"/>
              </a:buClr>
              <a:buSzPts val="3600"/>
              <a:buNone/>
              <a:defRPr sz="3600">
                <a:solidFill>
                  <a:schemeClr val="dk2"/>
                </a:solidFill>
              </a:defRPr>
            </a:lvl2pPr>
            <a:lvl3pPr lvl="2" algn="ctr" rtl="0">
              <a:spcBef>
                <a:spcPts val="0"/>
              </a:spcBef>
              <a:spcAft>
                <a:spcPts val="0"/>
              </a:spcAft>
              <a:buClr>
                <a:schemeClr val="dk2"/>
              </a:buClr>
              <a:buSzPts val="3600"/>
              <a:buNone/>
              <a:defRPr sz="3600">
                <a:solidFill>
                  <a:schemeClr val="dk2"/>
                </a:solidFill>
              </a:defRPr>
            </a:lvl3pPr>
            <a:lvl4pPr lvl="3" algn="ctr" rtl="0">
              <a:spcBef>
                <a:spcPts val="0"/>
              </a:spcBef>
              <a:spcAft>
                <a:spcPts val="0"/>
              </a:spcAft>
              <a:buClr>
                <a:schemeClr val="dk2"/>
              </a:buClr>
              <a:buSzPts val="3600"/>
              <a:buNone/>
              <a:defRPr sz="3600">
                <a:solidFill>
                  <a:schemeClr val="dk2"/>
                </a:solidFill>
              </a:defRPr>
            </a:lvl4pPr>
            <a:lvl5pPr lvl="4" algn="ctr" rtl="0">
              <a:spcBef>
                <a:spcPts val="0"/>
              </a:spcBef>
              <a:spcAft>
                <a:spcPts val="0"/>
              </a:spcAft>
              <a:buClr>
                <a:schemeClr val="dk2"/>
              </a:buClr>
              <a:buSzPts val="3600"/>
              <a:buNone/>
              <a:defRPr sz="3600">
                <a:solidFill>
                  <a:schemeClr val="dk2"/>
                </a:solidFill>
              </a:defRPr>
            </a:lvl5pPr>
            <a:lvl6pPr lvl="5" algn="ctr" rtl="0">
              <a:spcBef>
                <a:spcPts val="0"/>
              </a:spcBef>
              <a:spcAft>
                <a:spcPts val="0"/>
              </a:spcAft>
              <a:buClr>
                <a:schemeClr val="dk2"/>
              </a:buClr>
              <a:buSzPts val="3600"/>
              <a:buNone/>
              <a:defRPr sz="3600">
                <a:solidFill>
                  <a:schemeClr val="dk2"/>
                </a:solidFill>
              </a:defRPr>
            </a:lvl6pPr>
            <a:lvl7pPr lvl="6" algn="ctr" rtl="0">
              <a:spcBef>
                <a:spcPts val="0"/>
              </a:spcBef>
              <a:spcAft>
                <a:spcPts val="0"/>
              </a:spcAft>
              <a:buClr>
                <a:schemeClr val="dk2"/>
              </a:buClr>
              <a:buSzPts val="3600"/>
              <a:buNone/>
              <a:defRPr sz="3600">
                <a:solidFill>
                  <a:schemeClr val="dk2"/>
                </a:solidFill>
              </a:defRPr>
            </a:lvl7pPr>
            <a:lvl8pPr lvl="7" algn="ctr" rtl="0">
              <a:spcBef>
                <a:spcPts val="0"/>
              </a:spcBef>
              <a:spcAft>
                <a:spcPts val="0"/>
              </a:spcAft>
              <a:buClr>
                <a:schemeClr val="dk2"/>
              </a:buClr>
              <a:buSzPts val="3600"/>
              <a:buNone/>
              <a:defRPr sz="3600">
                <a:solidFill>
                  <a:schemeClr val="dk2"/>
                </a:solidFill>
              </a:defRPr>
            </a:lvl8pPr>
            <a:lvl9pPr lvl="8" algn="ctr" rtl="0">
              <a:spcBef>
                <a:spcPts val="0"/>
              </a:spcBef>
              <a:spcAft>
                <a:spcPts val="0"/>
              </a:spcAft>
              <a:buClr>
                <a:schemeClr val="dk2"/>
              </a:buClr>
              <a:buSzPts val="3600"/>
              <a:buNone/>
              <a:defRPr sz="3600">
                <a:solidFill>
                  <a:schemeClr val="dk2"/>
                </a:solidFill>
              </a:defRPr>
            </a:lvl9pPr>
          </a:lstStyle>
          <a:p>
            <a:endParaRPr/>
          </a:p>
        </p:txBody>
      </p:sp>
      <p:sp>
        <p:nvSpPr>
          <p:cNvPr id="191" name="Google Shape;191;p29"/>
          <p:cNvSpPr txBox="1">
            <a:spLocks noGrp="1"/>
          </p:cNvSpPr>
          <p:nvPr>
            <p:ph type="title" idx="2" hasCustomPrompt="1"/>
          </p:nvPr>
        </p:nvSpPr>
        <p:spPr>
          <a:xfrm>
            <a:off x="720000" y="579500"/>
            <a:ext cx="1056900" cy="1061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2"/>
              </a:buClr>
              <a:buSzPts val="6000"/>
              <a:buNone/>
              <a:defRPr sz="5300">
                <a:solidFill>
                  <a:schemeClr val="dk2"/>
                </a:solidFill>
              </a:defRPr>
            </a:lvl1pPr>
            <a:lvl2pPr lvl="1" algn="ctr" rtl="0">
              <a:spcBef>
                <a:spcPts val="0"/>
              </a:spcBef>
              <a:spcAft>
                <a:spcPts val="0"/>
              </a:spcAft>
              <a:buClr>
                <a:schemeClr val="dk2"/>
              </a:buClr>
              <a:buSzPts val="6000"/>
              <a:buNone/>
              <a:defRPr sz="6000">
                <a:solidFill>
                  <a:schemeClr val="dk2"/>
                </a:solidFill>
              </a:defRPr>
            </a:lvl2pPr>
            <a:lvl3pPr lvl="2" algn="ctr" rtl="0">
              <a:spcBef>
                <a:spcPts val="0"/>
              </a:spcBef>
              <a:spcAft>
                <a:spcPts val="0"/>
              </a:spcAft>
              <a:buClr>
                <a:schemeClr val="dk2"/>
              </a:buClr>
              <a:buSzPts val="6000"/>
              <a:buNone/>
              <a:defRPr sz="6000">
                <a:solidFill>
                  <a:schemeClr val="dk2"/>
                </a:solidFill>
              </a:defRPr>
            </a:lvl3pPr>
            <a:lvl4pPr lvl="3" algn="ctr" rtl="0">
              <a:spcBef>
                <a:spcPts val="0"/>
              </a:spcBef>
              <a:spcAft>
                <a:spcPts val="0"/>
              </a:spcAft>
              <a:buClr>
                <a:schemeClr val="dk2"/>
              </a:buClr>
              <a:buSzPts val="6000"/>
              <a:buNone/>
              <a:defRPr sz="6000">
                <a:solidFill>
                  <a:schemeClr val="dk2"/>
                </a:solidFill>
              </a:defRPr>
            </a:lvl4pPr>
            <a:lvl5pPr lvl="4" algn="ctr" rtl="0">
              <a:spcBef>
                <a:spcPts val="0"/>
              </a:spcBef>
              <a:spcAft>
                <a:spcPts val="0"/>
              </a:spcAft>
              <a:buClr>
                <a:schemeClr val="dk2"/>
              </a:buClr>
              <a:buSzPts val="6000"/>
              <a:buNone/>
              <a:defRPr sz="6000">
                <a:solidFill>
                  <a:schemeClr val="dk2"/>
                </a:solidFill>
              </a:defRPr>
            </a:lvl5pPr>
            <a:lvl6pPr lvl="5" algn="ctr" rtl="0">
              <a:spcBef>
                <a:spcPts val="0"/>
              </a:spcBef>
              <a:spcAft>
                <a:spcPts val="0"/>
              </a:spcAft>
              <a:buClr>
                <a:schemeClr val="dk2"/>
              </a:buClr>
              <a:buSzPts val="6000"/>
              <a:buNone/>
              <a:defRPr sz="6000">
                <a:solidFill>
                  <a:schemeClr val="dk2"/>
                </a:solidFill>
              </a:defRPr>
            </a:lvl6pPr>
            <a:lvl7pPr lvl="6" algn="ctr" rtl="0">
              <a:spcBef>
                <a:spcPts val="0"/>
              </a:spcBef>
              <a:spcAft>
                <a:spcPts val="0"/>
              </a:spcAft>
              <a:buClr>
                <a:schemeClr val="dk2"/>
              </a:buClr>
              <a:buSzPts val="6000"/>
              <a:buNone/>
              <a:defRPr sz="6000">
                <a:solidFill>
                  <a:schemeClr val="dk2"/>
                </a:solidFill>
              </a:defRPr>
            </a:lvl7pPr>
            <a:lvl8pPr lvl="7" algn="ctr" rtl="0">
              <a:spcBef>
                <a:spcPts val="0"/>
              </a:spcBef>
              <a:spcAft>
                <a:spcPts val="0"/>
              </a:spcAft>
              <a:buClr>
                <a:schemeClr val="dk2"/>
              </a:buClr>
              <a:buSzPts val="6000"/>
              <a:buNone/>
              <a:defRPr sz="6000">
                <a:solidFill>
                  <a:schemeClr val="dk2"/>
                </a:solidFill>
              </a:defRPr>
            </a:lvl8pPr>
            <a:lvl9pPr lvl="8" algn="ctr" rtl="0">
              <a:spcBef>
                <a:spcPts val="0"/>
              </a:spcBef>
              <a:spcAft>
                <a:spcPts val="0"/>
              </a:spcAft>
              <a:buClr>
                <a:schemeClr val="dk2"/>
              </a:buClr>
              <a:buSzPts val="6000"/>
              <a:buNone/>
              <a:defRPr sz="6000">
                <a:solidFill>
                  <a:schemeClr val="dk2"/>
                </a:solidFill>
              </a:defRPr>
            </a:lvl9pPr>
          </a:lstStyle>
          <a:p>
            <a:r>
              <a:t>xx%</a:t>
            </a:r>
          </a:p>
        </p:txBody>
      </p:sp>
      <p:sp>
        <p:nvSpPr>
          <p:cNvPr id="192" name="Google Shape;192;p29"/>
          <p:cNvSpPr txBox="1">
            <a:spLocks noGrp="1"/>
          </p:cNvSpPr>
          <p:nvPr>
            <p:ph type="subTitle" idx="1"/>
          </p:nvPr>
        </p:nvSpPr>
        <p:spPr>
          <a:xfrm>
            <a:off x="720000" y="3671850"/>
            <a:ext cx="2637600" cy="71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600">
                <a:solidFill>
                  <a:schemeClr val="dk2"/>
                </a:solidFill>
              </a:defRPr>
            </a:lvl1pPr>
            <a:lvl2pPr lvl="1" algn="ctr" rtl="0">
              <a:lnSpc>
                <a:spcPct val="100000"/>
              </a:lnSpc>
              <a:spcBef>
                <a:spcPts val="1600"/>
              </a:spcBef>
              <a:spcAft>
                <a:spcPts val="0"/>
              </a:spcAft>
              <a:buClr>
                <a:schemeClr val="dk2"/>
              </a:buClr>
              <a:buSzPts val="1400"/>
              <a:buNone/>
              <a:defRPr>
                <a:solidFill>
                  <a:schemeClr val="dk2"/>
                </a:solidFill>
              </a:defRPr>
            </a:lvl2pPr>
            <a:lvl3pPr lvl="2" algn="ctr" rtl="0">
              <a:lnSpc>
                <a:spcPct val="100000"/>
              </a:lnSpc>
              <a:spcBef>
                <a:spcPts val="1600"/>
              </a:spcBef>
              <a:spcAft>
                <a:spcPts val="0"/>
              </a:spcAft>
              <a:buClr>
                <a:schemeClr val="dk2"/>
              </a:buClr>
              <a:buSzPts val="1400"/>
              <a:buNone/>
              <a:defRPr>
                <a:solidFill>
                  <a:schemeClr val="dk2"/>
                </a:solidFill>
              </a:defRPr>
            </a:lvl3pPr>
            <a:lvl4pPr lvl="3" algn="ctr" rtl="0">
              <a:lnSpc>
                <a:spcPct val="100000"/>
              </a:lnSpc>
              <a:spcBef>
                <a:spcPts val="1600"/>
              </a:spcBef>
              <a:spcAft>
                <a:spcPts val="0"/>
              </a:spcAft>
              <a:buClr>
                <a:schemeClr val="dk2"/>
              </a:buClr>
              <a:buSzPts val="1400"/>
              <a:buNone/>
              <a:defRPr>
                <a:solidFill>
                  <a:schemeClr val="dk2"/>
                </a:solidFill>
              </a:defRPr>
            </a:lvl4pPr>
            <a:lvl5pPr lvl="4" algn="ctr" rtl="0">
              <a:lnSpc>
                <a:spcPct val="100000"/>
              </a:lnSpc>
              <a:spcBef>
                <a:spcPts val="1600"/>
              </a:spcBef>
              <a:spcAft>
                <a:spcPts val="0"/>
              </a:spcAft>
              <a:buClr>
                <a:schemeClr val="dk2"/>
              </a:buClr>
              <a:buSzPts val="1400"/>
              <a:buNone/>
              <a:defRPr>
                <a:solidFill>
                  <a:schemeClr val="dk2"/>
                </a:solidFill>
              </a:defRPr>
            </a:lvl5pPr>
            <a:lvl6pPr lvl="5" algn="ctr" rtl="0">
              <a:lnSpc>
                <a:spcPct val="100000"/>
              </a:lnSpc>
              <a:spcBef>
                <a:spcPts val="1600"/>
              </a:spcBef>
              <a:spcAft>
                <a:spcPts val="0"/>
              </a:spcAft>
              <a:buClr>
                <a:schemeClr val="dk2"/>
              </a:buClr>
              <a:buSzPts val="1400"/>
              <a:buNone/>
              <a:defRPr>
                <a:solidFill>
                  <a:schemeClr val="dk2"/>
                </a:solidFill>
              </a:defRPr>
            </a:lvl6pPr>
            <a:lvl7pPr lvl="6" algn="ctr" rtl="0">
              <a:lnSpc>
                <a:spcPct val="100000"/>
              </a:lnSpc>
              <a:spcBef>
                <a:spcPts val="1600"/>
              </a:spcBef>
              <a:spcAft>
                <a:spcPts val="0"/>
              </a:spcAft>
              <a:buClr>
                <a:schemeClr val="dk2"/>
              </a:buClr>
              <a:buSzPts val="1400"/>
              <a:buNone/>
              <a:defRPr>
                <a:solidFill>
                  <a:schemeClr val="dk2"/>
                </a:solidFill>
              </a:defRPr>
            </a:lvl7pPr>
            <a:lvl8pPr lvl="7" algn="ctr" rtl="0">
              <a:lnSpc>
                <a:spcPct val="100000"/>
              </a:lnSpc>
              <a:spcBef>
                <a:spcPts val="1600"/>
              </a:spcBef>
              <a:spcAft>
                <a:spcPts val="0"/>
              </a:spcAft>
              <a:buClr>
                <a:schemeClr val="dk2"/>
              </a:buClr>
              <a:buSzPts val="1400"/>
              <a:buNone/>
              <a:defRPr>
                <a:solidFill>
                  <a:schemeClr val="dk2"/>
                </a:solidFill>
              </a:defRPr>
            </a:lvl8pPr>
            <a:lvl9pPr lvl="8" algn="ctr" rtl="0">
              <a:lnSpc>
                <a:spcPct val="100000"/>
              </a:lnSpc>
              <a:spcBef>
                <a:spcPts val="1600"/>
              </a:spcBef>
              <a:spcAft>
                <a:spcPts val="1600"/>
              </a:spcAft>
              <a:buClr>
                <a:schemeClr val="dk2"/>
              </a:buClr>
              <a:buSzPts val="1400"/>
              <a:buNone/>
              <a:defRPr>
                <a:solidFill>
                  <a:schemeClr val="dk2"/>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5">
  <p:cSld name="TITLE_ONLY_5">
    <p:spTree>
      <p:nvGrpSpPr>
        <p:cNvPr id="1" name="Shape 214"/>
        <p:cNvGrpSpPr/>
        <p:nvPr/>
      </p:nvGrpSpPr>
      <p:grpSpPr>
        <a:xfrm>
          <a:off x="0" y="0"/>
          <a:ext cx="0" cy="0"/>
          <a:chOff x="0" y="0"/>
          <a:chExt cx="0" cy="0"/>
        </a:xfrm>
      </p:grpSpPr>
      <p:sp>
        <p:nvSpPr>
          <p:cNvPr id="215" name="Google Shape;215;p3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cxnSp>
        <p:nvCxnSpPr>
          <p:cNvPr id="216" name="Google Shape;216;p35"/>
          <p:cNvCxnSpPr/>
          <p:nvPr/>
        </p:nvCxnSpPr>
        <p:spPr>
          <a:xfrm>
            <a:off x="715250" y="4513500"/>
            <a:ext cx="7720500" cy="0"/>
          </a:xfrm>
          <a:prstGeom prst="straightConnector1">
            <a:avLst/>
          </a:prstGeom>
          <a:noFill/>
          <a:ln w="9525" cap="flat" cmpd="sng">
            <a:solidFill>
              <a:schemeClr val="dk1"/>
            </a:solidFill>
            <a:prstDash val="solid"/>
            <a:round/>
            <a:headEnd type="none" w="med" len="med"/>
            <a:tailEnd type="none" w="med" len="med"/>
          </a:ln>
        </p:spPr>
      </p:cxnSp>
      <p:cxnSp>
        <p:nvCxnSpPr>
          <p:cNvPr id="217" name="Google Shape;217;p35"/>
          <p:cNvCxnSpPr/>
          <p:nvPr/>
        </p:nvCxnSpPr>
        <p:spPr>
          <a:xfrm>
            <a:off x="7492650" y="789975"/>
            <a:ext cx="9432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45025"/>
            <a:ext cx="7704000" cy="564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400"/>
              <a:buFont typeface="Shrikhand"/>
              <a:buNone/>
              <a:defRPr sz="3400">
                <a:solidFill>
                  <a:schemeClr val="dk1"/>
                </a:solidFill>
                <a:latin typeface="Shrikhand"/>
                <a:ea typeface="Shrikhand"/>
                <a:cs typeface="Shrikhand"/>
                <a:sym typeface="Shrikhand"/>
              </a:defRPr>
            </a:lvl1pPr>
            <a:lvl2pPr lvl="1" rtl="0">
              <a:spcBef>
                <a:spcPts val="0"/>
              </a:spcBef>
              <a:spcAft>
                <a:spcPts val="0"/>
              </a:spcAft>
              <a:buClr>
                <a:schemeClr val="dk1"/>
              </a:buClr>
              <a:buSzPts val="3400"/>
              <a:buFont typeface="Shrikhand"/>
              <a:buNone/>
              <a:defRPr sz="3400">
                <a:solidFill>
                  <a:schemeClr val="dk1"/>
                </a:solidFill>
                <a:latin typeface="Shrikhand"/>
                <a:ea typeface="Shrikhand"/>
                <a:cs typeface="Shrikhand"/>
                <a:sym typeface="Shrikhand"/>
              </a:defRPr>
            </a:lvl2pPr>
            <a:lvl3pPr lvl="2" rtl="0">
              <a:spcBef>
                <a:spcPts val="0"/>
              </a:spcBef>
              <a:spcAft>
                <a:spcPts val="0"/>
              </a:spcAft>
              <a:buClr>
                <a:schemeClr val="dk1"/>
              </a:buClr>
              <a:buSzPts val="3400"/>
              <a:buFont typeface="Shrikhand"/>
              <a:buNone/>
              <a:defRPr sz="3400">
                <a:solidFill>
                  <a:schemeClr val="dk1"/>
                </a:solidFill>
                <a:latin typeface="Shrikhand"/>
                <a:ea typeface="Shrikhand"/>
                <a:cs typeface="Shrikhand"/>
                <a:sym typeface="Shrikhand"/>
              </a:defRPr>
            </a:lvl3pPr>
            <a:lvl4pPr lvl="3" rtl="0">
              <a:spcBef>
                <a:spcPts val="0"/>
              </a:spcBef>
              <a:spcAft>
                <a:spcPts val="0"/>
              </a:spcAft>
              <a:buClr>
                <a:schemeClr val="dk1"/>
              </a:buClr>
              <a:buSzPts val="3400"/>
              <a:buFont typeface="Shrikhand"/>
              <a:buNone/>
              <a:defRPr sz="3400">
                <a:solidFill>
                  <a:schemeClr val="dk1"/>
                </a:solidFill>
                <a:latin typeface="Shrikhand"/>
                <a:ea typeface="Shrikhand"/>
                <a:cs typeface="Shrikhand"/>
                <a:sym typeface="Shrikhand"/>
              </a:defRPr>
            </a:lvl4pPr>
            <a:lvl5pPr lvl="4" rtl="0">
              <a:spcBef>
                <a:spcPts val="0"/>
              </a:spcBef>
              <a:spcAft>
                <a:spcPts val="0"/>
              </a:spcAft>
              <a:buClr>
                <a:schemeClr val="dk1"/>
              </a:buClr>
              <a:buSzPts val="3400"/>
              <a:buFont typeface="Shrikhand"/>
              <a:buNone/>
              <a:defRPr sz="3400">
                <a:solidFill>
                  <a:schemeClr val="dk1"/>
                </a:solidFill>
                <a:latin typeface="Shrikhand"/>
                <a:ea typeface="Shrikhand"/>
                <a:cs typeface="Shrikhand"/>
                <a:sym typeface="Shrikhand"/>
              </a:defRPr>
            </a:lvl5pPr>
            <a:lvl6pPr lvl="5" rtl="0">
              <a:spcBef>
                <a:spcPts val="0"/>
              </a:spcBef>
              <a:spcAft>
                <a:spcPts val="0"/>
              </a:spcAft>
              <a:buClr>
                <a:schemeClr val="dk1"/>
              </a:buClr>
              <a:buSzPts val="3400"/>
              <a:buFont typeface="Shrikhand"/>
              <a:buNone/>
              <a:defRPr sz="3400">
                <a:solidFill>
                  <a:schemeClr val="dk1"/>
                </a:solidFill>
                <a:latin typeface="Shrikhand"/>
                <a:ea typeface="Shrikhand"/>
                <a:cs typeface="Shrikhand"/>
                <a:sym typeface="Shrikhand"/>
              </a:defRPr>
            </a:lvl6pPr>
            <a:lvl7pPr lvl="6" rtl="0">
              <a:spcBef>
                <a:spcPts val="0"/>
              </a:spcBef>
              <a:spcAft>
                <a:spcPts val="0"/>
              </a:spcAft>
              <a:buClr>
                <a:schemeClr val="dk1"/>
              </a:buClr>
              <a:buSzPts val="3400"/>
              <a:buFont typeface="Shrikhand"/>
              <a:buNone/>
              <a:defRPr sz="3400">
                <a:solidFill>
                  <a:schemeClr val="dk1"/>
                </a:solidFill>
                <a:latin typeface="Shrikhand"/>
                <a:ea typeface="Shrikhand"/>
                <a:cs typeface="Shrikhand"/>
                <a:sym typeface="Shrikhand"/>
              </a:defRPr>
            </a:lvl7pPr>
            <a:lvl8pPr lvl="7" rtl="0">
              <a:spcBef>
                <a:spcPts val="0"/>
              </a:spcBef>
              <a:spcAft>
                <a:spcPts val="0"/>
              </a:spcAft>
              <a:buClr>
                <a:schemeClr val="dk1"/>
              </a:buClr>
              <a:buSzPts val="3400"/>
              <a:buFont typeface="Shrikhand"/>
              <a:buNone/>
              <a:defRPr sz="3400">
                <a:solidFill>
                  <a:schemeClr val="dk1"/>
                </a:solidFill>
                <a:latin typeface="Shrikhand"/>
                <a:ea typeface="Shrikhand"/>
                <a:cs typeface="Shrikhand"/>
                <a:sym typeface="Shrikhand"/>
              </a:defRPr>
            </a:lvl8pPr>
            <a:lvl9pPr lvl="8" rtl="0">
              <a:spcBef>
                <a:spcPts val="0"/>
              </a:spcBef>
              <a:spcAft>
                <a:spcPts val="0"/>
              </a:spcAft>
              <a:buClr>
                <a:schemeClr val="dk1"/>
              </a:buClr>
              <a:buSzPts val="3400"/>
              <a:buFont typeface="Shrikhand"/>
              <a:buNone/>
              <a:defRPr sz="3400">
                <a:solidFill>
                  <a:schemeClr val="dk1"/>
                </a:solidFill>
                <a:latin typeface="Shrikhand"/>
                <a:ea typeface="Shrikhand"/>
                <a:cs typeface="Shrikhand"/>
                <a:sym typeface="Shrikhand"/>
              </a:defRPr>
            </a:lvl9pPr>
          </a:lstStyle>
          <a:p>
            <a:endParaRPr/>
          </a:p>
        </p:txBody>
      </p:sp>
      <p:sp>
        <p:nvSpPr>
          <p:cNvPr id="7" name="Google Shape;7;p1"/>
          <p:cNvSpPr txBox="1">
            <a:spLocks noGrp="1"/>
          </p:cNvSpPr>
          <p:nvPr>
            <p:ph type="body" idx="1"/>
          </p:nvPr>
        </p:nvSpPr>
        <p:spPr>
          <a:xfrm>
            <a:off x="720000" y="1142975"/>
            <a:ext cx="7704000" cy="33705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1pPr>
            <a:lvl2pPr marL="914400" lvl="1" indent="-317500">
              <a:lnSpc>
                <a:spcPct val="100000"/>
              </a:lnSpc>
              <a:spcBef>
                <a:spcPts val="1600"/>
              </a:spcBef>
              <a:spcAft>
                <a:spcPts val="0"/>
              </a:spcAft>
              <a:buClr>
                <a:schemeClr val="dk1"/>
              </a:buClr>
              <a:buSzPts val="1400"/>
              <a:buFont typeface="Assistant"/>
              <a:buChar char="○"/>
              <a:defRPr>
                <a:solidFill>
                  <a:schemeClr val="dk1"/>
                </a:solidFill>
                <a:latin typeface="Assistant"/>
                <a:ea typeface="Assistant"/>
                <a:cs typeface="Assistant"/>
                <a:sym typeface="Assistant"/>
              </a:defRPr>
            </a:lvl2pPr>
            <a:lvl3pPr marL="1371600" lvl="2" indent="-317500">
              <a:lnSpc>
                <a:spcPct val="100000"/>
              </a:lnSpc>
              <a:spcBef>
                <a:spcPts val="1600"/>
              </a:spcBef>
              <a:spcAft>
                <a:spcPts val="0"/>
              </a:spcAft>
              <a:buClr>
                <a:schemeClr val="dk1"/>
              </a:buClr>
              <a:buSzPts val="1400"/>
              <a:buFont typeface="Assistant"/>
              <a:buChar char="■"/>
              <a:defRPr>
                <a:solidFill>
                  <a:schemeClr val="dk1"/>
                </a:solidFill>
                <a:latin typeface="Assistant"/>
                <a:ea typeface="Assistant"/>
                <a:cs typeface="Assistant"/>
                <a:sym typeface="Assistant"/>
              </a:defRPr>
            </a:lvl3pPr>
            <a:lvl4pPr marL="1828800" lvl="3" indent="-317500">
              <a:lnSpc>
                <a:spcPct val="100000"/>
              </a:lnSpc>
              <a:spcBef>
                <a:spcPts val="1600"/>
              </a:spcBef>
              <a:spcAft>
                <a:spcPts val="0"/>
              </a:spcAft>
              <a:buClr>
                <a:schemeClr val="dk1"/>
              </a:buClr>
              <a:buSzPts val="1400"/>
              <a:buFont typeface="Assistant"/>
              <a:buChar char="●"/>
              <a:defRPr>
                <a:solidFill>
                  <a:schemeClr val="dk1"/>
                </a:solidFill>
                <a:latin typeface="Assistant"/>
                <a:ea typeface="Assistant"/>
                <a:cs typeface="Assistant"/>
                <a:sym typeface="Assistant"/>
              </a:defRPr>
            </a:lvl4pPr>
            <a:lvl5pPr marL="2286000" lvl="4" indent="-317500">
              <a:lnSpc>
                <a:spcPct val="100000"/>
              </a:lnSpc>
              <a:spcBef>
                <a:spcPts val="1600"/>
              </a:spcBef>
              <a:spcAft>
                <a:spcPts val="0"/>
              </a:spcAft>
              <a:buClr>
                <a:schemeClr val="dk1"/>
              </a:buClr>
              <a:buSzPts val="1400"/>
              <a:buFont typeface="Assistant"/>
              <a:buChar char="○"/>
              <a:defRPr>
                <a:solidFill>
                  <a:schemeClr val="dk1"/>
                </a:solidFill>
                <a:latin typeface="Assistant"/>
                <a:ea typeface="Assistant"/>
                <a:cs typeface="Assistant"/>
                <a:sym typeface="Assistant"/>
              </a:defRPr>
            </a:lvl5pPr>
            <a:lvl6pPr marL="2743200" lvl="5" indent="-317500">
              <a:lnSpc>
                <a:spcPct val="100000"/>
              </a:lnSpc>
              <a:spcBef>
                <a:spcPts val="1600"/>
              </a:spcBef>
              <a:spcAft>
                <a:spcPts val="0"/>
              </a:spcAft>
              <a:buClr>
                <a:schemeClr val="dk1"/>
              </a:buClr>
              <a:buSzPts val="1400"/>
              <a:buFont typeface="Assistant"/>
              <a:buChar char="■"/>
              <a:defRPr>
                <a:solidFill>
                  <a:schemeClr val="dk1"/>
                </a:solidFill>
                <a:latin typeface="Assistant"/>
                <a:ea typeface="Assistant"/>
                <a:cs typeface="Assistant"/>
                <a:sym typeface="Assistant"/>
              </a:defRPr>
            </a:lvl6pPr>
            <a:lvl7pPr marL="3200400" lvl="6" indent="-317500">
              <a:lnSpc>
                <a:spcPct val="100000"/>
              </a:lnSpc>
              <a:spcBef>
                <a:spcPts val="1600"/>
              </a:spcBef>
              <a:spcAft>
                <a:spcPts val="0"/>
              </a:spcAft>
              <a:buClr>
                <a:schemeClr val="dk1"/>
              </a:buClr>
              <a:buSzPts val="1400"/>
              <a:buFont typeface="Assistant"/>
              <a:buChar char="●"/>
              <a:defRPr>
                <a:solidFill>
                  <a:schemeClr val="dk1"/>
                </a:solidFill>
                <a:latin typeface="Assistant"/>
                <a:ea typeface="Assistant"/>
                <a:cs typeface="Assistant"/>
                <a:sym typeface="Assistant"/>
              </a:defRPr>
            </a:lvl7pPr>
            <a:lvl8pPr marL="3657600" lvl="7" indent="-317500">
              <a:lnSpc>
                <a:spcPct val="100000"/>
              </a:lnSpc>
              <a:spcBef>
                <a:spcPts val="1600"/>
              </a:spcBef>
              <a:spcAft>
                <a:spcPts val="0"/>
              </a:spcAft>
              <a:buClr>
                <a:schemeClr val="dk1"/>
              </a:buClr>
              <a:buSzPts val="1400"/>
              <a:buFont typeface="Assistant"/>
              <a:buChar char="○"/>
              <a:defRPr>
                <a:solidFill>
                  <a:schemeClr val="dk1"/>
                </a:solidFill>
                <a:latin typeface="Assistant"/>
                <a:ea typeface="Assistant"/>
                <a:cs typeface="Assistant"/>
                <a:sym typeface="Assistant"/>
              </a:defRPr>
            </a:lvl8pPr>
            <a:lvl9pPr marL="4114800" lvl="8" indent="-317500">
              <a:lnSpc>
                <a:spcPct val="100000"/>
              </a:lnSpc>
              <a:spcBef>
                <a:spcPts val="1600"/>
              </a:spcBef>
              <a:spcAft>
                <a:spcPts val="1600"/>
              </a:spcAft>
              <a:buClr>
                <a:schemeClr val="dk1"/>
              </a:buClr>
              <a:buSzPts val="1400"/>
              <a:buFont typeface="Assistant"/>
              <a:buChar char="■"/>
              <a:defRPr>
                <a:solidFill>
                  <a:schemeClr val="dk1"/>
                </a:solidFill>
                <a:latin typeface="Assistant"/>
                <a:ea typeface="Assistant"/>
                <a:cs typeface="Assistant"/>
                <a:sym typeface="Assistan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3" r:id="rId2"/>
    <p:sldLayoutId id="2147483658" r:id="rId3"/>
    <p:sldLayoutId id="2147483660" r:id="rId4"/>
    <p:sldLayoutId id="2147483661" r:id="rId5"/>
    <p:sldLayoutId id="2147483663" r:id="rId6"/>
    <p:sldLayoutId id="2147483664" r:id="rId7"/>
    <p:sldLayoutId id="2147483675" r:id="rId8"/>
    <p:sldLayoutId id="2147483681" r:id="rId9"/>
    <p:sldLayoutId id="2147483684" r:id="rId10"/>
    <p:sldLayoutId id="2147483685"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hyperlink" Target="https://go.panoramaed.com/5-virtual-learning-resources"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hyperlink" Target="https://zienjournals.com/index.php/jpip/article/view/62"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hyperlink" Target="https://www.scribbr.com/methodology/thematic-analysis/#:~:text=Thematic%20analysis%20is%20a%20method,meaning%20that%20come%20up%20repeatedly" TargetMode="External"/><Relationship Id="rId5" Type="http://schemas.openxmlformats.org/officeDocument/2006/relationships/hyperlink" Target="https://www.johnlovett.com/perspective-drawing#:~:text=Perspective%20drawing%20is%20a%20technique,to%20the%20use%20of%20perspective" TargetMode="External"/><Relationship Id="rId4" Type="http://schemas.openxmlformats.org/officeDocument/2006/relationships/hyperlink" Target="https://libguides.usc.edu/writingguide/theoreticalframework#:~:text=Definition,theory%20of%20a%20research%20study"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243" name="Google Shape;243;p43"/>
          <p:cNvPicPr preferRelativeResize="0"/>
          <p:nvPr/>
        </p:nvPicPr>
        <p:blipFill rotWithShape="1">
          <a:blip r:embed="rId3">
            <a:alphaModFix/>
          </a:blip>
          <a:srcRect l="31093" r="31093"/>
          <a:stretch/>
        </p:blipFill>
        <p:spPr>
          <a:xfrm>
            <a:off x="539148" y="3721780"/>
            <a:ext cx="8587125" cy="1208409"/>
          </a:xfrm>
          <a:prstGeom prst="roundRect">
            <a:avLst>
              <a:gd name="adj" fmla="val 0"/>
            </a:avLst>
          </a:prstGeom>
          <a:noFill/>
          <a:ln>
            <a:noFill/>
          </a:ln>
        </p:spPr>
      </p:pic>
      <p:sp>
        <p:nvSpPr>
          <p:cNvPr id="244" name="Google Shape;244;p43"/>
          <p:cNvSpPr txBox="1">
            <a:spLocks noGrp="1"/>
          </p:cNvSpPr>
          <p:nvPr>
            <p:ph type="ctrTitle"/>
          </p:nvPr>
        </p:nvSpPr>
        <p:spPr>
          <a:xfrm>
            <a:off x="174929" y="2516108"/>
            <a:ext cx="5289389" cy="106413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t>Perspective Drawings of Senior High School Students </a:t>
            </a:r>
            <a:br>
              <a:rPr lang="en" sz="1800" b="1" dirty="0"/>
            </a:br>
            <a:r>
              <a:rPr lang="en" sz="1800" b="1" dirty="0"/>
              <a:t>in Housekeeping  and Technical Drafting:</a:t>
            </a:r>
            <a:br>
              <a:rPr lang="en" sz="1800" b="1" dirty="0"/>
            </a:br>
            <a:r>
              <a:rPr lang="en" sz="1800" b="1" dirty="0"/>
              <a:t> A Theory Development Approach</a:t>
            </a:r>
            <a:endParaRPr sz="1800" b="1" dirty="0"/>
          </a:p>
        </p:txBody>
      </p:sp>
      <p:sp>
        <p:nvSpPr>
          <p:cNvPr id="245" name="Google Shape;245;p43"/>
          <p:cNvSpPr txBox="1">
            <a:spLocks noGrp="1"/>
          </p:cNvSpPr>
          <p:nvPr>
            <p:ph type="subTitle" idx="1"/>
          </p:nvPr>
        </p:nvSpPr>
        <p:spPr>
          <a:xfrm>
            <a:off x="970058" y="3571475"/>
            <a:ext cx="3538332" cy="106413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dirty="0"/>
              <a:t>November 23-25, 2022</a:t>
            </a:r>
          </a:p>
          <a:p>
            <a:pPr marL="0" lvl="0" indent="0" algn="l" rtl="0">
              <a:spcBef>
                <a:spcPts val="0"/>
              </a:spcBef>
              <a:spcAft>
                <a:spcPts val="0"/>
              </a:spcAft>
              <a:buNone/>
            </a:pPr>
            <a:r>
              <a:rPr lang="en" sz="1400" b="1" i="1" dirty="0"/>
              <a:t>Venue: Zoom Platform</a:t>
            </a:r>
          </a:p>
          <a:p>
            <a:pPr marL="0" lvl="0" indent="0" algn="l" rtl="0">
              <a:spcBef>
                <a:spcPts val="0"/>
              </a:spcBef>
              <a:spcAft>
                <a:spcPts val="0"/>
              </a:spcAft>
              <a:buNone/>
            </a:pPr>
            <a:r>
              <a:rPr lang="en" sz="1400" b="1" i="1" dirty="0"/>
              <a:t>Center for Academic &amp; Professional Career</a:t>
            </a:r>
          </a:p>
          <a:p>
            <a:pPr marL="0" lvl="0" indent="0" algn="l" rtl="0">
              <a:spcBef>
                <a:spcPts val="0"/>
              </a:spcBef>
              <a:spcAft>
                <a:spcPts val="0"/>
              </a:spcAft>
              <a:buNone/>
            </a:pPr>
            <a:r>
              <a:rPr lang="en" sz="1400" b="1" i="1" dirty="0"/>
              <a:t>Development and Research (CAPCDR)</a:t>
            </a:r>
          </a:p>
          <a:p>
            <a:pPr marL="0" lvl="0" indent="0" algn="l" rtl="0">
              <a:spcBef>
                <a:spcPts val="0"/>
              </a:spcBef>
              <a:spcAft>
                <a:spcPts val="0"/>
              </a:spcAft>
              <a:buNone/>
            </a:pPr>
            <a:r>
              <a:rPr lang="en" sz="1400" b="1" i="1" dirty="0"/>
              <a:t>Upashi-8023, Bangladesh</a:t>
            </a:r>
          </a:p>
          <a:p>
            <a:pPr marL="0" lvl="0" indent="0" algn="l" rtl="0">
              <a:spcBef>
                <a:spcPts val="0"/>
              </a:spcBef>
              <a:spcAft>
                <a:spcPts val="0"/>
              </a:spcAft>
              <a:buNone/>
            </a:pPr>
            <a:endParaRPr b="1" i="1" dirty="0"/>
          </a:p>
        </p:txBody>
      </p:sp>
      <p:cxnSp>
        <p:nvCxnSpPr>
          <p:cNvPr id="247" name="Google Shape;247;p43"/>
          <p:cNvCxnSpPr>
            <a:cxnSpLocks/>
          </p:cNvCxnSpPr>
          <p:nvPr/>
        </p:nvCxnSpPr>
        <p:spPr>
          <a:xfrm>
            <a:off x="720000" y="4746929"/>
            <a:ext cx="4086576" cy="0"/>
          </a:xfrm>
          <a:prstGeom prst="straightConnector1">
            <a:avLst/>
          </a:prstGeom>
          <a:noFill/>
          <a:ln w="9525" cap="flat" cmpd="sng">
            <a:solidFill>
              <a:schemeClr val="dk2"/>
            </a:solidFill>
            <a:prstDash val="solid"/>
            <a:round/>
            <a:headEnd type="none" w="med" len="med"/>
            <a:tailEnd type="none" w="med" len="med"/>
          </a:ln>
        </p:spPr>
      </p:cxnSp>
      <p:cxnSp>
        <p:nvCxnSpPr>
          <p:cNvPr id="249" name="Google Shape;249;p43"/>
          <p:cNvCxnSpPr/>
          <p:nvPr/>
        </p:nvCxnSpPr>
        <p:spPr>
          <a:xfrm>
            <a:off x="720000" y="3543600"/>
            <a:ext cx="4128900" cy="0"/>
          </a:xfrm>
          <a:prstGeom prst="straightConnector1">
            <a:avLst/>
          </a:prstGeom>
          <a:noFill/>
          <a:ln w="9525" cap="flat" cmpd="sng">
            <a:solidFill>
              <a:schemeClr val="dk2"/>
            </a:solidFill>
            <a:prstDash val="solid"/>
            <a:round/>
            <a:headEnd type="none" w="med" len="med"/>
            <a:tailEnd type="none" w="med" len="med"/>
          </a:ln>
        </p:spPr>
      </p:cxnSp>
      <p:sp>
        <p:nvSpPr>
          <p:cNvPr id="2" name="Rectangle: Rounded Corners 1">
            <a:extLst>
              <a:ext uri="{FF2B5EF4-FFF2-40B4-BE49-F238E27FC236}">
                <a16:creationId xmlns:a16="http://schemas.microsoft.com/office/drawing/2014/main" id="{9A51FD72-868F-7A9B-97EA-9F9D643F475F}"/>
              </a:ext>
            </a:extLst>
          </p:cNvPr>
          <p:cNvSpPr/>
          <p:nvPr/>
        </p:nvSpPr>
        <p:spPr>
          <a:xfrm>
            <a:off x="2647784" y="99982"/>
            <a:ext cx="3649649" cy="67129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0" lang="en-US" sz="22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endParaRPr>
          </a:p>
          <a:p>
            <a:pPr algn="ctr"/>
            <a:r>
              <a:rPr kumimoji="0" lang="en-US" sz="16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Department of Education</a:t>
            </a:r>
            <a:br>
              <a:rPr kumimoji="0" lang="en-US" sz="22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br>
            <a:r>
              <a:rPr kumimoji="0" lang="en-US" sz="1300" b="0"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Division of Cebu City, Cebu, Philippines</a:t>
            </a:r>
            <a:br>
              <a:rPr kumimoji="0" lang="en-US" sz="13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br>
            <a:endParaRPr lang="en-PH" dirty="0"/>
          </a:p>
        </p:txBody>
      </p:sp>
      <p:pic>
        <p:nvPicPr>
          <p:cNvPr id="11" name="Google Shape;187;p1" descr="Welcome to DepEd - Cebu City">
            <a:extLst>
              <a:ext uri="{FF2B5EF4-FFF2-40B4-BE49-F238E27FC236}">
                <a16:creationId xmlns:a16="http://schemas.microsoft.com/office/drawing/2014/main" id="{A9995A99-575F-5056-EC30-D9EE3015EA5A}"/>
              </a:ext>
            </a:extLst>
          </p:cNvPr>
          <p:cNvPicPr preferRelativeResize="0"/>
          <p:nvPr/>
        </p:nvPicPr>
        <p:blipFill rotWithShape="1">
          <a:blip r:embed="rId4">
            <a:alphaModFix/>
          </a:blip>
          <a:srcRect/>
          <a:stretch/>
        </p:blipFill>
        <p:spPr>
          <a:xfrm>
            <a:off x="515436" y="189682"/>
            <a:ext cx="922351" cy="865451"/>
          </a:xfrm>
          <a:prstGeom prst="rect">
            <a:avLst/>
          </a:prstGeom>
          <a:noFill/>
          <a:ln>
            <a:noFill/>
          </a:ln>
        </p:spPr>
      </p:pic>
      <p:pic>
        <p:nvPicPr>
          <p:cNvPr id="12" name="Google Shape;188;p1">
            <a:extLst>
              <a:ext uri="{FF2B5EF4-FFF2-40B4-BE49-F238E27FC236}">
                <a16:creationId xmlns:a16="http://schemas.microsoft.com/office/drawing/2014/main" id="{964E2D30-67FC-1136-4AB5-59379777E31B}"/>
              </a:ext>
            </a:extLst>
          </p:cNvPr>
          <p:cNvPicPr preferRelativeResize="0"/>
          <p:nvPr/>
        </p:nvPicPr>
        <p:blipFill rotWithShape="1">
          <a:blip r:embed="rId5">
            <a:alphaModFix/>
          </a:blip>
          <a:srcRect/>
          <a:stretch/>
        </p:blipFill>
        <p:spPr>
          <a:xfrm>
            <a:off x="7324550" y="187671"/>
            <a:ext cx="922352" cy="884356"/>
          </a:xfrm>
          <a:prstGeom prst="rect">
            <a:avLst/>
          </a:prstGeom>
          <a:noFill/>
          <a:ln>
            <a:noFill/>
          </a:ln>
        </p:spPr>
      </p:pic>
      <p:pic>
        <p:nvPicPr>
          <p:cNvPr id="1026" name="Picture 2">
            <a:extLst>
              <a:ext uri="{FF2B5EF4-FFF2-40B4-BE49-F238E27FC236}">
                <a16:creationId xmlns:a16="http://schemas.microsoft.com/office/drawing/2014/main" id="{FE466BFC-7D20-EE24-B5B6-7AC366CC0F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09152" y="2916485"/>
            <a:ext cx="1153185" cy="113939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0461DB19-C613-4F54-260D-C24332E1E4E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64000" y="2951040"/>
            <a:ext cx="1484909" cy="115373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28A16BF7-5AAF-4286-040B-6A2C2F9C7E0E}"/>
              </a:ext>
            </a:extLst>
          </p:cNvPr>
          <p:cNvSpPr/>
          <p:nvPr/>
        </p:nvSpPr>
        <p:spPr>
          <a:xfrm>
            <a:off x="4806576" y="4079897"/>
            <a:ext cx="1885575" cy="50386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b="1" dirty="0">
                <a:solidFill>
                  <a:schemeClr val="bg2"/>
                </a:solidFill>
              </a:rPr>
              <a:t>Victor Rey B. </a:t>
            </a:r>
            <a:r>
              <a:rPr lang="en-US" sz="1100" b="1" dirty="0" err="1">
                <a:solidFill>
                  <a:schemeClr val="bg2"/>
                </a:solidFill>
              </a:rPr>
              <a:t>Lomocso</a:t>
            </a:r>
            <a:endParaRPr lang="en-US" sz="1100" b="1" dirty="0">
              <a:solidFill>
                <a:schemeClr val="bg2"/>
              </a:solidFill>
            </a:endParaRPr>
          </a:p>
          <a:p>
            <a:pPr algn="ctr"/>
            <a:r>
              <a:rPr lang="en-US" sz="1100" dirty="0">
                <a:solidFill>
                  <a:schemeClr val="bg2"/>
                </a:solidFill>
              </a:rPr>
              <a:t>Teacher I</a:t>
            </a:r>
            <a:endParaRPr lang="en-PH" sz="1100" dirty="0">
              <a:solidFill>
                <a:schemeClr val="bg2"/>
              </a:solidFill>
            </a:endParaRPr>
          </a:p>
        </p:txBody>
      </p:sp>
      <p:sp>
        <p:nvSpPr>
          <p:cNvPr id="22" name="Rectangle: Rounded Corners 21">
            <a:extLst>
              <a:ext uri="{FF2B5EF4-FFF2-40B4-BE49-F238E27FC236}">
                <a16:creationId xmlns:a16="http://schemas.microsoft.com/office/drawing/2014/main" id="{0DA41A82-EE83-52A5-3808-3B260358E8F7}"/>
              </a:ext>
            </a:extLst>
          </p:cNvPr>
          <p:cNvSpPr/>
          <p:nvPr/>
        </p:nvSpPr>
        <p:spPr>
          <a:xfrm>
            <a:off x="7324550" y="4055165"/>
            <a:ext cx="1606163" cy="45573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b="1" dirty="0">
                <a:solidFill>
                  <a:schemeClr val="bg2"/>
                </a:solidFill>
              </a:rPr>
              <a:t>Eugene </a:t>
            </a:r>
            <a:r>
              <a:rPr lang="en-US" sz="1100" b="1" dirty="0" err="1">
                <a:solidFill>
                  <a:schemeClr val="bg2"/>
                </a:solidFill>
              </a:rPr>
              <a:t>Embalsado</a:t>
            </a:r>
            <a:endParaRPr lang="en-US" sz="1100" b="1" dirty="0">
              <a:solidFill>
                <a:schemeClr val="bg2"/>
              </a:solidFill>
            </a:endParaRPr>
          </a:p>
          <a:p>
            <a:pPr algn="ctr"/>
            <a:r>
              <a:rPr lang="en-US" sz="1100" dirty="0">
                <a:solidFill>
                  <a:schemeClr val="bg2"/>
                </a:solidFill>
              </a:rPr>
              <a:t>Teacher III</a:t>
            </a:r>
            <a:endParaRPr lang="en-PH" sz="1100" dirty="0">
              <a:solidFill>
                <a:schemeClr val="bg2"/>
              </a:solidFill>
            </a:endParaRPr>
          </a:p>
        </p:txBody>
      </p:sp>
      <p:pic>
        <p:nvPicPr>
          <p:cNvPr id="1034" name="Picture 10">
            <a:extLst>
              <a:ext uri="{FF2B5EF4-FFF2-40B4-BE49-F238E27FC236}">
                <a16:creationId xmlns:a16="http://schemas.microsoft.com/office/drawing/2014/main" id="{83A7B3A8-48C6-136A-F2D4-6C37E990C0F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56173" y="865095"/>
            <a:ext cx="1489935" cy="1433308"/>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Rounded Corners 23">
            <a:extLst>
              <a:ext uri="{FF2B5EF4-FFF2-40B4-BE49-F238E27FC236}">
                <a16:creationId xmlns:a16="http://schemas.microsoft.com/office/drawing/2014/main" id="{6418AB3D-9DBD-6534-A933-9BF33AB6C4E5}"/>
              </a:ext>
            </a:extLst>
          </p:cNvPr>
          <p:cNvSpPr/>
          <p:nvPr/>
        </p:nvSpPr>
        <p:spPr>
          <a:xfrm>
            <a:off x="6297433" y="2297482"/>
            <a:ext cx="2785753" cy="59214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b="1" dirty="0">
                <a:solidFill>
                  <a:schemeClr val="bg2"/>
                </a:solidFill>
              </a:rPr>
              <a:t>Reynaldo V. Moral, PhD</a:t>
            </a:r>
          </a:p>
          <a:p>
            <a:pPr algn="ctr"/>
            <a:r>
              <a:rPr lang="en-US" sz="1100" dirty="0">
                <a:solidFill>
                  <a:schemeClr val="bg2"/>
                </a:solidFill>
              </a:rPr>
              <a:t>Master Teacher I/ Research Coordinator</a:t>
            </a:r>
          </a:p>
          <a:p>
            <a:pPr algn="ctr"/>
            <a:r>
              <a:rPr lang="en-US" sz="1100" dirty="0">
                <a:solidFill>
                  <a:schemeClr val="bg2"/>
                </a:solidFill>
              </a:rPr>
              <a:t>IREO Inc., Head of Editorial Board</a:t>
            </a:r>
            <a:endParaRPr lang="en-PH" sz="1100" dirty="0">
              <a:solidFill>
                <a:schemeClr val="bg2"/>
              </a:solidFill>
            </a:endParaRPr>
          </a:p>
        </p:txBody>
      </p:sp>
      <p:pic>
        <p:nvPicPr>
          <p:cNvPr id="4" name="Picture 3">
            <a:extLst>
              <a:ext uri="{FF2B5EF4-FFF2-40B4-BE49-F238E27FC236}">
                <a16:creationId xmlns:a16="http://schemas.microsoft.com/office/drawing/2014/main" id="{914B9876-99D7-1EF8-D4FF-8E05D5332444}"/>
              </a:ext>
            </a:extLst>
          </p:cNvPr>
          <p:cNvPicPr>
            <a:picLocks noChangeAspect="1"/>
          </p:cNvPicPr>
          <p:nvPr/>
        </p:nvPicPr>
        <p:blipFill>
          <a:blip r:embed="rId9"/>
          <a:stretch>
            <a:fillRect/>
          </a:stretch>
        </p:blipFill>
        <p:spPr>
          <a:xfrm>
            <a:off x="1749287" y="842839"/>
            <a:ext cx="5173879" cy="592142"/>
          </a:xfrm>
          <a:prstGeom prst="rect">
            <a:avLst/>
          </a:prstGeom>
        </p:spPr>
      </p:pic>
      <p:sp>
        <p:nvSpPr>
          <p:cNvPr id="5" name="Google Shape;244;p43">
            <a:extLst>
              <a:ext uri="{FF2B5EF4-FFF2-40B4-BE49-F238E27FC236}">
                <a16:creationId xmlns:a16="http://schemas.microsoft.com/office/drawing/2014/main" id="{35AEEE15-4463-77D3-9653-8FC2C0F07F60}"/>
              </a:ext>
            </a:extLst>
          </p:cNvPr>
          <p:cNvSpPr txBox="1">
            <a:spLocks/>
          </p:cNvSpPr>
          <p:nvPr/>
        </p:nvSpPr>
        <p:spPr>
          <a:xfrm>
            <a:off x="1319917" y="1614822"/>
            <a:ext cx="5486400" cy="80201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Shrikhand"/>
              <a:buNone/>
              <a:defRPr sz="4200" b="0" i="0" u="none" strike="noStrike" cap="none">
                <a:solidFill>
                  <a:schemeClr val="dk2"/>
                </a:solidFill>
                <a:latin typeface="Shrikhand"/>
                <a:ea typeface="Shrikhand"/>
                <a:cs typeface="Shrikhand"/>
                <a:sym typeface="Shrikhand"/>
              </a:defRPr>
            </a:lvl1pPr>
            <a:lvl2pPr marR="0" lvl="1" algn="ctr" rtl="0">
              <a:lnSpc>
                <a:spcPct val="100000"/>
              </a:lnSpc>
              <a:spcBef>
                <a:spcPts val="0"/>
              </a:spcBef>
              <a:spcAft>
                <a:spcPts val="0"/>
              </a:spcAft>
              <a:buClr>
                <a:schemeClr val="dk1"/>
              </a:buClr>
              <a:buSzPts val="5200"/>
              <a:buFont typeface="Shrikhand"/>
              <a:buNone/>
              <a:defRPr sz="5200" b="0" i="0" u="none" strike="noStrike" cap="none">
                <a:solidFill>
                  <a:schemeClr val="dk1"/>
                </a:solidFill>
                <a:latin typeface="Shrikhand"/>
                <a:ea typeface="Shrikhand"/>
                <a:cs typeface="Shrikhand"/>
                <a:sym typeface="Shrikhand"/>
              </a:defRPr>
            </a:lvl2pPr>
            <a:lvl3pPr marR="0" lvl="2" algn="ctr" rtl="0">
              <a:lnSpc>
                <a:spcPct val="100000"/>
              </a:lnSpc>
              <a:spcBef>
                <a:spcPts val="0"/>
              </a:spcBef>
              <a:spcAft>
                <a:spcPts val="0"/>
              </a:spcAft>
              <a:buClr>
                <a:schemeClr val="dk1"/>
              </a:buClr>
              <a:buSzPts val="5200"/>
              <a:buFont typeface="Shrikhand"/>
              <a:buNone/>
              <a:defRPr sz="5200" b="0" i="0" u="none" strike="noStrike" cap="none">
                <a:solidFill>
                  <a:schemeClr val="dk1"/>
                </a:solidFill>
                <a:latin typeface="Shrikhand"/>
                <a:ea typeface="Shrikhand"/>
                <a:cs typeface="Shrikhand"/>
                <a:sym typeface="Shrikhand"/>
              </a:defRPr>
            </a:lvl3pPr>
            <a:lvl4pPr marR="0" lvl="3" algn="ctr" rtl="0">
              <a:lnSpc>
                <a:spcPct val="100000"/>
              </a:lnSpc>
              <a:spcBef>
                <a:spcPts val="0"/>
              </a:spcBef>
              <a:spcAft>
                <a:spcPts val="0"/>
              </a:spcAft>
              <a:buClr>
                <a:schemeClr val="dk1"/>
              </a:buClr>
              <a:buSzPts val="5200"/>
              <a:buFont typeface="Shrikhand"/>
              <a:buNone/>
              <a:defRPr sz="5200" b="0" i="0" u="none" strike="noStrike" cap="none">
                <a:solidFill>
                  <a:schemeClr val="dk1"/>
                </a:solidFill>
                <a:latin typeface="Shrikhand"/>
                <a:ea typeface="Shrikhand"/>
                <a:cs typeface="Shrikhand"/>
                <a:sym typeface="Shrikhand"/>
              </a:defRPr>
            </a:lvl4pPr>
            <a:lvl5pPr marR="0" lvl="4" algn="ctr" rtl="0">
              <a:lnSpc>
                <a:spcPct val="100000"/>
              </a:lnSpc>
              <a:spcBef>
                <a:spcPts val="0"/>
              </a:spcBef>
              <a:spcAft>
                <a:spcPts val="0"/>
              </a:spcAft>
              <a:buClr>
                <a:schemeClr val="dk1"/>
              </a:buClr>
              <a:buSzPts val="5200"/>
              <a:buFont typeface="Shrikhand"/>
              <a:buNone/>
              <a:defRPr sz="5200" b="0" i="0" u="none" strike="noStrike" cap="none">
                <a:solidFill>
                  <a:schemeClr val="dk1"/>
                </a:solidFill>
                <a:latin typeface="Shrikhand"/>
                <a:ea typeface="Shrikhand"/>
                <a:cs typeface="Shrikhand"/>
                <a:sym typeface="Shrikhand"/>
              </a:defRPr>
            </a:lvl5pPr>
            <a:lvl6pPr marR="0" lvl="5" algn="ctr" rtl="0">
              <a:lnSpc>
                <a:spcPct val="100000"/>
              </a:lnSpc>
              <a:spcBef>
                <a:spcPts val="0"/>
              </a:spcBef>
              <a:spcAft>
                <a:spcPts val="0"/>
              </a:spcAft>
              <a:buClr>
                <a:schemeClr val="dk1"/>
              </a:buClr>
              <a:buSzPts val="5200"/>
              <a:buFont typeface="Shrikhand"/>
              <a:buNone/>
              <a:defRPr sz="5200" b="0" i="0" u="none" strike="noStrike" cap="none">
                <a:solidFill>
                  <a:schemeClr val="dk1"/>
                </a:solidFill>
                <a:latin typeface="Shrikhand"/>
                <a:ea typeface="Shrikhand"/>
                <a:cs typeface="Shrikhand"/>
                <a:sym typeface="Shrikhand"/>
              </a:defRPr>
            </a:lvl6pPr>
            <a:lvl7pPr marR="0" lvl="6" algn="ctr" rtl="0">
              <a:lnSpc>
                <a:spcPct val="100000"/>
              </a:lnSpc>
              <a:spcBef>
                <a:spcPts val="0"/>
              </a:spcBef>
              <a:spcAft>
                <a:spcPts val="0"/>
              </a:spcAft>
              <a:buClr>
                <a:schemeClr val="dk1"/>
              </a:buClr>
              <a:buSzPts val="5200"/>
              <a:buFont typeface="Shrikhand"/>
              <a:buNone/>
              <a:defRPr sz="5200" b="0" i="0" u="none" strike="noStrike" cap="none">
                <a:solidFill>
                  <a:schemeClr val="dk1"/>
                </a:solidFill>
                <a:latin typeface="Shrikhand"/>
                <a:ea typeface="Shrikhand"/>
                <a:cs typeface="Shrikhand"/>
                <a:sym typeface="Shrikhand"/>
              </a:defRPr>
            </a:lvl7pPr>
            <a:lvl8pPr marR="0" lvl="7" algn="ctr" rtl="0">
              <a:lnSpc>
                <a:spcPct val="100000"/>
              </a:lnSpc>
              <a:spcBef>
                <a:spcPts val="0"/>
              </a:spcBef>
              <a:spcAft>
                <a:spcPts val="0"/>
              </a:spcAft>
              <a:buClr>
                <a:schemeClr val="dk1"/>
              </a:buClr>
              <a:buSzPts val="5200"/>
              <a:buFont typeface="Shrikhand"/>
              <a:buNone/>
              <a:defRPr sz="5200" b="0" i="0" u="none" strike="noStrike" cap="none">
                <a:solidFill>
                  <a:schemeClr val="dk1"/>
                </a:solidFill>
                <a:latin typeface="Shrikhand"/>
                <a:ea typeface="Shrikhand"/>
                <a:cs typeface="Shrikhand"/>
                <a:sym typeface="Shrikhand"/>
              </a:defRPr>
            </a:lvl8pPr>
            <a:lvl9pPr marR="0" lvl="8" algn="ctr" rtl="0">
              <a:lnSpc>
                <a:spcPct val="100000"/>
              </a:lnSpc>
              <a:spcBef>
                <a:spcPts val="0"/>
              </a:spcBef>
              <a:spcAft>
                <a:spcPts val="0"/>
              </a:spcAft>
              <a:buClr>
                <a:schemeClr val="dk1"/>
              </a:buClr>
              <a:buSzPts val="5200"/>
              <a:buFont typeface="Shrikhand"/>
              <a:buNone/>
              <a:defRPr sz="5200" b="0" i="0" u="none" strike="noStrike" cap="none">
                <a:solidFill>
                  <a:schemeClr val="dk1"/>
                </a:solidFill>
                <a:latin typeface="Shrikhand"/>
                <a:ea typeface="Shrikhand"/>
                <a:cs typeface="Shrikhand"/>
                <a:sym typeface="Shrikhand"/>
              </a:defRPr>
            </a:lvl9pPr>
          </a:lstStyle>
          <a:p>
            <a:pPr algn="ctr"/>
            <a:r>
              <a:rPr lang="en-PH" sz="1800" b="1" dirty="0">
                <a:latin typeface="Segoe Print" panose="02000600000000000000" pitchFamily="2" charset="0"/>
              </a:rPr>
              <a:t>5</a:t>
            </a:r>
            <a:r>
              <a:rPr lang="en-PH" sz="1800" b="1" baseline="30000" dirty="0">
                <a:latin typeface="Segoe Print" panose="02000600000000000000" pitchFamily="2" charset="0"/>
              </a:rPr>
              <a:t>th</a:t>
            </a:r>
            <a:r>
              <a:rPr lang="en-PH" sz="1800" b="1" dirty="0">
                <a:latin typeface="Segoe Print" panose="02000600000000000000" pitchFamily="2" charset="0"/>
              </a:rPr>
              <a:t> International Conference on Post-COVID-19 Paradigm Shift in Social Science, Technology, and Public Health</a:t>
            </a:r>
          </a:p>
        </p:txBody>
      </p:sp>
      <p:pic>
        <p:nvPicPr>
          <p:cNvPr id="10" name="Picture 2" descr="Flag Of Philippines&quot; Images – Browse 131 Stock Photos, Vectors, and Video |  Adobe Stock">
            <a:extLst>
              <a:ext uri="{FF2B5EF4-FFF2-40B4-BE49-F238E27FC236}">
                <a16:creationId xmlns:a16="http://schemas.microsoft.com/office/drawing/2014/main" id="{ED2E6E83-E5F7-C647-BC42-0B11FD5D563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24561" y="3124645"/>
            <a:ext cx="986903" cy="5921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16" name="Google Shape;299;p48">
            <a:extLst>
              <a:ext uri="{FF2B5EF4-FFF2-40B4-BE49-F238E27FC236}">
                <a16:creationId xmlns:a16="http://schemas.microsoft.com/office/drawing/2014/main" id="{822D6144-45ED-B5AD-2BF0-9A4A59828232}"/>
              </a:ext>
            </a:extLst>
          </p:cNvPr>
          <p:cNvSpPr txBox="1">
            <a:spLocks noGrp="1"/>
          </p:cNvSpPr>
          <p:nvPr>
            <p:ph type="title"/>
          </p:nvPr>
        </p:nvSpPr>
        <p:spPr>
          <a:xfrm>
            <a:off x="500931" y="238539"/>
            <a:ext cx="6750659" cy="556591"/>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200" b="1" dirty="0"/>
              <a:t>Innovation, Intervention, and Strategy</a:t>
            </a:r>
            <a:endParaRPr sz="3200" dirty="0"/>
          </a:p>
        </p:txBody>
      </p:sp>
      <p:pic>
        <p:nvPicPr>
          <p:cNvPr id="7170" name="Picture 2">
            <a:extLst>
              <a:ext uri="{FF2B5EF4-FFF2-40B4-BE49-F238E27FC236}">
                <a16:creationId xmlns:a16="http://schemas.microsoft.com/office/drawing/2014/main" id="{9304FF2B-C80F-877D-A67F-F7F8664BF9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930" y="954157"/>
            <a:ext cx="7999013" cy="3950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0315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B5D85A-3E2A-61F3-1EC9-C6C0DAFCDB90}"/>
              </a:ext>
            </a:extLst>
          </p:cNvPr>
          <p:cNvSpPr>
            <a:spLocks noGrp="1"/>
          </p:cNvSpPr>
          <p:nvPr>
            <p:ph type="title" idx="2"/>
          </p:nvPr>
        </p:nvSpPr>
        <p:spPr>
          <a:xfrm>
            <a:off x="719999" y="310102"/>
            <a:ext cx="6149928" cy="636103"/>
          </a:xfrm>
        </p:spPr>
        <p:txBody>
          <a:bodyPr/>
          <a:lstStyle/>
          <a:p>
            <a:pPr algn="l"/>
            <a:r>
              <a:rPr lang="en-US" sz="2800" b="1" dirty="0"/>
              <a:t>Implementation Phase</a:t>
            </a:r>
            <a:endParaRPr lang="en-PH" sz="2800" b="1" dirty="0"/>
          </a:p>
        </p:txBody>
      </p:sp>
      <p:sp>
        <p:nvSpPr>
          <p:cNvPr id="4" name="Subtitle 3">
            <a:extLst>
              <a:ext uri="{FF2B5EF4-FFF2-40B4-BE49-F238E27FC236}">
                <a16:creationId xmlns:a16="http://schemas.microsoft.com/office/drawing/2014/main" id="{79CACA44-E288-6E59-14EB-87AFE8E60B5F}"/>
              </a:ext>
            </a:extLst>
          </p:cNvPr>
          <p:cNvSpPr>
            <a:spLocks noGrp="1"/>
          </p:cNvSpPr>
          <p:nvPr>
            <p:ph type="subTitle" idx="1"/>
          </p:nvPr>
        </p:nvSpPr>
        <p:spPr>
          <a:xfrm>
            <a:off x="720000" y="1208598"/>
            <a:ext cx="7923068" cy="3176652"/>
          </a:xfrm>
        </p:spPr>
        <p:txBody>
          <a:bodyPr/>
          <a:lstStyle/>
          <a:p>
            <a:pPr marL="482600" indent="-342900">
              <a:buAutoNum type="arabicParenR"/>
            </a:pPr>
            <a:r>
              <a:rPr lang="en-PH" sz="1800" dirty="0">
                <a:effectLst/>
                <a:latin typeface="Times New Roman" panose="02020603050405020304" pitchFamily="18" charset="0"/>
                <a:ea typeface="Calibri" panose="020F0502020204030204" pitchFamily="34" charset="0"/>
                <a:cs typeface="Times New Roman" panose="02020603050405020304" pitchFamily="18" charset="0"/>
              </a:rPr>
              <a:t>Choose a day of the week to conduct a</a:t>
            </a:r>
            <a:r>
              <a:rPr lang="en-PH"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PH" sz="1800" dirty="0">
                <a:effectLst/>
                <a:latin typeface="Times New Roman" panose="02020603050405020304" pitchFamily="18" charset="0"/>
                <a:ea typeface="Calibri" panose="020F0502020204030204" pitchFamily="34" charset="0"/>
                <a:cs typeface="Times New Roman" panose="02020603050405020304" pitchFamily="18" charset="0"/>
              </a:rPr>
              <a:t>Temperature Check with students. This could be something they do at the beginning of a meeting/class, towards the end of a class, or asynchronously.</a:t>
            </a:r>
          </a:p>
          <a:p>
            <a:pPr marL="139700" indent="0"/>
            <a:r>
              <a:rPr lang="en-PH"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r>
              <a:rPr lang="en-PH" dirty="0"/>
              <a:t>2) </a:t>
            </a:r>
            <a:r>
              <a:rPr lang="en-PH" sz="1800" dirty="0">
                <a:effectLst/>
                <a:latin typeface="Times New Roman" panose="02020603050405020304" pitchFamily="18" charset="0"/>
                <a:ea typeface="Calibri" panose="020F0502020204030204" pitchFamily="34" charset="0"/>
                <a:cs typeface="Times New Roman" panose="02020603050405020304" pitchFamily="18" charset="0"/>
              </a:rPr>
              <a:t>Send out a Google Form as a quick way for students to tell you how they are feeling and what support they need. (</a:t>
            </a:r>
            <a:r>
              <a:rPr lang="en-PH" sz="1800" u="none" strike="noStrike"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Download and customize our free Google Forms template for facilitating virtual temperature checks.</a:t>
            </a:r>
            <a:r>
              <a:rPr lang="en-PH" sz="1800" dirty="0">
                <a:effectLst/>
                <a:latin typeface="Times New Roman" panose="02020603050405020304" pitchFamily="18" charset="0"/>
                <a:ea typeface="Calibri" panose="020F0502020204030204" pitchFamily="34" charset="0"/>
                <a:cs typeface="Times New Roman" panose="02020603050405020304" pitchFamily="18" charset="0"/>
              </a:rPr>
              <a:t>) Consider asking students to rate how they are feeling on a scale of 1-5, check off specific feelings that they're experiencing (e.g., happy, hungry, anxious, overwhelmed, bored, etc.), and share additional details about why they think they are feeling this way.</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PH" dirty="0"/>
          </a:p>
        </p:txBody>
      </p:sp>
    </p:spTree>
    <p:extLst>
      <p:ext uri="{BB962C8B-B14F-4D97-AF65-F5344CB8AC3E}">
        <p14:creationId xmlns:p14="http://schemas.microsoft.com/office/powerpoint/2010/main" val="16074239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B5D85A-3E2A-61F3-1EC9-C6C0DAFCDB90}"/>
              </a:ext>
            </a:extLst>
          </p:cNvPr>
          <p:cNvSpPr>
            <a:spLocks noGrp="1"/>
          </p:cNvSpPr>
          <p:nvPr>
            <p:ph type="title" idx="2"/>
          </p:nvPr>
        </p:nvSpPr>
        <p:spPr>
          <a:xfrm>
            <a:off x="719999" y="310102"/>
            <a:ext cx="6149928" cy="636103"/>
          </a:xfrm>
        </p:spPr>
        <p:txBody>
          <a:bodyPr/>
          <a:lstStyle/>
          <a:p>
            <a:pPr algn="l"/>
            <a:r>
              <a:rPr lang="en-US" sz="2800" b="1" dirty="0"/>
              <a:t>Implementation Phase</a:t>
            </a:r>
            <a:endParaRPr lang="en-PH" sz="2800" b="1" dirty="0"/>
          </a:p>
        </p:txBody>
      </p:sp>
      <p:sp>
        <p:nvSpPr>
          <p:cNvPr id="4" name="Subtitle 3">
            <a:extLst>
              <a:ext uri="{FF2B5EF4-FFF2-40B4-BE49-F238E27FC236}">
                <a16:creationId xmlns:a16="http://schemas.microsoft.com/office/drawing/2014/main" id="{79CACA44-E288-6E59-14EB-87AFE8E60B5F}"/>
              </a:ext>
            </a:extLst>
          </p:cNvPr>
          <p:cNvSpPr>
            <a:spLocks noGrp="1"/>
          </p:cNvSpPr>
          <p:nvPr>
            <p:ph type="subTitle" idx="1"/>
          </p:nvPr>
        </p:nvSpPr>
        <p:spPr>
          <a:xfrm>
            <a:off x="720000" y="946205"/>
            <a:ext cx="7923068" cy="3983604"/>
          </a:xfrm>
        </p:spPr>
        <p:txBody>
          <a:bodyPr/>
          <a:lstStyle/>
          <a:p>
            <a:pPr marL="139700" indent="0"/>
            <a:r>
              <a:rPr lang="en-PH" sz="1800" dirty="0">
                <a:effectLst/>
                <a:latin typeface="Times New Roman" panose="02020603050405020304" pitchFamily="18" charset="0"/>
                <a:ea typeface="Calibri" panose="020F0502020204030204" pitchFamily="34" charset="0"/>
                <a:cs typeface="Times New Roman" panose="02020603050405020304" pitchFamily="18" charset="0"/>
              </a:rPr>
              <a:t>3)  Have students complete these Temperature Checks on a regular basis (once per week or once per month, if not more frequently) in an agreed-on period so they have a regular pulse of what is happening within our school and in our student’s lives.</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139700" indent="0"/>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139700" indent="0"/>
            <a:r>
              <a:rPr lang="en-PH" sz="1800" dirty="0">
                <a:latin typeface="Calibri" panose="020F0502020204030204" pitchFamily="34" charset="0"/>
                <a:ea typeface="Calibri" panose="020F0502020204030204" pitchFamily="34" charset="0"/>
                <a:cs typeface="Times New Roman" panose="02020603050405020304" pitchFamily="18" charset="0"/>
              </a:rPr>
              <a:t>4) </a:t>
            </a:r>
            <a:r>
              <a:rPr lang="en-PH" sz="1800" dirty="0">
                <a:effectLst/>
                <a:latin typeface="Times New Roman" panose="02020603050405020304" pitchFamily="18" charset="0"/>
                <a:ea typeface="Calibri" panose="020F0502020204030204" pitchFamily="34" charset="0"/>
                <a:cs typeface="Times New Roman" panose="02020603050405020304" pitchFamily="18" charset="0"/>
              </a:rPr>
              <a:t>If we identify a student who needs extra support, </a:t>
            </a:r>
            <a:r>
              <a:rPr lang="en-PH" sz="1800" dirty="0">
                <a:latin typeface="Times New Roman" panose="02020603050405020304" pitchFamily="18" charset="0"/>
                <a:ea typeface="Calibri" panose="020F0502020204030204" pitchFamily="34" charset="0"/>
                <a:cs typeface="Times New Roman" panose="02020603050405020304" pitchFamily="18" charset="0"/>
              </a:rPr>
              <a:t>we will</a:t>
            </a:r>
            <a:r>
              <a:rPr lang="en-PH" sz="1800" dirty="0">
                <a:effectLst/>
                <a:latin typeface="Times New Roman" panose="02020603050405020304" pitchFamily="18" charset="0"/>
                <a:ea typeface="Calibri" panose="020F0502020204030204" pitchFamily="34" charset="0"/>
                <a:cs typeface="Times New Roman" panose="02020603050405020304" pitchFamily="18" charset="0"/>
              </a:rPr>
              <a:t> ensure to find time to check in with them individually and help connect them with any additional resources they may need.</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139700" indent="0"/>
            <a:r>
              <a:rPr lang="en-PH" sz="1800" dirty="0">
                <a:effectLst/>
                <a:latin typeface="Calibri" panose="020F0502020204030204" pitchFamily="34" charset="0"/>
                <a:ea typeface="Calibri" panose="020F0502020204030204" pitchFamily="34" charset="0"/>
                <a:cs typeface="Times New Roman" panose="02020603050405020304" pitchFamily="18" charset="0"/>
              </a:rPr>
              <a:t> </a:t>
            </a:r>
          </a:p>
          <a:p>
            <a:pPr marL="139700" indent="0"/>
            <a:r>
              <a:rPr lang="en-PH" sz="1800" dirty="0">
                <a:latin typeface="Calibri" panose="020F0502020204030204" pitchFamily="34" charset="0"/>
                <a:ea typeface="Calibri" panose="020F0502020204030204" pitchFamily="34" charset="0"/>
                <a:cs typeface="Times New Roman" panose="02020603050405020304" pitchFamily="18" charset="0"/>
              </a:rPr>
              <a:t>5) </a:t>
            </a:r>
            <a:r>
              <a:rPr lang="en-PH" sz="1800" dirty="0">
                <a:effectLst/>
                <a:latin typeface="Times New Roman" panose="02020603050405020304" pitchFamily="18" charset="0"/>
                <a:ea typeface="Calibri" panose="020F0502020204030204" pitchFamily="34" charset="0"/>
              </a:rPr>
              <a:t>Finally, the findings of the study lead to creating sound dissemination to increase awareness of the making of basic research to the TVL teachers and, therefore, maximize the impact that the research can have in improving the educational outcomes of the senior high school graduating students that will benefit from it</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PH" dirty="0"/>
          </a:p>
        </p:txBody>
      </p:sp>
    </p:spTree>
    <p:extLst>
      <p:ext uri="{BB962C8B-B14F-4D97-AF65-F5344CB8AC3E}">
        <p14:creationId xmlns:p14="http://schemas.microsoft.com/office/powerpoint/2010/main" val="26987356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pic>
        <p:nvPicPr>
          <p:cNvPr id="5122" name="Picture 2">
            <a:extLst>
              <a:ext uri="{FF2B5EF4-FFF2-40B4-BE49-F238E27FC236}">
                <a16:creationId xmlns:a16="http://schemas.microsoft.com/office/drawing/2014/main" id="{197B2FD7-BA76-90AE-ECC9-BFCCA95A9F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69847"/>
            <a:ext cx="4261899" cy="4603805"/>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a:extLst>
              <a:ext uri="{FF2B5EF4-FFF2-40B4-BE49-F238E27FC236}">
                <a16:creationId xmlns:a16="http://schemas.microsoft.com/office/drawing/2014/main" id="{8B978F29-AD14-08F0-7DC3-F8119AF605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472" y="452727"/>
            <a:ext cx="2830664" cy="104211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29DFF1B-C00F-B9D0-674A-F183D6AA1112}"/>
              </a:ext>
            </a:extLst>
          </p:cNvPr>
          <p:cNvSpPr txBox="1"/>
          <p:nvPr/>
        </p:nvSpPr>
        <p:spPr>
          <a:xfrm>
            <a:off x="310102" y="1653870"/>
            <a:ext cx="4047214" cy="2554545"/>
          </a:xfrm>
          <a:prstGeom prst="rect">
            <a:avLst/>
          </a:prstGeom>
          <a:noFill/>
        </p:spPr>
        <p:txBody>
          <a:bodyPr wrap="square">
            <a:spAutoFit/>
          </a:bodyPr>
          <a:lstStyle/>
          <a:p>
            <a:endParaRPr lang="en-PH" sz="1600" dirty="0">
              <a:solidFill>
                <a:schemeClr val="bg2"/>
              </a:solidFill>
              <a:latin typeface="arial" panose="020B0604020202020204" pitchFamily="34" charset="0"/>
            </a:endParaRPr>
          </a:p>
          <a:p>
            <a:endParaRPr lang="en-PH" sz="1600" dirty="0">
              <a:solidFill>
                <a:schemeClr val="bg2"/>
              </a:solidFill>
              <a:latin typeface="arial" panose="020B0604020202020204" pitchFamily="34" charset="0"/>
            </a:endParaRPr>
          </a:p>
          <a:p>
            <a:r>
              <a:rPr lang="en-PH" sz="1600" dirty="0">
                <a:solidFill>
                  <a:schemeClr val="bg2"/>
                </a:solidFill>
                <a:latin typeface="arial" panose="020B0604020202020204" pitchFamily="34" charset="0"/>
              </a:rPr>
              <a:t>A</a:t>
            </a:r>
            <a:r>
              <a:rPr lang="en-PH" sz="1600" i="0" dirty="0">
                <a:solidFill>
                  <a:schemeClr val="bg2"/>
                </a:solidFill>
                <a:effectLst/>
                <a:latin typeface="arial" panose="020B0604020202020204" pitchFamily="34" charset="0"/>
              </a:rPr>
              <a:t>ny programmatic or instructional approach that utilizes multifaceted projects as a central organizing strategy for educating students. When engaged in project-based learning, students will typically be assigned a project or series of projects that require them to use diverse skills</a:t>
            </a:r>
            <a:endParaRPr lang="en-PH" sz="1600" dirty="0">
              <a:solidFill>
                <a:schemeClr val="bg2"/>
              </a:solidFill>
            </a:endParaRPr>
          </a:p>
        </p:txBody>
      </p:sp>
    </p:spTree>
    <p:extLst>
      <p:ext uri="{BB962C8B-B14F-4D97-AF65-F5344CB8AC3E}">
        <p14:creationId xmlns:p14="http://schemas.microsoft.com/office/powerpoint/2010/main" val="15422488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4BB28C-A187-A80C-6032-5A70CDF003B9}"/>
              </a:ext>
            </a:extLst>
          </p:cNvPr>
          <p:cNvSpPr>
            <a:spLocks noGrp="1"/>
          </p:cNvSpPr>
          <p:nvPr>
            <p:ph type="title" idx="2"/>
          </p:nvPr>
        </p:nvSpPr>
        <p:spPr>
          <a:xfrm>
            <a:off x="719999" y="302150"/>
            <a:ext cx="6714471" cy="787179"/>
          </a:xfrm>
        </p:spPr>
        <p:txBody>
          <a:bodyPr/>
          <a:lstStyle/>
          <a:p>
            <a:pPr algn="l"/>
            <a:r>
              <a:rPr lang="en-US" sz="3200" b="1" dirty="0">
                <a:highlight>
                  <a:srgbClr val="0000FF"/>
                </a:highlight>
              </a:rPr>
              <a:t>Data Gathering Methods</a:t>
            </a:r>
            <a:endParaRPr lang="en-PH" sz="3200" b="1" dirty="0">
              <a:highlight>
                <a:srgbClr val="0000FF"/>
              </a:highlight>
            </a:endParaRPr>
          </a:p>
        </p:txBody>
      </p:sp>
      <p:sp>
        <p:nvSpPr>
          <p:cNvPr id="4" name="Subtitle 3">
            <a:extLst>
              <a:ext uri="{FF2B5EF4-FFF2-40B4-BE49-F238E27FC236}">
                <a16:creationId xmlns:a16="http://schemas.microsoft.com/office/drawing/2014/main" id="{19A13C6D-55B4-71B9-C86F-BFFD01ECBF4F}"/>
              </a:ext>
            </a:extLst>
          </p:cNvPr>
          <p:cNvSpPr>
            <a:spLocks noGrp="1"/>
          </p:cNvSpPr>
          <p:nvPr>
            <p:ph type="subTitle" idx="1"/>
          </p:nvPr>
        </p:nvSpPr>
        <p:spPr>
          <a:xfrm>
            <a:off x="720000" y="1383527"/>
            <a:ext cx="6841690" cy="3001723"/>
          </a:xfrm>
        </p:spPr>
        <p:txBody>
          <a:bodyPr/>
          <a:lstStyle/>
          <a:p>
            <a:pPr marL="482600" indent="-342900">
              <a:buAutoNum type="arabicParenR"/>
            </a:pPr>
            <a:r>
              <a:rPr lang="en-PH" sz="1800" dirty="0">
                <a:effectLst/>
                <a:latin typeface="Times New Roman" panose="02020603050405020304" pitchFamily="18" charset="0"/>
                <a:ea typeface="Calibri" panose="020F0502020204030204" pitchFamily="34" charset="0"/>
              </a:rPr>
              <a:t>A perspective drawing lesson plan was provided in this study adapted from Thrive Collective (Minton, 2020). </a:t>
            </a:r>
          </a:p>
          <a:p>
            <a:pPr marL="139700" indent="0"/>
            <a:r>
              <a:rPr lang="en-PH" sz="1800" dirty="0">
                <a:latin typeface="Times New Roman" panose="02020603050405020304" pitchFamily="18" charset="0"/>
                <a:ea typeface="Calibri" panose="020F0502020204030204" pitchFamily="34" charset="0"/>
              </a:rPr>
              <a:t>1.1 W</a:t>
            </a:r>
            <a:r>
              <a:rPr lang="en-PH" sz="1800" dirty="0">
                <a:effectLst/>
                <a:latin typeface="Times New Roman" panose="02020603050405020304" pitchFamily="18" charset="0"/>
                <a:ea typeface="Calibri" panose="020F0502020204030204" pitchFamily="34" charset="0"/>
              </a:rPr>
              <a:t>hat art skill, subject area, or big idea is being taught (the art “learning”)? </a:t>
            </a:r>
          </a:p>
          <a:p>
            <a:pPr marL="139700" indent="0"/>
            <a:r>
              <a:rPr lang="en-PH" sz="1800" dirty="0">
                <a:latin typeface="Times New Roman" panose="02020603050405020304" pitchFamily="18" charset="0"/>
                <a:ea typeface="Calibri" panose="020F0502020204030204" pitchFamily="34" charset="0"/>
              </a:rPr>
              <a:t>1.2 W</a:t>
            </a:r>
            <a:r>
              <a:rPr lang="en-PH" sz="1800" dirty="0">
                <a:effectLst/>
                <a:latin typeface="Times New Roman" panose="02020603050405020304" pitchFamily="18" charset="0"/>
                <a:ea typeface="Calibri" panose="020F0502020204030204" pitchFamily="34" charset="0"/>
              </a:rPr>
              <a:t>hat will the students produce by the end of the class (the “project”)? </a:t>
            </a:r>
            <a:endParaRPr lang="en-PH" sz="1800" dirty="0">
              <a:latin typeface="Times New Roman" panose="02020603050405020304" pitchFamily="18" charset="0"/>
              <a:ea typeface="Calibri" panose="020F0502020204030204" pitchFamily="34" charset="0"/>
            </a:endParaRPr>
          </a:p>
          <a:p>
            <a:pPr marL="139700" indent="0"/>
            <a:r>
              <a:rPr lang="en-PH" sz="1800" dirty="0">
                <a:effectLst/>
                <a:latin typeface="Times New Roman" panose="02020603050405020304" pitchFamily="18" charset="0"/>
                <a:ea typeface="Calibri" panose="020F0502020204030204" pitchFamily="34" charset="0"/>
              </a:rPr>
              <a:t>1.3  </a:t>
            </a:r>
            <a:r>
              <a:rPr lang="en-PH" sz="1800" dirty="0">
                <a:latin typeface="Times New Roman" panose="02020603050405020304" pitchFamily="18" charset="0"/>
                <a:ea typeface="Calibri" panose="020F0502020204030204" pitchFamily="34" charset="0"/>
              </a:rPr>
              <a:t>H</a:t>
            </a:r>
            <a:r>
              <a:rPr lang="en-PH" sz="1800" dirty="0">
                <a:effectLst/>
                <a:latin typeface="Times New Roman" panose="02020603050405020304" pitchFamily="18" charset="0"/>
                <a:ea typeface="Calibri" panose="020F0502020204030204" pitchFamily="34" charset="0"/>
              </a:rPr>
              <a:t>ow does that art skill translate into an everyday life skill (the life “learning”)?</a:t>
            </a:r>
            <a:endParaRPr lang="en-PH" dirty="0"/>
          </a:p>
        </p:txBody>
      </p:sp>
    </p:spTree>
    <p:extLst>
      <p:ext uri="{BB962C8B-B14F-4D97-AF65-F5344CB8AC3E}">
        <p14:creationId xmlns:p14="http://schemas.microsoft.com/office/powerpoint/2010/main" val="8747077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4BB28C-A187-A80C-6032-5A70CDF003B9}"/>
              </a:ext>
            </a:extLst>
          </p:cNvPr>
          <p:cNvSpPr>
            <a:spLocks noGrp="1"/>
          </p:cNvSpPr>
          <p:nvPr>
            <p:ph type="title" idx="2"/>
          </p:nvPr>
        </p:nvSpPr>
        <p:spPr>
          <a:xfrm>
            <a:off x="719999" y="302150"/>
            <a:ext cx="6714471" cy="445273"/>
          </a:xfrm>
        </p:spPr>
        <p:txBody>
          <a:bodyPr/>
          <a:lstStyle/>
          <a:p>
            <a:pPr algn="l"/>
            <a:r>
              <a:rPr lang="en-US" sz="3200" b="1" dirty="0">
                <a:highlight>
                  <a:srgbClr val="FF0000"/>
                </a:highlight>
              </a:rPr>
              <a:t>Data Gathering Methods</a:t>
            </a:r>
            <a:endParaRPr lang="en-PH" sz="3200" b="1" dirty="0">
              <a:highlight>
                <a:srgbClr val="FF0000"/>
              </a:highlight>
            </a:endParaRPr>
          </a:p>
        </p:txBody>
      </p:sp>
      <p:pic>
        <p:nvPicPr>
          <p:cNvPr id="7" name="Picture 6">
            <a:extLst>
              <a:ext uri="{FF2B5EF4-FFF2-40B4-BE49-F238E27FC236}">
                <a16:creationId xmlns:a16="http://schemas.microsoft.com/office/drawing/2014/main" id="{F2D376B8-4827-1622-C72C-E9C686B08F38}"/>
              </a:ext>
            </a:extLst>
          </p:cNvPr>
          <p:cNvPicPr>
            <a:picLocks noChangeAspect="1"/>
          </p:cNvPicPr>
          <p:nvPr/>
        </p:nvPicPr>
        <p:blipFill>
          <a:blip r:embed="rId2"/>
          <a:stretch>
            <a:fillRect/>
          </a:stretch>
        </p:blipFill>
        <p:spPr>
          <a:xfrm>
            <a:off x="1049573" y="1003490"/>
            <a:ext cx="3099978" cy="3837860"/>
          </a:xfrm>
          <a:prstGeom prst="rect">
            <a:avLst/>
          </a:prstGeom>
        </p:spPr>
      </p:pic>
      <p:pic>
        <p:nvPicPr>
          <p:cNvPr id="9" name="Picture 8">
            <a:extLst>
              <a:ext uri="{FF2B5EF4-FFF2-40B4-BE49-F238E27FC236}">
                <a16:creationId xmlns:a16="http://schemas.microsoft.com/office/drawing/2014/main" id="{84A16DEC-CD01-DFBA-822F-082360AE014A}"/>
              </a:ext>
            </a:extLst>
          </p:cNvPr>
          <p:cNvPicPr>
            <a:picLocks noChangeAspect="1"/>
          </p:cNvPicPr>
          <p:nvPr/>
        </p:nvPicPr>
        <p:blipFill>
          <a:blip r:embed="rId3"/>
          <a:stretch>
            <a:fillRect/>
          </a:stretch>
        </p:blipFill>
        <p:spPr>
          <a:xfrm>
            <a:off x="4925829" y="987038"/>
            <a:ext cx="3295819" cy="3870764"/>
          </a:xfrm>
          <a:prstGeom prst="rect">
            <a:avLst/>
          </a:prstGeom>
        </p:spPr>
      </p:pic>
    </p:spTree>
    <p:extLst>
      <p:ext uri="{BB962C8B-B14F-4D97-AF65-F5344CB8AC3E}">
        <p14:creationId xmlns:p14="http://schemas.microsoft.com/office/powerpoint/2010/main" val="9421502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4BB28C-A187-A80C-6032-5A70CDF003B9}"/>
              </a:ext>
            </a:extLst>
          </p:cNvPr>
          <p:cNvSpPr>
            <a:spLocks noGrp="1"/>
          </p:cNvSpPr>
          <p:nvPr>
            <p:ph type="title" idx="2"/>
          </p:nvPr>
        </p:nvSpPr>
        <p:spPr>
          <a:xfrm>
            <a:off x="719999" y="302151"/>
            <a:ext cx="6714471" cy="365760"/>
          </a:xfrm>
        </p:spPr>
        <p:txBody>
          <a:bodyPr/>
          <a:lstStyle/>
          <a:p>
            <a:pPr algn="l"/>
            <a:r>
              <a:rPr lang="en-US" sz="3200" b="1" dirty="0">
                <a:highlight>
                  <a:srgbClr val="808000"/>
                </a:highlight>
              </a:rPr>
              <a:t>Data Gathering Methods</a:t>
            </a:r>
            <a:endParaRPr lang="en-PH" sz="3200" b="1" dirty="0">
              <a:highlight>
                <a:srgbClr val="808000"/>
              </a:highlight>
            </a:endParaRPr>
          </a:p>
        </p:txBody>
      </p:sp>
      <p:pic>
        <p:nvPicPr>
          <p:cNvPr id="4" name="Picture 3">
            <a:extLst>
              <a:ext uri="{FF2B5EF4-FFF2-40B4-BE49-F238E27FC236}">
                <a16:creationId xmlns:a16="http://schemas.microsoft.com/office/drawing/2014/main" id="{6052D409-51D6-9594-E538-18C6E9B832FE}"/>
              </a:ext>
            </a:extLst>
          </p:cNvPr>
          <p:cNvPicPr>
            <a:picLocks noChangeAspect="1"/>
          </p:cNvPicPr>
          <p:nvPr/>
        </p:nvPicPr>
        <p:blipFill>
          <a:blip r:embed="rId2"/>
          <a:stretch>
            <a:fillRect/>
          </a:stretch>
        </p:blipFill>
        <p:spPr>
          <a:xfrm>
            <a:off x="719999" y="957917"/>
            <a:ext cx="3410125" cy="4051406"/>
          </a:xfrm>
          <a:prstGeom prst="rect">
            <a:avLst/>
          </a:prstGeom>
        </p:spPr>
      </p:pic>
      <p:pic>
        <p:nvPicPr>
          <p:cNvPr id="6" name="Picture 5">
            <a:extLst>
              <a:ext uri="{FF2B5EF4-FFF2-40B4-BE49-F238E27FC236}">
                <a16:creationId xmlns:a16="http://schemas.microsoft.com/office/drawing/2014/main" id="{CD378028-7C1E-CC04-335A-D95C303EA475}"/>
              </a:ext>
            </a:extLst>
          </p:cNvPr>
          <p:cNvPicPr>
            <a:picLocks noChangeAspect="1"/>
          </p:cNvPicPr>
          <p:nvPr/>
        </p:nvPicPr>
        <p:blipFill>
          <a:blip r:embed="rId3"/>
          <a:stretch>
            <a:fillRect/>
          </a:stretch>
        </p:blipFill>
        <p:spPr>
          <a:xfrm>
            <a:off x="4686131" y="999143"/>
            <a:ext cx="3333921" cy="3968954"/>
          </a:xfrm>
          <a:prstGeom prst="rect">
            <a:avLst/>
          </a:prstGeom>
        </p:spPr>
      </p:pic>
    </p:spTree>
    <p:extLst>
      <p:ext uri="{BB962C8B-B14F-4D97-AF65-F5344CB8AC3E}">
        <p14:creationId xmlns:p14="http://schemas.microsoft.com/office/powerpoint/2010/main" val="30035926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4BB28C-A187-A80C-6032-5A70CDF003B9}"/>
              </a:ext>
            </a:extLst>
          </p:cNvPr>
          <p:cNvSpPr>
            <a:spLocks noGrp="1"/>
          </p:cNvSpPr>
          <p:nvPr>
            <p:ph type="title" idx="2"/>
          </p:nvPr>
        </p:nvSpPr>
        <p:spPr>
          <a:xfrm>
            <a:off x="719999" y="302151"/>
            <a:ext cx="6714471" cy="365760"/>
          </a:xfrm>
        </p:spPr>
        <p:txBody>
          <a:bodyPr/>
          <a:lstStyle/>
          <a:p>
            <a:pPr algn="l"/>
            <a:r>
              <a:rPr lang="en-US" sz="3200" b="1" dirty="0">
                <a:highlight>
                  <a:srgbClr val="008080"/>
                </a:highlight>
              </a:rPr>
              <a:t>Data Gathering Methods</a:t>
            </a:r>
            <a:endParaRPr lang="en-PH" sz="3200" b="1" dirty="0">
              <a:highlight>
                <a:srgbClr val="008080"/>
              </a:highlight>
            </a:endParaRPr>
          </a:p>
        </p:txBody>
      </p:sp>
      <p:pic>
        <p:nvPicPr>
          <p:cNvPr id="5" name="Picture 4">
            <a:extLst>
              <a:ext uri="{FF2B5EF4-FFF2-40B4-BE49-F238E27FC236}">
                <a16:creationId xmlns:a16="http://schemas.microsoft.com/office/drawing/2014/main" id="{585E7837-0DD5-3565-9DD3-22EB4A40AE4A}"/>
              </a:ext>
            </a:extLst>
          </p:cNvPr>
          <p:cNvPicPr>
            <a:picLocks noChangeAspect="1"/>
          </p:cNvPicPr>
          <p:nvPr/>
        </p:nvPicPr>
        <p:blipFill>
          <a:blip r:embed="rId2"/>
          <a:stretch>
            <a:fillRect/>
          </a:stretch>
        </p:blipFill>
        <p:spPr>
          <a:xfrm>
            <a:off x="492981" y="1087803"/>
            <a:ext cx="3745064" cy="3753546"/>
          </a:xfrm>
          <a:prstGeom prst="rect">
            <a:avLst/>
          </a:prstGeom>
        </p:spPr>
      </p:pic>
      <p:pic>
        <p:nvPicPr>
          <p:cNvPr id="4" name="Picture 3">
            <a:extLst>
              <a:ext uri="{FF2B5EF4-FFF2-40B4-BE49-F238E27FC236}">
                <a16:creationId xmlns:a16="http://schemas.microsoft.com/office/drawing/2014/main" id="{7F158B51-7C31-B5B8-5CEB-7B49E5E72EC7}"/>
              </a:ext>
            </a:extLst>
          </p:cNvPr>
          <p:cNvPicPr>
            <a:picLocks noChangeAspect="1"/>
          </p:cNvPicPr>
          <p:nvPr/>
        </p:nvPicPr>
        <p:blipFill>
          <a:blip r:embed="rId3"/>
          <a:stretch>
            <a:fillRect/>
          </a:stretch>
        </p:blipFill>
        <p:spPr>
          <a:xfrm>
            <a:off x="4400876" y="1087803"/>
            <a:ext cx="4508732" cy="3670489"/>
          </a:xfrm>
          <a:prstGeom prst="rect">
            <a:avLst/>
          </a:prstGeom>
        </p:spPr>
      </p:pic>
    </p:spTree>
    <p:extLst>
      <p:ext uri="{BB962C8B-B14F-4D97-AF65-F5344CB8AC3E}">
        <p14:creationId xmlns:p14="http://schemas.microsoft.com/office/powerpoint/2010/main" val="17840232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4BB28C-A187-A80C-6032-5A70CDF003B9}"/>
              </a:ext>
            </a:extLst>
          </p:cNvPr>
          <p:cNvSpPr>
            <a:spLocks noGrp="1"/>
          </p:cNvSpPr>
          <p:nvPr>
            <p:ph type="title" idx="2"/>
          </p:nvPr>
        </p:nvSpPr>
        <p:spPr>
          <a:xfrm>
            <a:off x="719999" y="302151"/>
            <a:ext cx="6714471" cy="365760"/>
          </a:xfrm>
        </p:spPr>
        <p:txBody>
          <a:bodyPr/>
          <a:lstStyle/>
          <a:p>
            <a:pPr algn="l"/>
            <a:r>
              <a:rPr lang="en-US" sz="3200" b="1" dirty="0">
                <a:highlight>
                  <a:srgbClr val="008080"/>
                </a:highlight>
              </a:rPr>
              <a:t>What is theory development?</a:t>
            </a:r>
            <a:endParaRPr lang="en-PH" sz="3200" b="1" dirty="0">
              <a:highlight>
                <a:srgbClr val="008080"/>
              </a:highlight>
            </a:endParaRPr>
          </a:p>
        </p:txBody>
      </p:sp>
      <p:sp>
        <p:nvSpPr>
          <p:cNvPr id="6" name="Google Shape;334;p51">
            <a:extLst>
              <a:ext uri="{FF2B5EF4-FFF2-40B4-BE49-F238E27FC236}">
                <a16:creationId xmlns:a16="http://schemas.microsoft.com/office/drawing/2014/main" id="{FBFFC007-0F42-723E-C029-27130889A48C}"/>
              </a:ext>
            </a:extLst>
          </p:cNvPr>
          <p:cNvSpPr txBox="1">
            <a:spLocks noGrp="1"/>
          </p:cNvSpPr>
          <p:nvPr>
            <p:ph type="title"/>
          </p:nvPr>
        </p:nvSpPr>
        <p:spPr>
          <a:xfrm>
            <a:off x="652007" y="1248354"/>
            <a:ext cx="7983110" cy="252851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PH" sz="2400" b="1" dirty="0"/>
              <a:t>Theories are formulated to explain, predict, and understand phenomena and, in many cases, to challenge and extend existing knowledge within the limits of critical bounding assumptions. The theoretical framework is the structure that can hold or support a theory of a research study.</a:t>
            </a:r>
          </a:p>
        </p:txBody>
      </p:sp>
    </p:spTree>
    <p:extLst>
      <p:ext uri="{BB962C8B-B14F-4D97-AF65-F5344CB8AC3E}">
        <p14:creationId xmlns:p14="http://schemas.microsoft.com/office/powerpoint/2010/main" val="5640466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CFC902D-4499-95C2-82DC-E75ACA452C13}"/>
              </a:ext>
            </a:extLst>
          </p:cNvPr>
          <p:cNvPicPr>
            <a:picLocks noChangeAspect="1"/>
          </p:cNvPicPr>
          <p:nvPr/>
        </p:nvPicPr>
        <p:blipFill>
          <a:blip r:embed="rId2"/>
          <a:stretch>
            <a:fillRect/>
          </a:stretch>
        </p:blipFill>
        <p:spPr>
          <a:xfrm>
            <a:off x="0" y="0"/>
            <a:ext cx="9144000" cy="5143499"/>
          </a:xfrm>
          <a:prstGeom prst="rect">
            <a:avLst/>
          </a:prstGeom>
        </p:spPr>
      </p:pic>
    </p:spTree>
    <p:extLst>
      <p:ext uri="{BB962C8B-B14F-4D97-AF65-F5344CB8AC3E}">
        <p14:creationId xmlns:p14="http://schemas.microsoft.com/office/powerpoint/2010/main" val="24862875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1034" name="Picture 10">
            <a:extLst>
              <a:ext uri="{FF2B5EF4-FFF2-40B4-BE49-F238E27FC236}">
                <a16:creationId xmlns:a16="http://schemas.microsoft.com/office/drawing/2014/main" id="{9106B46D-97FE-8A4B-F225-7C92678FD7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571751"/>
            <a:ext cx="3832527" cy="188893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9A5F4C41-06D0-AAB3-8249-33CAFEA81C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468" y="620203"/>
            <a:ext cx="3832530" cy="19907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4E58A80F-5486-8815-C8B0-C5BB0856A6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467" y="2610927"/>
            <a:ext cx="3832527" cy="188893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936CE6B9-7785-6D91-4F4B-7E8ED16381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1999" y="620202"/>
            <a:ext cx="3848432" cy="19515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3BCBA3-461A-3FC2-01E0-8DEE2B5A72CA}"/>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8997823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330C89-5C9D-400C-C0EA-38CF18FC590D}"/>
              </a:ext>
            </a:extLst>
          </p:cNvPr>
          <p:cNvPicPr>
            <a:picLocks noChangeAspect="1"/>
          </p:cNvPicPr>
          <p:nvPr/>
        </p:nvPicPr>
        <p:blipFill>
          <a:blip r:embed="rId2"/>
          <a:stretch>
            <a:fillRect/>
          </a:stretch>
        </p:blipFill>
        <p:spPr>
          <a:xfrm>
            <a:off x="0" y="1"/>
            <a:ext cx="9144000" cy="5143500"/>
          </a:xfrm>
          <a:prstGeom prst="rect">
            <a:avLst/>
          </a:prstGeom>
        </p:spPr>
      </p:pic>
    </p:spTree>
    <p:extLst>
      <p:ext uri="{BB962C8B-B14F-4D97-AF65-F5344CB8AC3E}">
        <p14:creationId xmlns:p14="http://schemas.microsoft.com/office/powerpoint/2010/main" val="23425837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F4E473-9B18-1B40-3B26-E62362B8C335}"/>
              </a:ext>
            </a:extLst>
          </p:cNvPr>
          <p:cNvPicPr>
            <a:picLocks noChangeAspect="1"/>
          </p:cNvPicPr>
          <p:nvPr/>
        </p:nvPicPr>
        <p:blipFill>
          <a:blip r:embed="rId2"/>
          <a:stretch>
            <a:fillRect/>
          </a:stretch>
        </p:blipFill>
        <p:spPr>
          <a:xfrm>
            <a:off x="79512" y="0"/>
            <a:ext cx="9064488" cy="5143499"/>
          </a:xfrm>
          <a:prstGeom prst="rect">
            <a:avLst/>
          </a:prstGeom>
        </p:spPr>
      </p:pic>
    </p:spTree>
    <p:extLst>
      <p:ext uri="{BB962C8B-B14F-4D97-AF65-F5344CB8AC3E}">
        <p14:creationId xmlns:p14="http://schemas.microsoft.com/office/powerpoint/2010/main" val="6205017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FD3B7D-1FF5-9969-FB6F-8CA7D3F61A96}"/>
              </a:ext>
            </a:extLst>
          </p:cNvPr>
          <p:cNvSpPr>
            <a:spLocks noGrp="1"/>
          </p:cNvSpPr>
          <p:nvPr>
            <p:ph type="title" idx="2"/>
          </p:nvPr>
        </p:nvSpPr>
        <p:spPr>
          <a:xfrm>
            <a:off x="719999" y="579500"/>
            <a:ext cx="7310817" cy="573439"/>
          </a:xfrm>
        </p:spPr>
        <p:txBody>
          <a:bodyPr/>
          <a:lstStyle/>
          <a:p>
            <a:r>
              <a:rPr lang="en-US" sz="3200" b="1" dirty="0" err="1"/>
              <a:t>Collaizi</a:t>
            </a:r>
            <a:r>
              <a:rPr lang="en-US" sz="3200" b="1" dirty="0"/>
              <a:t> Method of Data Gathering</a:t>
            </a:r>
            <a:endParaRPr lang="en-PH" sz="3200" b="1" dirty="0"/>
          </a:p>
        </p:txBody>
      </p:sp>
      <p:pic>
        <p:nvPicPr>
          <p:cNvPr id="8" name="Picture 7">
            <a:extLst>
              <a:ext uri="{FF2B5EF4-FFF2-40B4-BE49-F238E27FC236}">
                <a16:creationId xmlns:a16="http://schemas.microsoft.com/office/drawing/2014/main" id="{1039899E-F345-B665-3F97-AEBCCB9AC5F0}"/>
              </a:ext>
            </a:extLst>
          </p:cNvPr>
          <p:cNvPicPr>
            <a:picLocks noChangeAspect="1"/>
          </p:cNvPicPr>
          <p:nvPr/>
        </p:nvPicPr>
        <p:blipFill>
          <a:blip r:embed="rId2"/>
          <a:stretch>
            <a:fillRect/>
          </a:stretch>
        </p:blipFill>
        <p:spPr>
          <a:xfrm>
            <a:off x="4746930" y="1248596"/>
            <a:ext cx="3932429" cy="3458576"/>
          </a:xfrm>
          <a:prstGeom prst="rect">
            <a:avLst/>
          </a:prstGeom>
        </p:spPr>
      </p:pic>
      <p:pic>
        <p:nvPicPr>
          <p:cNvPr id="10" name="Picture 9">
            <a:extLst>
              <a:ext uri="{FF2B5EF4-FFF2-40B4-BE49-F238E27FC236}">
                <a16:creationId xmlns:a16="http://schemas.microsoft.com/office/drawing/2014/main" id="{28A72141-AEAD-10B0-C5C8-0AEF49B1E6C6}"/>
              </a:ext>
            </a:extLst>
          </p:cNvPr>
          <p:cNvPicPr>
            <a:picLocks noChangeAspect="1"/>
          </p:cNvPicPr>
          <p:nvPr/>
        </p:nvPicPr>
        <p:blipFill>
          <a:blip r:embed="rId3"/>
          <a:stretch>
            <a:fillRect/>
          </a:stretch>
        </p:blipFill>
        <p:spPr>
          <a:xfrm>
            <a:off x="393846" y="1248596"/>
            <a:ext cx="4022114" cy="3458576"/>
          </a:xfrm>
          <a:prstGeom prst="rect">
            <a:avLst/>
          </a:prstGeom>
        </p:spPr>
      </p:pic>
    </p:spTree>
    <p:extLst>
      <p:ext uri="{BB962C8B-B14F-4D97-AF65-F5344CB8AC3E}">
        <p14:creationId xmlns:p14="http://schemas.microsoft.com/office/powerpoint/2010/main" val="11458755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54EBA-FE87-F81E-C320-AAB1A6FA190B}"/>
              </a:ext>
            </a:extLst>
          </p:cNvPr>
          <p:cNvSpPr>
            <a:spLocks noGrp="1"/>
          </p:cNvSpPr>
          <p:nvPr>
            <p:ph type="title"/>
          </p:nvPr>
        </p:nvSpPr>
        <p:spPr>
          <a:xfrm>
            <a:off x="720000" y="652008"/>
            <a:ext cx="6937106" cy="713400"/>
          </a:xfrm>
        </p:spPr>
        <p:txBody>
          <a:bodyPr/>
          <a:lstStyle/>
          <a:p>
            <a:r>
              <a:rPr lang="en-US" sz="3600" b="1" dirty="0"/>
              <a:t>Findings of the Study</a:t>
            </a:r>
            <a:endParaRPr lang="en-PH" sz="3600" b="1" dirty="0"/>
          </a:p>
        </p:txBody>
      </p:sp>
      <p:sp>
        <p:nvSpPr>
          <p:cNvPr id="4" name="Subtitle 3">
            <a:extLst>
              <a:ext uri="{FF2B5EF4-FFF2-40B4-BE49-F238E27FC236}">
                <a16:creationId xmlns:a16="http://schemas.microsoft.com/office/drawing/2014/main" id="{F54D0CDF-EF4D-61E5-866D-02F9BC6E01EB}"/>
              </a:ext>
            </a:extLst>
          </p:cNvPr>
          <p:cNvSpPr>
            <a:spLocks noGrp="1"/>
          </p:cNvSpPr>
          <p:nvPr>
            <p:ph type="subTitle" idx="1"/>
          </p:nvPr>
        </p:nvSpPr>
        <p:spPr>
          <a:xfrm>
            <a:off x="720000" y="1518699"/>
            <a:ext cx="7851506" cy="2866551"/>
          </a:xfrm>
        </p:spPr>
        <p:txBody>
          <a:bodyPr/>
          <a:lstStyle/>
          <a:p>
            <a:r>
              <a:rPr lang="en-US" sz="2800" dirty="0">
                <a:highlight>
                  <a:srgbClr val="008000"/>
                </a:highlight>
              </a:rPr>
              <a:t>Four Emerging Themes:</a:t>
            </a:r>
          </a:p>
          <a:p>
            <a:pPr marL="482600" indent="-342900">
              <a:buAutoNum type="arabicParenR"/>
            </a:pPr>
            <a:r>
              <a:rPr lang="en-US" sz="2800" dirty="0"/>
              <a:t>Varying Aspects of Learning</a:t>
            </a:r>
          </a:p>
          <a:p>
            <a:pPr marL="482600" indent="-342900">
              <a:buAutoNum type="arabicParenR"/>
            </a:pPr>
            <a:r>
              <a:rPr lang="en-US" sz="2800" dirty="0"/>
              <a:t>Technologically-Driven Instruction</a:t>
            </a:r>
          </a:p>
          <a:p>
            <a:pPr marL="482600" indent="-342900">
              <a:buAutoNum type="arabicParenR"/>
            </a:pPr>
            <a:r>
              <a:rPr lang="en-US" sz="2800" dirty="0"/>
              <a:t>Work Commitment</a:t>
            </a:r>
          </a:p>
          <a:p>
            <a:pPr marL="482600" indent="-342900">
              <a:buAutoNum type="arabicParenR"/>
            </a:pPr>
            <a:r>
              <a:rPr lang="en-US" sz="2800" dirty="0"/>
              <a:t>Creativity </a:t>
            </a:r>
            <a:endParaRPr lang="en-PH" sz="2800" dirty="0"/>
          </a:p>
        </p:txBody>
      </p:sp>
    </p:spTree>
    <p:extLst>
      <p:ext uri="{BB962C8B-B14F-4D97-AF65-F5344CB8AC3E}">
        <p14:creationId xmlns:p14="http://schemas.microsoft.com/office/powerpoint/2010/main" val="2464623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54EBA-FE87-F81E-C320-AAB1A6FA190B}"/>
              </a:ext>
            </a:extLst>
          </p:cNvPr>
          <p:cNvSpPr>
            <a:spLocks noGrp="1"/>
          </p:cNvSpPr>
          <p:nvPr>
            <p:ph type="title"/>
          </p:nvPr>
        </p:nvSpPr>
        <p:spPr>
          <a:xfrm>
            <a:off x="720000" y="652008"/>
            <a:ext cx="6937106" cy="713400"/>
          </a:xfrm>
        </p:spPr>
        <p:txBody>
          <a:bodyPr/>
          <a:lstStyle/>
          <a:p>
            <a:r>
              <a:rPr lang="en-US" sz="3600" b="1" dirty="0"/>
              <a:t>Findings of the Study</a:t>
            </a:r>
            <a:endParaRPr lang="en-PH" sz="3600" b="1" dirty="0"/>
          </a:p>
        </p:txBody>
      </p:sp>
      <p:sp>
        <p:nvSpPr>
          <p:cNvPr id="4" name="Subtitle 3">
            <a:extLst>
              <a:ext uri="{FF2B5EF4-FFF2-40B4-BE49-F238E27FC236}">
                <a16:creationId xmlns:a16="http://schemas.microsoft.com/office/drawing/2014/main" id="{F54D0CDF-EF4D-61E5-866D-02F9BC6E01EB}"/>
              </a:ext>
            </a:extLst>
          </p:cNvPr>
          <p:cNvSpPr>
            <a:spLocks noGrp="1"/>
          </p:cNvSpPr>
          <p:nvPr>
            <p:ph type="subTitle" idx="1"/>
          </p:nvPr>
        </p:nvSpPr>
        <p:spPr>
          <a:xfrm>
            <a:off x="720000" y="1518699"/>
            <a:ext cx="7851506" cy="3347499"/>
          </a:xfrm>
        </p:spPr>
        <p:txBody>
          <a:bodyPr/>
          <a:lstStyle/>
          <a:p>
            <a:r>
              <a:rPr lang="en-US" sz="2800" dirty="0">
                <a:highlight>
                  <a:srgbClr val="008000"/>
                </a:highlight>
              </a:rPr>
              <a:t>Three propositions were drawn up:</a:t>
            </a:r>
          </a:p>
          <a:p>
            <a:pPr marL="482600" indent="-342900">
              <a:buAutoNum type="arabicParenR"/>
            </a:pPr>
            <a:r>
              <a:rPr lang="en-PH" sz="2800" dirty="0"/>
              <a:t>When the students are interested in what they are doing, they will be able to perform the task effectively and efficiently. </a:t>
            </a:r>
          </a:p>
          <a:p>
            <a:pPr marL="482600" indent="-342900">
              <a:buAutoNum type="arabicParenR"/>
            </a:pPr>
            <a:endParaRPr lang="en-PH" sz="2800" dirty="0"/>
          </a:p>
          <a:p>
            <a:pPr algn="just">
              <a:spcAft>
                <a:spcPts val="800"/>
              </a:spcAft>
            </a:pPr>
            <a:r>
              <a:rPr lang="en-PH" sz="1800" i="1" dirty="0">
                <a:effectLst/>
                <a:latin typeface="Times New Roman" panose="02020603050405020304" pitchFamily="18" charset="0"/>
                <a:ea typeface="Calibri" panose="020F0502020204030204" pitchFamily="34" charset="0"/>
                <a:cs typeface="Times New Roman" panose="02020603050405020304" pitchFamily="18" charset="0"/>
              </a:rPr>
              <a:t>“I was self-taught, though the first time I did perspective, it was </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just">
              <a:spcAft>
                <a:spcPts val="800"/>
              </a:spcAft>
            </a:pPr>
            <a:r>
              <a:rPr lang="en-PH" sz="1800" i="1" dirty="0">
                <a:effectLst/>
                <a:latin typeface="Times New Roman" panose="02020603050405020304" pitchFamily="18" charset="0"/>
                <a:ea typeface="Calibri" panose="020F0502020204030204" pitchFamily="34" charset="0"/>
                <a:cs typeface="Times New Roman" panose="02020603050405020304" pitchFamily="18" charset="0"/>
              </a:rPr>
              <a:t>more unintentional. But still, I enjoy of what I am doing while </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just">
              <a:spcAft>
                <a:spcPts val="800"/>
              </a:spcAft>
            </a:pPr>
            <a:r>
              <a:rPr lang="en-PH" sz="1800" i="1" dirty="0">
                <a:effectLst/>
                <a:latin typeface="Times New Roman" panose="02020603050405020304" pitchFamily="18" charset="0"/>
                <a:ea typeface="Calibri" panose="020F0502020204030204" pitchFamily="34" charset="0"/>
                <a:cs typeface="Times New Roman" panose="02020603050405020304" pitchFamily="18" charset="0"/>
              </a:rPr>
              <a:t>keeps on drawing and drawing (P1, Lines 6-14)”. </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482600" indent="-342900">
              <a:buAutoNum type="arabicParenR"/>
            </a:pPr>
            <a:endParaRPr lang="en-US" sz="2800" dirty="0"/>
          </a:p>
        </p:txBody>
      </p:sp>
    </p:spTree>
    <p:extLst>
      <p:ext uri="{BB962C8B-B14F-4D97-AF65-F5344CB8AC3E}">
        <p14:creationId xmlns:p14="http://schemas.microsoft.com/office/powerpoint/2010/main" val="18822913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54EBA-FE87-F81E-C320-AAB1A6FA190B}"/>
              </a:ext>
            </a:extLst>
          </p:cNvPr>
          <p:cNvSpPr>
            <a:spLocks noGrp="1"/>
          </p:cNvSpPr>
          <p:nvPr>
            <p:ph type="title"/>
          </p:nvPr>
        </p:nvSpPr>
        <p:spPr>
          <a:xfrm>
            <a:off x="720000" y="652008"/>
            <a:ext cx="6937106" cy="713400"/>
          </a:xfrm>
        </p:spPr>
        <p:txBody>
          <a:bodyPr/>
          <a:lstStyle/>
          <a:p>
            <a:r>
              <a:rPr lang="en-US" sz="3600" b="1" dirty="0"/>
              <a:t>Findings of the Study</a:t>
            </a:r>
            <a:endParaRPr lang="en-PH" sz="3600" b="1" dirty="0"/>
          </a:p>
        </p:txBody>
      </p:sp>
      <p:sp>
        <p:nvSpPr>
          <p:cNvPr id="4" name="Subtitle 3">
            <a:extLst>
              <a:ext uri="{FF2B5EF4-FFF2-40B4-BE49-F238E27FC236}">
                <a16:creationId xmlns:a16="http://schemas.microsoft.com/office/drawing/2014/main" id="{F54D0CDF-EF4D-61E5-866D-02F9BC6E01EB}"/>
              </a:ext>
            </a:extLst>
          </p:cNvPr>
          <p:cNvSpPr>
            <a:spLocks noGrp="1"/>
          </p:cNvSpPr>
          <p:nvPr>
            <p:ph type="subTitle" idx="1"/>
          </p:nvPr>
        </p:nvSpPr>
        <p:spPr>
          <a:xfrm>
            <a:off x="720000" y="1518699"/>
            <a:ext cx="7851506" cy="3347499"/>
          </a:xfrm>
        </p:spPr>
        <p:txBody>
          <a:bodyPr/>
          <a:lstStyle/>
          <a:p>
            <a:pPr marL="139700" indent="0"/>
            <a:r>
              <a:rPr lang="en-PH" sz="2800" dirty="0"/>
              <a:t>2) Students learn by imitating others on how they do things aided by technology. </a:t>
            </a:r>
          </a:p>
          <a:p>
            <a:pPr marL="139700" indent="0"/>
            <a:endParaRPr lang="en-PH" sz="2800" dirty="0"/>
          </a:p>
          <a:p>
            <a:pPr algn="just">
              <a:lnSpc>
                <a:spcPct val="107000"/>
              </a:lnSpc>
              <a:spcAft>
                <a:spcPts val="800"/>
              </a:spcAft>
            </a:pPr>
            <a:r>
              <a:rPr lang="en-PH" sz="1800" i="1" dirty="0">
                <a:effectLst/>
                <a:latin typeface="Times New Roman" panose="02020603050405020304" pitchFamily="18" charset="0"/>
                <a:ea typeface="Calibri" panose="020F0502020204030204" pitchFamily="34" charset="0"/>
                <a:cs typeface="Times New Roman" panose="02020603050405020304" pitchFamily="18" charset="0"/>
              </a:rPr>
              <a:t>		“In order for me to learn and improve perspective drawing </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914400" indent="457200" algn="just">
              <a:lnSpc>
                <a:spcPct val="107000"/>
              </a:lnSpc>
              <a:spcAft>
                <a:spcPts val="800"/>
              </a:spcAft>
            </a:pPr>
            <a:r>
              <a:rPr lang="en-PH" sz="1800" i="1" dirty="0">
                <a:effectLst/>
                <a:latin typeface="Times New Roman" panose="02020603050405020304" pitchFamily="18" charset="0"/>
                <a:ea typeface="Calibri" panose="020F0502020204030204" pitchFamily="34" charset="0"/>
                <a:cs typeface="Times New Roman" panose="02020603050405020304" pitchFamily="18" charset="0"/>
              </a:rPr>
              <a:t>skills I must practice finding the horizon line, seeing objects as</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914400" indent="457200" algn="just">
              <a:lnSpc>
                <a:spcPct val="107000"/>
              </a:lnSpc>
              <a:spcAft>
                <a:spcPts val="800"/>
              </a:spcAft>
            </a:pPr>
            <a:r>
              <a:rPr lang="en-PH" sz="1800" i="1" dirty="0">
                <a:effectLst/>
                <a:latin typeface="Times New Roman" panose="02020603050405020304" pitchFamily="18" charset="0"/>
                <a:ea typeface="Calibri" panose="020F0502020204030204" pitchFamily="34" charset="0"/>
                <a:cs typeface="Times New Roman" panose="02020603050405020304" pitchFamily="18" charset="0"/>
              </a:rPr>
              <a:t> shapes and emphasize my perspective through videos </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914400" indent="457200" algn="just">
              <a:lnSpc>
                <a:spcPct val="107000"/>
              </a:lnSpc>
              <a:spcAft>
                <a:spcPts val="800"/>
              </a:spcAft>
            </a:pPr>
            <a:r>
              <a:rPr lang="en-PH" sz="1800" i="1" dirty="0">
                <a:effectLst/>
                <a:latin typeface="Times New Roman" panose="02020603050405020304" pitchFamily="18" charset="0"/>
                <a:ea typeface="Calibri" panose="020F0502020204030204" pitchFamily="34" charset="0"/>
                <a:cs typeface="Times New Roman" panose="02020603050405020304" pitchFamily="18" charset="0"/>
              </a:rPr>
              <a:t>from YouTube sir (P7, Lines 80-83)</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139700" indent="0"/>
            <a:endParaRPr lang="en-PH" sz="2800" dirty="0"/>
          </a:p>
          <a:p>
            <a:pPr marL="139700" indent="0"/>
            <a:endParaRPr lang="en-US" sz="2800" dirty="0"/>
          </a:p>
        </p:txBody>
      </p:sp>
    </p:spTree>
    <p:extLst>
      <p:ext uri="{BB962C8B-B14F-4D97-AF65-F5344CB8AC3E}">
        <p14:creationId xmlns:p14="http://schemas.microsoft.com/office/powerpoint/2010/main" val="28003313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54EBA-FE87-F81E-C320-AAB1A6FA190B}"/>
              </a:ext>
            </a:extLst>
          </p:cNvPr>
          <p:cNvSpPr>
            <a:spLocks noGrp="1"/>
          </p:cNvSpPr>
          <p:nvPr>
            <p:ph type="title"/>
          </p:nvPr>
        </p:nvSpPr>
        <p:spPr>
          <a:xfrm>
            <a:off x="720000" y="652008"/>
            <a:ext cx="6937106" cy="713400"/>
          </a:xfrm>
        </p:spPr>
        <p:txBody>
          <a:bodyPr/>
          <a:lstStyle/>
          <a:p>
            <a:r>
              <a:rPr lang="en-US" sz="3600" b="1" dirty="0"/>
              <a:t>Findings of the Study</a:t>
            </a:r>
            <a:endParaRPr lang="en-PH" sz="3600" b="1" dirty="0"/>
          </a:p>
        </p:txBody>
      </p:sp>
      <p:sp>
        <p:nvSpPr>
          <p:cNvPr id="4" name="Subtitle 3">
            <a:extLst>
              <a:ext uri="{FF2B5EF4-FFF2-40B4-BE49-F238E27FC236}">
                <a16:creationId xmlns:a16="http://schemas.microsoft.com/office/drawing/2014/main" id="{F54D0CDF-EF4D-61E5-866D-02F9BC6E01EB}"/>
              </a:ext>
            </a:extLst>
          </p:cNvPr>
          <p:cNvSpPr>
            <a:spLocks noGrp="1"/>
          </p:cNvSpPr>
          <p:nvPr>
            <p:ph type="subTitle" idx="1"/>
          </p:nvPr>
        </p:nvSpPr>
        <p:spPr>
          <a:xfrm>
            <a:off x="720000" y="1518699"/>
            <a:ext cx="7851506" cy="3347499"/>
          </a:xfrm>
        </p:spPr>
        <p:txBody>
          <a:bodyPr/>
          <a:lstStyle/>
          <a:p>
            <a:pPr marL="139700" indent="0"/>
            <a:r>
              <a:rPr lang="en-PH" sz="2800" dirty="0"/>
              <a:t>2) Students learn by imitating others on how they do things aided by technology. </a:t>
            </a:r>
          </a:p>
          <a:p>
            <a:pPr marL="139700" indent="0"/>
            <a:endParaRPr lang="en-PH" sz="2800" dirty="0"/>
          </a:p>
          <a:p>
            <a:pPr algn="just">
              <a:lnSpc>
                <a:spcPct val="107000"/>
              </a:lnSpc>
              <a:spcAft>
                <a:spcPts val="800"/>
              </a:spcAft>
            </a:pPr>
            <a:r>
              <a:rPr lang="en-PH" sz="1800" i="1" dirty="0">
                <a:effectLst/>
                <a:latin typeface="Times New Roman" panose="02020603050405020304" pitchFamily="18" charset="0"/>
                <a:ea typeface="Calibri" panose="020F0502020204030204" pitchFamily="34" charset="0"/>
                <a:cs typeface="Times New Roman" panose="02020603050405020304" pitchFamily="18" charset="0"/>
              </a:rPr>
              <a:t>		“In order for me to learn and improve perspective drawing </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914400" indent="457200" algn="just">
              <a:lnSpc>
                <a:spcPct val="107000"/>
              </a:lnSpc>
              <a:spcAft>
                <a:spcPts val="800"/>
              </a:spcAft>
            </a:pPr>
            <a:r>
              <a:rPr lang="en-PH" sz="1800" i="1" dirty="0">
                <a:effectLst/>
                <a:latin typeface="Times New Roman" panose="02020603050405020304" pitchFamily="18" charset="0"/>
                <a:ea typeface="Calibri" panose="020F0502020204030204" pitchFamily="34" charset="0"/>
                <a:cs typeface="Times New Roman" panose="02020603050405020304" pitchFamily="18" charset="0"/>
              </a:rPr>
              <a:t>skills I must practice finding the horizon line, seeing objects as</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914400" indent="457200" algn="just">
              <a:lnSpc>
                <a:spcPct val="107000"/>
              </a:lnSpc>
              <a:spcAft>
                <a:spcPts val="800"/>
              </a:spcAft>
            </a:pPr>
            <a:r>
              <a:rPr lang="en-PH" sz="1800" i="1" dirty="0">
                <a:effectLst/>
                <a:latin typeface="Times New Roman" panose="02020603050405020304" pitchFamily="18" charset="0"/>
                <a:ea typeface="Calibri" panose="020F0502020204030204" pitchFamily="34" charset="0"/>
                <a:cs typeface="Times New Roman" panose="02020603050405020304" pitchFamily="18" charset="0"/>
              </a:rPr>
              <a:t> shapes and emphasize my perspective through videos </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914400" indent="457200" algn="just">
              <a:lnSpc>
                <a:spcPct val="107000"/>
              </a:lnSpc>
              <a:spcAft>
                <a:spcPts val="800"/>
              </a:spcAft>
            </a:pPr>
            <a:r>
              <a:rPr lang="en-PH" sz="1800" i="1" dirty="0">
                <a:effectLst/>
                <a:latin typeface="Times New Roman" panose="02020603050405020304" pitchFamily="18" charset="0"/>
                <a:ea typeface="Calibri" panose="020F0502020204030204" pitchFamily="34" charset="0"/>
                <a:cs typeface="Times New Roman" panose="02020603050405020304" pitchFamily="18" charset="0"/>
              </a:rPr>
              <a:t>from YouTube sir (P7, Lines 80-83)</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139700" indent="0"/>
            <a:endParaRPr lang="en-PH" sz="2800" dirty="0"/>
          </a:p>
          <a:p>
            <a:pPr marL="139700" indent="0"/>
            <a:endParaRPr lang="en-US" sz="2800" dirty="0"/>
          </a:p>
        </p:txBody>
      </p:sp>
    </p:spTree>
    <p:extLst>
      <p:ext uri="{BB962C8B-B14F-4D97-AF65-F5344CB8AC3E}">
        <p14:creationId xmlns:p14="http://schemas.microsoft.com/office/powerpoint/2010/main" val="5004081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54EBA-FE87-F81E-C320-AAB1A6FA190B}"/>
              </a:ext>
            </a:extLst>
          </p:cNvPr>
          <p:cNvSpPr>
            <a:spLocks noGrp="1"/>
          </p:cNvSpPr>
          <p:nvPr>
            <p:ph type="title"/>
          </p:nvPr>
        </p:nvSpPr>
        <p:spPr>
          <a:xfrm>
            <a:off x="720000" y="652008"/>
            <a:ext cx="6937106" cy="713400"/>
          </a:xfrm>
        </p:spPr>
        <p:txBody>
          <a:bodyPr/>
          <a:lstStyle/>
          <a:p>
            <a:r>
              <a:rPr lang="en-US" sz="3600" b="1" dirty="0"/>
              <a:t>Findings of the Study</a:t>
            </a:r>
            <a:endParaRPr lang="en-PH" sz="3600" b="1" dirty="0"/>
          </a:p>
        </p:txBody>
      </p:sp>
      <p:sp>
        <p:nvSpPr>
          <p:cNvPr id="4" name="Subtitle 3">
            <a:extLst>
              <a:ext uri="{FF2B5EF4-FFF2-40B4-BE49-F238E27FC236}">
                <a16:creationId xmlns:a16="http://schemas.microsoft.com/office/drawing/2014/main" id="{F54D0CDF-EF4D-61E5-866D-02F9BC6E01EB}"/>
              </a:ext>
            </a:extLst>
          </p:cNvPr>
          <p:cNvSpPr>
            <a:spLocks noGrp="1"/>
          </p:cNvSpPr>
          <p:nvPr>
            <p:ph type="subTitle" idx="1"/>
          </p:nvPr>
        </p:nvSpPr>
        <p:spPr>
          <a:xfrm>
            <a:off x="720000" y="1518699"/>
            <a:ext cx="7851506" cy="3347499"/>
          </a:xfrm>
        </p:spPr>
        <p:txBody>
          <a:bodyPr/>
          <a:lstStyle/>
          <a:p>
            <a:pPr marL="139700" indent="0"/>
            <a:r>
              <a:rPr lang="en-PH" sz="2800" dirty="0"/>
              <a:t>3) Solving problems could be done gradually by using mental visual perceptions.</a:t>
            </a:r>
          </a:p>
          <a:p>
            <a:pPr marL="139700" indent="0"/>
            <a:endParaRPr lang="en-PH" sz="2800" i="1" dirty="0">
              <a:effectLst/>
              <a:latin typeface="Times New Roman" panose="02020603050405020304" pitchFamily="18" charset="0"/>
              <a:ea typeface="Calibri" panose="020F0502020204030204" pitchFamily="34" charset="0"/>
              <a:cs typeface="Times New Roman" panose="02020603050405020304" pitchFamily="18" charset="0"/>
            </a:endParaRPr>
          </a:p>
          <a:p>
            <a:pPr marL="139700" indent="0"/>
            <a:r>
              <a:rPr lang="en-PH" sz="1800"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PH" sz="2800" dirty="0"/>
          </a:p>
          <a:p>
            <a:pPr marL="914400" indent="457200" algn="just">
              <a:lnSpc>
                <a:spcPct val="107000"/>
              </a:lnSpc>
              <a:spcAft>
                <a:spcPts val="800"/>
              </a:spcAft>
            </a:pPr>
            <a:r>
              <a:rPr lang="en-PH" sz="1800" i="1" dirty="0">
                <a:effectLst/>
                <a:latin typeface="Times New Roman" panose="02020603050405020304" pitchFamily="18" charset="0"/>
                <a:ea typeface="Calibri" panose="020F0502020204030204" pitchFamily="34" charset="0"/>
                <a:cs typeface="Times New Roman" panose="02020603050405020304" pitchFamily="18" charset="0"/>
              </a:rPr>
              <a:t>“As a student, it helps relieve stress because sometimes </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914400" indent="457200" algn="just">
              <a:lnSpc>
                <a:spcPct val="107000"/>
              </a:lnSpc>
              <a:spcAft>
                <a:spcPts val="800"/>
              </a:spcAft>
            </a:pPr>
            <a:r>
              <a:rPr lang="en-PH" sz="1800" i="1" dirty="0">
                <a:effectLst/>
                <a:latin typeface="Times New Roman" panose="02020603050405020304" pitchFamily="18" charset="0"/>
                <a:ea typeface="Calibri" panose="020F0502020204030204" pitchFamily="34" charset="0"/>
                <a:cs typeface="Times New Roman" panose="02020603050405020304" pitchFamily="18" charset="0"/>
              </a:rPr>
              <a:t>when I draw, I tend to forget my problem and can help</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914400" indent="457200" algn="just">
              <a:lnSpc>
                <a:spcPct val="107000"/>
              </a:lnSpc>
              <a:spcAft>
                <a:spcPts val="800"/>
              </a:spcAft>
            </a:pPr>
            <a:r>
              <a:rPr lang="en-PH" sz="1800" i="1" dirty="0">
                <a:effectLst/>
                <a:latin typeface="Times New Roman" panose="02020603050405020304" pitchFamily="18" charset="0"/>
                <a:ea typeface="Calibri" panose="020F0502020204030204" pitchFamily="34" charset="0"/>
                <a:cs typeface="Times New Roman" panose="02020603050405020304" pitchFamily="18" charset="0"/>
              </a:rPr>
              <a:t> I improve my drawing skills…(P4, Lines 132-137)</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139700" indent="0"/>
            <a:endParaRPr lang="en-US" sz="2800" dirty="0"/>
          </a:p>
        </p:txBody>
      </p:sp>
    </p:spTree>
    <p:extLst>
      <p:ext uri="{BB962C8B-B14F-4D97-AF65-F5344CB8AC3E}">
        <p14:creationId xmlns:p14="http://schemas.microsoft.com/office/powerpoint/2010/main" val="6704532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54EBA-FE87-F81E-C320-AAB1A6FA190B}"/>
              </a:ext>
            </a:extLst>
          </p:cNvPr>
          <p:cNvSpPr>
            <a:spLocks noGrp="1"/>
          </p:cNvSpPr>
          <p:nvPr>
            <p:ph type="title"/>
          </p:nvPr>
        </p:nvSpPr>
        <p:spPr>
          <a:xfrm>
            <a:off x="720000" y="652008"/>
            <a:ext cx="6937106" cy="713400"/>
          </a:xfrm>
        </p:spPr>
        <p:txBody>
          <a:bodyPr/>
          <a:lstStyle/>
          <a:p>
            <a:r>
              <a:rPr lang="en-US" sz="3600" b="1" dirty="0">
                <a:highlight>
                  <a:srgbClr val="FF0000"/>
                </a:highlight>
              </a:rPr>
              <a:t>Three hypotheses were derived:</a:t>
            </a:r>
            <a:endParaRPr lang="en-PH" sz="3600" b="1" dirty="0">
              <a:highlight>
                <a:srgbClr val="FF0000"/>
              </a:highlight>
            </a:endParaRPr>
          </a:p>
        </p:txBody>
      </p:sp>
      <p:sp>
        <p:nvSpPr>
          <p:cNvPr id="4" name="Subtitle 3">
            <a:extLst>
              <a:ext uri="{FF2B5EF4-FFF2-40B4-BE49-F238E27FC236}">
                <a16:creationId xmlns:a16="http://schemas.microsoft.com/office/drawing/2014/main" id="{F54D0CDF-EF4D-61E5-866D-02F9BC6E01EB}"/>
              </a:ext>
            </a:extLst>
          </p:cNvPr>
          <p:cNvSpPr>
            <a:spLocks noGrp="1"/>
          </p:cNvSpPr>
          <p:nvPr>
            <p:ph type="subTitle" idx="1"/>
          </p:nvPr>
        </p:nvSpPr>
        <p:spPr>
          <a:xfrm>
            <a:off x="720000" y="1518700"/>
            <a:ext cx="7843555" cy="2703444"/>
          </a:xfrm>
        </p:spPr>
        <p:txBody>
          <a:bodyPr/>
          <a:lstStyle/>
          <a:p>
            <a:pPr marL="139700" indent="0"/>
            <a:r>
              <a:rPr lang="en-PH" sz="2400" i="1" dirty="0">
                <a:effectLst/>
                <a:latin typeface="Times New Roman" panose="02020603050405020304" pitchFamily="18" charset="0"/>
                <a:ea typeface="Calibri" panose="020F0502020204030204" pitchFamily="34" charset="0"/>
                <a:cs typeface="Times New Roman" panose="02020603050405020304" pitchFamily="18" charset="0"/>
              </a:rPr>
              <a:t>1) </a:t>
            </a:r>
            <a:r>
              <a:rPr lang="en-PH" sz="2400" b="1" i="1" dirty="0">
                <a:effectLst/>
                <a:latin typeface="Times New Roman" panose="02020603050405020304" pitchFamily="18" charset="0"/>
                <a:ea typeface="Calibri" panose="020F0502020204030204" pitchFamily="34" charset="0"/>
                <a:cs typeface="Times New Roman" panose="02020603050405020304" pitchFamily="18" charset="0"/>
              </a:rPr>
              <a:t>Students’ abilities could be recognized based on their drawings. </a:t>
            </a: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a:p>
            <a:pPr marL="139700" indent="0"/>
            <a:r>
              <a:rPr lang="en-PH" sz="2400" i="1" dirty="0">
                <a:effectLst/>
                <a:latin typeface="Times New Roman" panose="02020603050405020304" pitchFamily="18" charset="0"/>
                <a:ea typeface="Calibri" panose="020F0502020204030204" pitchFamily="34" charset="0"/>
                <a:cs typeface="Times New Roman" panose="02020603050405020304" pitchFamily="18" charset="0"/>
              </a:rPr>
              <a:t>2) </a:t>
            </a:r>
            <a:r>
              <a:rPr lang="en-PH" sz="2400" b="1" i="1" dirty="0">
                <a:effectLst/>
                <a:latin typeface="Times New Roman" panose="02020603050405020304" pitchFamily="18" charset="0"/>
                <a:ea typeface="Calibri" panose="020F0502020204030204" pitchFamily="34" charset="0"/>
                <a:cs typeface="Times New Roman" panose="02020603050405020304" pitchFamily="18" charset="0"/>
              </a:rPr>
              <a:t>The power of students’ imagination could be put into practice.</a:t>
            </a: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a:p>
            <a:pPr marL="139700" indent="0"/>
            <a:r>
              <a:rPr lang="en-PH" sz="2400" i="1" dirty="0">
                <a:effectLst/>
                <a:latin typeface="Times New Roman" panose="02020603050405020304" pitchFamily="18" charset="0"/>
                <a:ea typeface="Calibri" panose="020F0502020204030204" pitchFamily="34" charset="0"/>
                <a:cs typeface="Times New Roman" panose="02020603050405020304" pitchFamily="18" charset="0"/>
              </a:rPr>
              <a:t>3) </a:t>
            </a:r>
            <a:r>
              <a:rPr lang="en-PH" sz="2400" b="1" i="1" dirty="0">
                <a:effectLst/>
                <a:latin typeface="Times New Roman" panose="02020603050405020304" pitchFamily="18" charset="0"/>
                <a:ea typeface="Calibri" panose="020F0502020204030204" pitchFamily="34" charset="0"/>
                <a:cs typeface="Times New Roman" panose="02020603050405020304" pitchFamily="18" charset="0"/>
              </a:rPr>
              <a:t>Life skills are influenced by the students’ intellectual capacity with the guidance of the teachers.</a:t>
            </a: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a:p>
            <a:pPr marL="139700" indent="0"/>
            <a:endParaRPr lang="en-PH" sz="2800" i="1" dirty="0">
              <a:effectLst/>
              <a:latin typeface="Times New Roman" panose="02020603050405020304" pitchFamily="18" charset="0"/>
              <a:ea typeface="Calibri" panose="020F0502020204030204" pitchFamily="34" charset="0"/>
              <a:cs typeface="Times New Roman" panose="02020603050405020304" pitchFamily="18" charset="0"/>
            </a:endParaRPr>
          </a:p>
          <a:p>
            <a:pPr marL="139700" indent="0"/>
            <a:r>
              <a:rPr lang="en-PH" sz="1800"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PH" sz="2800" dirty="0"/>
          </a:p>
          <a:p>
            <a:pPr marL="139700" indent="0"/>
            <a:endParaRPr lang="en-US" sz="2800" dirty="0"/>
          </a:p>
        </p:txBody>
      </p:sp>
    </p:spTree>
    <p:extLst>
      <p:ext uri="{BB962C8B-B14F-4D97-AF65-F5344CB8AC3E}">
        <p14:creationId xmlns:p14="http://schemas.microsoft.com/office/powerpoint/2010/main" val="20608435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050" name="Picture 2">
            <a:extLst>
              <a:ext uri="{FF2B5EF4-FFF2-40B4-BE49-F238E27FC236}">
                <a16:creationId xmlns:a16="http://schemas.microsoft.com/office/drawing/2014/main" id="{ECBA6AF5-D0C2-B875-9A1C-904D78D4D4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373" y="659959"/>
            <a:ext cx="7665058" cy="3864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2801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CB861-E555-F5AC-ED76-02A3E780D727}"/>
              </a:ext>
            </a:extLst>
          </p:cNvPr>
          <p:cNvSpPr>
            <a:spLocks noGrp="1"/>
          </p:cNvSpPr>
          <p:nvPr>
            <p:ph type="title"/>
          </p:nvPr>
        </p:nvSpPr>
        <p:spPr>
          <a:xfrm>
            <a:off x="720000" y="644056"/>
            <a:ext cx="7605016" cy="1264257"/>
          </a:xfrm>
        </p:spPr>
        <p:txBody>
          <a:bodyPr/>
          <a:lstStyle/>
          <a:p>
            <a:r>
              <a:rPr lang="en-US" sz="3600" dirty="0">
                <a:highlight>
                  <a:srgbClr val="FF00FF"/>
                </a:highlight>
              </a:rPr>
              <a:t>Theory generated</a:t>
            </a:r>
            <a:endParaRPr lang="en-PH" sz="3600" dirty="0">
              <a:highlight>
                <a:srgbClr val="FF00FF"/>
              </a:highlight>
            </a:endParaRPr>
          </a:p>
        </p:txBody>
      </p:sp>
      <p:sp>
        <p:nvSpPr>
          <p:cNvPr id="5" name="Title 1">
            <a:extLst>
              <a:ext uri="{FF2B5EF4-FFF2-40B4-BE49-F238E27FC236}">
                <a16:creationId xmlns:a16="http://schemas.microsoft.com/office/drawing/2014/main" id="{48E9A567-6A4F-BD4E-CD91-0544D4FAE751}"/>
              </a:ext>
            </a:extLst>
          </p:cNvPr>
          <p:cNvSpPr txBox="1">
            <a:spLocks/>
          </p:cNvSpPr>
          <p:nvPr/>
        </p:nvSpPr>
        <p:spPr>
          <a:xfrm>
            <a:off x="872400" y="2003730"/>
            <a:ext cx="7605016" cy="133581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600"/>
              <a:buFont typeface="Shrikhand"/>
              <a:buNone/>
              <a:defRPr sz="5300" b="0" i="0" u="none" strike="noStrike" cap="none">
                <a:solidFill>
                  <a:schemeClr val="dk2"/>
                </a:solidFill>
                <a:latin typeface="Shrikhand"/>
                <a:ea typeface="Shrikhand"/>
                <a:cs typeface="Shrikhand"/>
                <a:sym typeface="Shrikhand"/>
              </a:defRPr>
            </a:lvl1pPr>
            <a:lvl2pPr marR="0" lvl="1" algn="ctr" rtl="0">
              <a:lnSpc>
                <a:spcPct val="100000"/>
              </a:lnSpc>
              <a:spcBef>
                <a:spcPts val="0"/>
              </a:spcBef>
              <a:spcAft>
                <a:spcPts val="0"/>
              </a:spcAft>
              <a:buClr>
                <a:schemeClr val="dk2"/>
              </a:buClr>
              <a:buSzPts val="3600"/>
              <a:buFont typeface="Shrikhand"/>
              <a:buNone/>
              <a:defRPr sz="3600" b="0" i="0" u="none" strike="noStrike" cap="none">
                <a:solidFill>
                  <a:schemeClr val="dk2"/>
                </a:solidFill>
                <a:latin typeface="Shrikhand"/>
                <a:ea typeface="Shrikhand"/>
                <a:cs typeface="Shrikhand"/>
                <a:sym typeface="Shrikhand"/>
              </a:defRPr>
            </a:lvl2pPr>
            <a:lvl3pPr marR="0" lvl="2" algn="ctr" rtl="0">
              <a:lnSpc>
                <a:spcPct val="100000"/>
              </a:lnSpc>
              <a:spcBef>
                <a:spcPts val="0"/>
              </a:spcBef>
              <a:spcAft>
                <a:spcPts val="0"/>
              </a:spcAft>
              <a:buClr>
                <a:schemeClr val="dk2"/>
              </a:buClr>
              <a:buSzPts val="3600"/>
              <a:buFont typeface="Shrikhand"/>
              <a:buNone/>
              <a:defRPr sz="3600" b="0" i="0" u="none" strike="noStrike" cap="none">
                <a:solidFill>
                  <a:schemeClr val="dk2"/>
                </a:solidFill>
                <a:latin typeface="Shrikhand"/>
                <a:ea typeface="Shrikhand"/>
                <a:cs typeface="Shrikhand"/>
                <a:sym typeface="Shrikhand"/>
              </a:defRPr>
            </a:lvl3pPr>
            <a:lvl4pPr marR="0" lvl="3" algn="ctr" rtl="0">
              <a:lnSpc>
                <a:spcPct val="100000"/>
              </a:lnSpc>
              <a:spcBef>
                <a:spcPts val="0"/>
              </a:spcBef>
              <a:spcAft>
                <a:spcPts val="0"/>
              </a:spcAft>
              <a:buClr>
                <a:schemeClr val="dk2"/>
              </a:buClr>
              <a:buSzPts val="3600"/>
              <a:buFont typeface="Shrikhand"/>
              <a:buNone/>
              <a:defRPr sz="3600" b="0" i="0" u="none" strike="noStrike" cap="none">
                <a:solidFill>
                  <a:schemeClr val="dk2"/>
                </a:solidFill>
                <a:latin typeface="Shrikhand"/>
                <a:ea typeface="Shrikhand"/>
                <a:cs typeface="Shrikhand"/>
                <a:sym typeface="Shrikhand"/>
              </a:defRPr>
            </a:lvl4pPr>
            <a:lvl5pPr marR="0" lvl="4" algn="ctr" rtl="0">
              <a:lnSpc>
                <a:spcPct val="100000"/>
              </a:lnSpc>
              <a:spcBef>
                <a:spcPts val="0"/>
              </a:spcBef>
              <a:spcAft>
                <a:spcPts val="0"/>
              </a:spcAft>
              <a:buClr>
                <a:schemeClr val="dk2"/>
              </a:buClr>
              <a:buSzPts val="3600"/>
              <a:buFont typeface="Shrikhand"/>
              <a:buNone/>
              <a:defRPr sz="3600" b="0" i="0" u="none" strike="noStrike" cap="none">
                <a:solidFill>
                  <a:schemeClr val="dk2"/>
                </a:solidFill>
                <a:latin typeface="Shrikhand"/>
                <a:ea typeface="Shrikhand"/>
                <a:cs typeface="Shrikhand"/>
                <a:sym typeface="Shrikhand"/>
              </a:defRPr>
            </a:lvl5pPr>
            <a:lvl6pPr marR="0" lvl="5" algn="ctr" rtl="0">
              <a:lnSpc>
                <a:spcPct val="100000"/>
              </a:lnSpc>
              <a:spcBef>
                <a:spcPts val="0"/>
              </a:spcBef>
              <a:spcAft>
                <a:spcPts val="0"/>
              </a:spcAft>
              <a:buClr>
                <a:schemeClr val="dk2"/>
              </a:buClr>
              <a:buSzPts val="3600"/>
              <a:buFont typeface="Shrikhand"/>
              <a:buNone/>
              <a:defRPr sz="3600" b="0" i="0" u="none" strike="noStrike" cap="none">
                <a:solidFill>
                  <a:schemeClr val="dk2"/>
                </a:solidFill>
                <a:latin typeface="Shrikhand"/>
                <a:ea typeface="Shrikhand"/>
                <a:cs typeface="Shrikhand"/>
                <a:sym typeface="Shrikhand"/>
              </a:defRPr>
            </a:lvl6pPr>
            <a:lvl7pPr marR="0" lvl="6" algn="ctr" rtl="0">
              <a:lnSpc>
                <a:spcPct val="100000"/>
              </a:lnSpc>
              <a:spcBef>
                <a:spcPts val="0"/>
              </a:spcBef>
              <a:spcAft>
                <a:spcPts val="0"/>
              </a:spcAft>
              <a:buClr>
                <a:schemeClr val="dk2"/>
              </a:buClr>
              <a:buSzPts val="3600"/>
              <a:buFont typeface="Shrikhand"/>
              <a:buNone/>
              <a:defRPr sz="3600" b="0" i="0" u="none" strike="noStrike" cap="none">
                <a:solidFill>
                  <a:schemeClr val="dk2"/>
                </a:solidFill>
                <a:latin typeface="Shrikhand"/>
                <a:ea typeface="Shrikhand"/>
                <a:cs typeface="Shrikhand"/>
                <a:sym typeface="Shrikhand"/>
              </a:defRPr>
            </a:lvl7pPr>
            <a:lvl8pPr marR="0" lvl="7" algn="ctr" rtl="0">
              <a:lnSpc>
                <a:spcPct val="100000"/>
              </a:lnSpc>
              <a:spcBef>
                <a:spcPts val="0"/>
              </a:spcBef>
              <a:spcAft>
                <a:spcPts val="0"/>
              </a:spcAft>
              <a:buClr>
                <a:schemeClr val="dk2"/>
              </a:buClr>
              <a:buSzPts val="3600"/>
              <a:buFont typeface="Shrikhand"/>
              <a:buNone/>
              <a:defRPr sz="3600" b="0" i="0" u="none" strike="noStrike" cap="none">
                <a:solidFill>
                  <a:schemeClr val="dk2"/>
                </a:solidFill>
                <a:latin typeface="Shrikhand"/>
                <a:ea typeface="Shrikhand"/>
                <a:cs typeface="Shrikhand"/>
                <a:sym typeface="Shrikhand"/>
              </a:defRPr>
            </a:lvl8pPr>
            <a:lvl9pPr marR="0" lvl="8" algn="ctr" rtl="0">
              <a:lnSpc>
                <a:spcPct val="100000"/>
              </a:lnSpc>
              <a:spcBef>
                <a:spcPts val="0"/>
              </a:spcBef>
              <a:spcAft>
                <a:spcPts val="0"/>
              </a:spcAft>
              <a:buClr>
                <a:schemeClr val="dk2"/>
              </a:buClr>
              <a:buSzPts val="3600"/>
              <a:buFont typeface="Shrikhand"/>
              <a:buNone/>
              <a:defRPr sz="3600" b="0" i="0" u="none" strike="noStrike" cap="none">
                <a:solidFill>
                  <a:schemeClr val="dk2"/>
                </a:solidFill>
                <a:latin typeface="Shrikhand"/>
                <a:ea typeface="Shrikhand"/>
                <a:cs typeface="Shrikhand"/>
                <a:sym typeface="Shrikhand"/>
              </a:defRPr>
            </a:lvl9pPr>
          </a:lstStyle>
          <a:p>
            <a:pPr algn="ctr">
              <a:lnSpc>
                <a:spcPct val="107000"/>
              </a:lnSpc>
              <a:spcAft>
                <a:spcPts val="800"/>
              </a:spcAft>
            </a:pPr>
            <a:r>
              <a:rPr lang="en-PH" sz="2400" b="1" i="1" dirty="0">
                <a:effectLst/>
                <a:latin typeface="Times New Roman" panose="02020603050405020304" pitchFamily="18" charset="0"/>
                <a:ea typeface="Calibri" panose="020F0502020204030204" pitchFamily="34" charset="0"/>
                <a:cs typeface="Times New Roman" panose="02020603050405020304" pitchFamily="18" charset="0"/>
              </a:rPr>
              <a:t>Students’ perspective drawings are brought by imagery in relation to real-world problems.</a:t>
            </a:r>
            <a:endParaRPr lang="en-PH" sz="2400" b="1"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05796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CB861-E555-F5AC-ED76-02A3E780D727}"/>
              </a:ext>
            </a:extLst>
          </p:cNvPr>
          <p:cNvSpPr>
            <a:spLocks noGrp="1"/>
          </p:cNvSpPr>
          <p:nvPr>
            <p:ph type="title"/>
          </p:nvPr>
        </p:nvSpPr>
        <p:spPr>
          <a:xfrm>
            <a:off x="720000" y="644056"/>
            <a:ext cx="7605016" cy="1264257"/>
          </a:xfrm>
        </p:spPr>
        <p:txBody>
          <a:bodyPr/>
          <a:lstStyle/>
          <a:p>
            <a:r>
              <a:rPr lang="en-US" sz="3600" dirty="0">
                <a:highlight>
                  <a:srgbClr val="808000"/>
                </a:highlight>
              </a:rPr>
              <a:t>Recommendations:</a:t>
            </a:r>
            <a:endParaRPr lang="en-PH" sz="3600" dirty="0">
              <a:highlight>
                <a:srgbClr val="808000"/>
              </a:highlight>
            </a:endParaRPr>
          </a:p>
        </p:txBody>
      </p:sp>
      <p:sp>
        <p:nvSpPr>
          <p:cNvPr id="5" name="Title 1">
            <a:extLst>
              <a:ext uri="{FF2B5EF4-FFF2-40B4-BE49-F238E27FC236}">
                <a16:creationId xmlns:a16="http://schemas.microsoft.com/office/drawing/2014/main" id="{48E9A567-6A4F-BD4E-CD91-0544D4FAE751}"/>
              </a:ext>
            </a:extLst>
          </p:cNvPr>
          <p:cNvSpPr txBox="1">
            <a:spLocks/>
          </p:cNvSpPr>
          <p:nvPr/>
        </p:nvSpPr>
        <p:spPr>
          <a:xfrm>
            <a:off x="872400" y="3235188"/>
            <a:ext cx="7605016" cy="89153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600"/>
              <a:buFont typeface="Shrikhand"/>
              <a:buNone/>
              <a:defRPr sz="5300" b="0" i="0" u="none" strike="noStrike" cap="none">
                <a:solidFill>
                  <a:schemeClr val="dk2"/>
                </a:solidFill>
                <a:latin typeface="Shrikhand"/>
                <a:ea typeface="Shrikhand"/>
                <a:cs typeface="Shrikhand"/>
                <a:sym typeface="Shrikhand"/>
              </a:defRPr>
            </a:lvl1pPr>
            <a:lvl2pPr marR="0" lvl="1" algn="ctr" rtl="0">
              <a:lnSpc>
                <a:spcPct val="100000"/>
              </a:lnSpc>
              <a:spcBef>
                <a:spcPts val="0"/>
              </a:spcBef>
              <a:spcAft>
                <a:spcPts val="0"/>
              </a:spcAft>
              <a:buClr>
                <a:schemeClr val="dk2"/>
              </a:buClr>
              <a:buSzPts val="3600"/>
              <a:buFont typeface="Shrikhand"/>
              <a:buNone/>
              <a:defRPr sz="3600" b="0" i="0" u="none" strike="noStrike" cap="none">
                <a:solidFill>
                  <a:schemeClr val="dk2"/>
                </a:solidFill>
                <a:latin typeface="Shrikhand"/>
                <a:ea typeface="Shrikhand"/>
                <a:cs typeface="Shrikhand"/>
                <a:sym typeface="Shrikhand"/>
              </a:defRPr>
            </a:lvl2pPr>
            <a:lvl3pPr marR="0" lvl="2" algn="ctr" rtl="0">
              <a:lnSpc>
                <a:spcPct val="100000"/>
              </a:lnSpc>
              <a:spcBef>
                <a:spcPts val="0"/>
              </a:spcBef>
              <a:spcAft>
                <a:spcPts val="0"/>
              </a:spcAft>
              <a:buClr>
                <a:schemeClr val="dk2"/>
              </a:buClr>
              <a:buSzPts val="3600"/>
              <a:buFont typeface="Shrikhand"/>
              <a:buNone/>
              <a:defRPr sz="3600" b="0" i="0" u="none" strike="noStrike" cap="none">
                <a:solidFill>
                  <a:schemeClr val="dk2"/>
                </a:solidFill>
                <a:latin typeface="Shrikhand"/>
                <a:ea typeface="Shrikhand"/>
                <a:cs typeface="Shrikhand"/>
                <a:sym typeface="Shrikhand"/>
              </a:defRPr>
            </a:lvl3pPr>
            <a:lvl4pPr marR="0" lvl="3" algn="ctr" rtl="0">
              <a:lnSpc>
                <a:spcPct val="100000"/>
              </a:lnSpc>
              <a:spcBef>
                <a:spcPts val="0"/>
              </a:spcBef>
              <a:spcAft>
                <a:spcPts val="0"/>
              </a:spcAft>
              <a:buClr>
                <a:schemeClr val="dk2"/>
              </a:buClr>
              <a:buSzPts val="3600"/>
              <a:buFont typeface="Shrikhand"/>
              <a:buNone/>
              <a:defRPr sz="3600" b="0" i="0" u="none" strike="noStrike" cap="none">
                <a:solidFill>
                  <a:schemeClr val="dk2"/>
                </a:solidFill>
                <a:latin typeface="Shrikhand"/>
                <a:ea typeface="Shrikhand"/>
                <a:cs typeface="Shrikhand"/>
                <a:sym typeface="Shrikhand"/>
              </a:defRPr>
            </a:lvl4pPr>
            <a:lvl5pPr marR="0" lvl="4" algn="ctr" rtl="0">
              <a:lnSpc>
                <a:spcPct val="100000"/>
              </a:lnSpc>
              <a:spcBef>
                <a:spcPts val="0"/>
              </a:spcBef>
              <a:spcAft>
                <a:spcPts val="0"/>
              </a:spcAft>
              <a:buClr>
                <a:schemeClr val="dk2"/>
              </a:buClr>
              <a:buSzPts val="3600"/>
              <a:buFont typeface="Shrikhand"/>
              <a:buNone/>
              <a:defRPr sz="3600" b="0" i="0" u="none" strike="noStrike" cap="none">
                <a:solidFill>
                  <a:schemeClr val="dk2"/>
                </a:solidFill>
                <a:latin typeface="Shrikhand"/>
                <a:ea typeface="Shrikhand"/>
                <a:cs typeface="Shrikhand"/>
                <a:sym typeface="Shrikhand"/>
              </a:defRPr>
            </a:lvl5pPr>
            <a:lvl6pPr marR="0" lvl="5" algn="ctr" rtl="0">
              <a:lnSpc>
                <a:spcPct val="100000"/>
              </a:lnSpc>
              <a:spcBef>
                <a:spcPts val="0"/>
              </a:spcBef>
              <a:spcAft>
                <a:spcPts val="0"/>
              </a:spcAft>
              <a:buClr>
                <a:schemeClr val="dk2"/>
              </a:buClr>
              <a:buSzPts val="3600"/>
              <a:buFont typeface="Shrikhand"/>
              <a:buNone/>
              <a:defRPr sz="3600" b="0" i="0" u="none" strike="noStrike" cap="none">
                <a:solidFill>
                  <a:schemeClr val="dk2"/>
                </a:solidFill>
                <a:latin typeface="Shrikhand"/>
                <a:ea typeface="Shrikhand"/>
                <a:cs typeface="Shrikhand"/>
                <a:sym typeface="Shrikhand"/>
              </a:defRPr>
            </a:lvl6pPr>
            <a:lvl7pPr marR="0" lvl="6" algn="ctr" rtl="0">
              <a:lnSpc>
                <a:spcPct val="100000"/>
              </a:lnSpc>
              <a:spcBef>
                <a:spcPts val="0"/>
              </a:spcBef>
              <a:spcAft>
                <a:spcPts val="0"/>
              </a:spcAft>
              <a:buClr>
                <a:schemeClr val="dk2"/>
              </a:buClr>
              <a:buSzPts val="3600"/>
              <a:buFont typeface="Shrikhand"/>
              <a:buNone/>
              <a:defRPr sz="3600" b="0" i="0" u="none" strike="noStrike" cap="none">
                <a:solidFill>
                  <a:schemeClr val="dk2"/>
                </a:solidFill>
                <a:latin typeface="Shrikhand"/>
                <a:ea typeface="Shrikhand"/>
                <a:cs typeface="Shrikhand"/>
                <a:sym typeface="Shrikhand"/>
              </a:defRPr>
            </a:lvl7pPr>
            <a:lvl8pPr marR="0" lvl="7" algn="ctr" rtl="0">
              <a:lnSpc>
                <a:spcPct val="100000"/>
              </a:lnSpc>
              <a:spcBef>
                <a:spcPts val="0"/>
              </a:spcBef>
              <a:spcAft>
                <a:spcPts val="0"/>
              </a:spcAft>
              <a:buClr>
                <a:schemeClr val="dk2"/>
              </a:buClr>
              <a:buSzPts val="3600"/>
              <a:buFont typeface="Shrikhand"/>
              <a:buNone/>
              <a:defRPr sz="3600" b="0" i="0" u="none" strike="noStrike" cap="none">
                <a:solidFill>
                  <a:schemeClr val="dk2"/>
                </a:solidFill>
                <a:latin typeface="Shrikhand"/>
                <a:ea typeface="Shrikhand"/>
                <a:cs typeface="Shrikhand"/>
                <a:sym typeface="Shrikhand"/>
              </a:defRPr>
            </a:lvl8pPr>
            <a:lvl9pPr marR="0" lvl="8" algn="ctr" rtl="0">
              <a:lnSpc>
                <a:spcPct val="100000"/>
              </a:lnSpc>
              <a:spcBef>
                <a:spcPts val="0"/>
              </a:spcBef>
              <a:spcAft>
                <a:spcPts val="0"/>
              </a:spcAft>
              <a:buClr>
                <a:schemeClr val="dk2"/>
              </a:buClr>
              <a:buSzPts val="3600"/>
              <a:buFont typeface="Shrikhand"/>
              <a:buNone/>
              <a:defRPr sz="3600" b="0" i="0" u="none" strike="noStrike" cap="none">
                <a:solidFill>
                  <a:schemeClr val="dk2"/>
                </a:solidFill>
                <a:latin typeface="Shrikhand"/>
                <a:ea typeface="Shrikhand"/>
                <a:cs typeface="Shrikhand"/>
                <a:sym typeface="Shrikhand"/>
              </a:defRPr>
            </a:lvl9pPr>
          </a:lstStyle>
          <a:p>
            <a:pPr marL="285750" indent="-285750" algn="just">
              <a:lnSpc>
                <a:spcPct val="107000"/>
              </a:lnSpc>
              <a:spcAft>
                <a:spcPts val="800"/>
              </a:spcAft>
              <a:buFont typeface="Wingdings" panose="05000000000000000000" pitchFamily="2" charset="2"/>
              <a:buChar char="v"/>
            </a:pPr>
            <a:r>
              <a:rPr lang="en-PH" sz="1800" dirty="0">
                <a:effectLst/>
                <a:latin typeface="Times New Roman" panose="02020603050405020304" pitchFamily="18" charset="0"/>
                <a:ea typeface="Calibri" panose="020F0502020204030204" pitchFamily="34" charset="0"/>
                <a:cs typeface="Times New Roman" panose="02020603050405020304" pitchFamily="18" charset="0"/>
              </a:rPr>
              <a:t>Teachers should balance the number of group activities if needed to encourage the students’ self-regulated learning and pave the way to discover their individual competencies.  </a:t>
            </a:r>
          </a:p>
          <a:p>
            <a:pPr marL="285750" indent="-285750" algn="just">
              <a:lnSpc>
                <a:spcPct val="107000"/>
              </a:lnSpc>
              <a:spcAft>
                <a:spcPts val="800"/>
              </a:spcAft>
              <a:buFont typeface="Wingdings" panose="05000000000000000000" pitchFamily="2" charset="2"/>
              <a:buChar char="v"/>
            </a:pPr>
            <a:r>
              <a:rPr lang="en-PH" sz="1800" dirty="0">
                <a:effectLst/>
                <a:latin typeface="Times New Roman" panose="02020603050405020304" pitchFamily="18" charset="0"/>
                <a:ea typeface="Calibri" panose="020F0502020204030204" pitchFamily="34" charset="0"/>
                <a:cs typeface="Times New Roman" panose="02020603050405020304" pitchFamily="18" charset="0"/>
              </a:rPr>
              <a:t>Students must value the importance of technical skills when working using their visual-spatial intelligence for the development of their metacognition. </a:t>
            </a:r>
          </a:p>
          <a:p>
            <a:pPr marL="285750" indent="-285750" algn="just">
              <a:lnSpc>
                <a:spcPct val="107000"/>
              </a:lnSpc>
              <a:spcAft>
                <a:spcPts val="800"/>
              </a:spcAft>
              <a:buFont typeface="Wingdings" panose="05000000000000000000" pitchFamily="2" charset="2"/>
              <a:buChar char="v"/>
            </a:pPr>
            <a:r>
              <a:rPr lang="en-PH" sz="1800" dirty="0">
                <a:effectLst/>
                <a:latin typeface="Times New Roman" panose="02020603050405020304" pitchFamily="18" charset="0"/>
                <a:ea typeface="Calibri" panose="020F0502020204030204" pitchFamily="34" charset="0"/>
                <a:cs typeface="Times New Roman" panose="02020603050405020304" pitchFamily="18" charset="0"/>
              </a:rPr>
              <a:t>A parallel study may be conducted across the K to 12 curriculum in which the competencies from the syllabi are being enhanced in the long run. </a:t>
            </a:r>
          </a:p>
          <a:p>
            <a:pPr marL="285750" indent="-285750" algn="just">
              <a:lnSpc>
                <a:spcPct val="107000"/>
              </a:lnSpc>
              <a:spcAft>
                <a:spcPts val="800"/>
              </a:spcAft>
              <a:buFont typeface="Wingdings" panose="05000000000000000000" pitchFamily="2" charset="2"/>
              <a:buChar char="v"/>
            </a:pPr>
            <a:endParaRPr lang="en-PH"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PH"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AutoNum type="arabicParenR"/>
            </a:pP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22679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pic>
        <p:nvPicPr>
          <p:cNvPr id="8" name="Picture 7">
            <a:extLst>
              <a:ext uri="{FF2B5EF4-FFF2-40B4-BE49-F238E27FC236}">
                <a16:creationId xmlns:a16="http://schemas.microsoft.com/office/drawing/2014/main" id="{B32F5733-34A6-0788-4108-90CD970E609A}"/>
              </a:ext>
            </a:extLst>
          </p:cNvPr>
          <p:cNvPicPr>
            <a:picLocks noChangeAspect="1"/>
          </p:cNvPicPr>
          <p:nvPr/>
        </p:nvPicPr>
        <p:blipFill>
          <a:blip r:embed="rId3"/>
          <a:stretch>
            <a:fillRect/>
          </a:stretch>
        </p:blipFill>
        <p:spPr>
          <a:xfrm>
            <a:off x="699715" y="644056"/>
            <a:ext cx="5398936" cy="3901135"/>
          </a:xfrm>
          <a:prstGeom prst="rect">
            <a:avLst/>
          </a:prstGeom>
        </p:spPr>
      </p:pic>
      <p:pic>
        <p:nvPicPr>
          <p:cNvPr id="9" name="Picture 8">
            <a:extLst>
              <a:ext uri="{FF2B5EF4-FFF2-40B4-BE49-F238E27FC236}">
                <a16:creationId xmlns:a16="http://schemas.microsoft.com/office/drawing/2014/main" id="{A9042A8A-FF84-49B4-A1E6-4BDA2752F8CF}"/>
              </a:ext>
            </a:extLst>
          </p:cNvPr>
          <p:cNvPicPr>
            <a:picLocks noChangeAspect="1"/>
          </p:cNvPicPr>
          <p:nvPr/>
        </p:nvPicPr>
        <p:blipFill>
          <a:blip r:embed="rId4"/>
          <a:stretch>
            <a:fillRect/>
          </a:stretch>
        </p:blipFill>
        <p:spPr>
          <a:xfrm>
            <a:off x="6098651" y="644056"/>
            <a:ext cx="2345634" cy="3901135"/>
          </a:xfrm>
          <a:prstGeom prst="rect">
            <a:avLst/>
          </a:prstGeom>
        </p:spPr>
      </p:pic>
      <p:pic>
        <p:nvPicPr>
          <p:cNvPr id="10" name="Google Shape;290;p15">
            <a:extLst>
              <a:ext uri="{FF2B5EF4-FFF2-40B4-BE49-F238E27FC236}">
                <a16:creationId xmlns:a16="http://schemas.microsoft.com/office/drawing/2014/main" id="{F609E159-EDA5-2AC2-0E17-BF9AF799FD89}"/>
              </a:ext>
            </a:extLst>
          </p:cNvPr>
          <p:cNvPicPr preferRelativeResize="0"/>
          <p:nvPr/>
        </p:nvPicPr>
        <p:blipFill rotWithShape="1">
          <a:blip r:embed="rId5">
            <a:alphaModFix/>
          </a:blip>
          <a:srcRect/>
          <a:stretch/>
        </p:blipFill>
        <p:spPr>
          <a:xfrm>
            <a:off x="3164619" y="2003728"/>
            <a:ext cx="652007" cy="636105"/>
          </a:xfrm>
          <a:prstGeom prst="rect">
            <a:avLst/>
          </a:prstGeom>
          <a:noFill/>
          <a:ln>
            <a:noFill/>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pic>
        <p:nvPicPr>
          <p:cNvPr id="2050" name="Picture 2" descr="52+ Best Books on Personal Psychology: Recommended Readings">
            <a:extLst>
              <a:ext uri="{FF2B5EF4-FFF2-40B4-BE49-F238E27FC236}">
                <a16:creationId xmlns:a16="http://schemas.microsoft.com/office/drawing/2014/main" id="{E9CEFA70-8830-0E34-A6DA-3674BE3D6B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742" y="300657"/>
            <a:ext cx="3029447" cy="1440617"/>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a:extLst>
              <a:ext uri="{FF2B5EF4-FFF2-40B4-BE49-F238E27FC236}">
                <a16:creationId xmlns:a16="http://schemas.microsoft.com/office/drawing/2014/main" id="{5EC146B4-EAC9-0DAE-1CD5-9782FD986CF5}"/>
              </a:ext>
            </a:extLst>
          </p:cNvPr>
          <p:cNvSpPr>
            <a:spLocks noGrp="1"/>
          </p:cNvSpPr>
          <p:nvPr>
            <p:ph type="body" idx="1"/>
          </p:nvPr>
        </p:nvSpPr>
        <p:spPr>
          <a:xfrm>
            <a:off x="524786" y="2115047"/>
            <a:ext cx="7569642" cy="2250219"/>
          </a:xfrm>
        </p:spPr>
        <p:txBody>
          <a:bodyPr/>
          <a:lstStyle/>
          <a:p>
            <a:r>
              <a:rPr lang="en-PH" dirty="0">
                <a:solidFill>
                  <a:schemeClr val="bg2"/>
                </a:solidFill>
                <a:hlinkClick r:id="rId4">
                  <a:extLst>
                    <a:ext uri="{A12FA001-AC4F-418D-AE19-62706E023703}">
                      <ahyp:hlinkClr xmlns:ahyp="http://schemas.microsoft.com/office/drawing/2018/hyperlinkcolor" val="tx"/>
                    </a:ext>
                  </a:extLst>
                </a:hlinkClick>
              </a:rPr>
              <a:t>https://libguides.usc.edu/writingguide/theoreticalframework#:~:text=Definition,theory%20of%20a%20research%20study</a:t>
            </a:r>
            <a:r>
              <a:rPr lang="en-PH" dirty="0">
                <a:solidFill>
                  <a:schemeClr val="bg2"/>
                </a:solidFill>
              </a:rPr>
              <a:t>.</a:t>
            </a:r>
          </a:p>
          <a:p>
            <a:endParaRPr lang="en-PH" dirty="0">
              <a:solidFill>
                <a:schemeClr val="bg2"/>
              </a:solidFill>
            </a:endParaRPr>
          </a:p>
          <a:p>
            <a:r>
              <a:rPr lang="en-PH" dirty="0">
                <a:solidFill>
                  <a:schemeClr val="bg2"/>
                </a:solidFill>
                <a:hlinkClick r:id="rId5">
                  <a:extLst>
                    <a:ext uri="{A12FA001-AC4F-418D-AE19-62706E023703}">
                      <ahyp:hlinkClr xmlns:ahyp="http://schemas.microsoft.com/office/drawing/2018/hyperlinkcolor" val="tx"/>
                    </a:ext>
                  </a:extLst>
                </a:hlinkClick>
              </a:rPr>
              <a:t>https://www.johnlovett.com/perspective-drawing#:~:text=Perspective%20drawing%20is%20a%20technique,to%20the%20use%20of%20perspective</a:t>
            </a:r>
            <a:r>
              <a:rPr lang="en-PH" dirty="0">
                <a:solidFill>
                  <a:schemeClr val="bg2"/>
                </a:solidFill>
              </a:rPr>
              <a:t>. </a:t>
            </a:r>
          </a:p>
          <a:p>
            <a:endParaRPr lang="en-PH" dirty="0">
              <a:solidFill>
                <a:schemeClr val="bg2"/>
              </a:solidFill>
            </a:endParaRPr>
          </a:p>
          <a:p>
            <a:r>
              <a:rPr lang="en-PH" dirty="0">
                <a:solidFill>
                  <a:schemeClr val="bg2"/>
                </a:solidFill>
                <a:hlinkClick r:id="rId6">
                  <a:extLst>
                    <a:ext uri="{A12FA001-AC4F-418D-AE19-62706E023703}">
                      <ahyp:hlinkClr xmlns:ahyp="http://schemas.microsoft.com/office/drawing/2018/hyperlinkcolor" val="tx"/>
                    </a:ext>
                  </a:extLst>
                </a:hlinkClick>
              </a:rPr>
              <a:t>https://www.scribbr.com/methodology/thematic-analysis/#:~:text=Thematic%20analysis%20is%20a%20method,meaning%20that%20come%20up%20repeatedly</a:t>
            </a:r>
            <a:r>
              <a:rPr lang="en-PH" dirty="0">
                <a:solidFill>
                  <a:schemeClr val="bg2"/>
                </a:solidFill>
              </a:rPr>
              <a:t>. </a:t>
            </a:r>
          </a:p>
          <a:p>
            <a:endParaRPr lang="en-PH" dirty="0">
              <a:solidFill>
                <a:schemeClr val="bg2"/>
              </a:solidFill>
            </a:endParaRPr>
          </a:p>
          <a:p>
            <a:r>
              <a:rPr lang="en-PH" dirty="0">
                <a:solidFill>
                  <a:schemeClr val="bg2"/>
                </a:solidFill>
                <a:hlinkClick r:id="rId7">
                  <a:extLst>
                    <a:ext uri="{A12FA001-AC4F-418D-AE19-62706E023703}">
                      <ahyp:hlinkClr xmlns:ahyp="http://schemas.microsoft.com/office/drawing/2018/hyperlinkcolor" val="tx"/>
                    </a:ext>
                  </a:extLst>
                </a:hlinkClick>
              </a:rPr>
              <a:t>https://zienjournals.com/index.php/jpip/article/view/62</a:t>
            </a:r>
            <a:r>
              <a:rPr lang="en-PH" dirty="0">
                <a:solidFill>
                  <a:schemeClr val="bg2"/>
                </a:solidFill>
              </a:rPr>
              <a: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6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t>The Proponents</a:t>
            </a:r>
            <a:endParaRPr b="1" dirty="0"/>
          </a:p>
        </p:txBody>
      </p:sp>
      <p:sp>
        <p:nvSpPr>
          <p:cNvPr id="554" name="Google Shape;554;p62"/>
          <p:cNvSpPr txBox="1">
            <a:spLocks noGrp="1"/>
          </p:cNvSpPr>
          <p:nvPr>
            <p:ph type="title" idx="2"/>
          </p:nvPr>
        </p:nvSpPr>
        <p:spPr>
          <a:xfrm>
            <a:off x="720000" y="3088455"/>
            <a:ext cx="2764339"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t>Victor Rey B. Lomocso</a:t>
            </a:r>
            <a:endParaRPr sz="1800" b="1" dirty="0"/>
          </a:p>
        </p:txBody>
      </p:sp>
      <p:sp>
        <p:nvSpPr>
          <p:cNvPr id="555" name="Google Shape;555;p62"/>
          <p:cNvSpPr txBox="1">
            <a:spLocks noGrp="1"/>
          </p:cNvSpPr>
          <p:nvPr>
            <p:ph type="subTitle" idx="1"/>
          </p:nvPr>
        </p:nvSpPr>
        <p:spPr>
          <a:xfrm>
            <a:off x="937625" y="3619050"/>
            <a:ext cx="2175300" cy="53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t>Teacher I</a:t>
            </a:r>
            <a:endParaRPr b="1" dirty="0"/>
          </a:p>
        </p:txBody>
      </p:sp>
      <p:sp>
        <p:nvSpPr>
          <p:cNvPr id="556" name="Google Shape;556;p62"/>
          <p:cNvSpPr txBox="1">
            <a:spLocks noGrp="1"/>
          </p:cNvSpPr>
          <p:nvPr>
            <p:ph type="title" idx="3"/>
          </p:nvPr>
        </p:nvSpPr>
        <p:spPr>
          <a:xfrm>
            <a:off x="3484342" y="3082755"/>
            <a:ext cx="2367818"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dirty="0"/>
              <a:t>Eugene </a:t>
            </a:r>
            <a:r>
              <a:rPr lang="en-US" sz="1800" b="1" dirty="0" err="1"/>
              <a:t>Embalsado</a:t>
            </a:r>
            <a:endParaRPr sz="1800" b="1" dirty="0"/>
          </a:p>
        </p:txBody>
      </p:sp>
      <p:sp>
        <p:nvSpPr>
          <p:cNvPr id="557" name="Google Shape;557;p62"/>
          <p:cNvSpPr txBox="1">
            <a:spLocks noGrp="1"/>
          </p:cNvSpPr>
          <p:nvPr>
            <p:ph type="subTitle" idx="4"/>
          </p:nvPr>
        </p:nvSpPr>
        <p:spPr>
          <a:xfrm>
            <a:off x="3484347" y="3619050"/>
            <a:ext cx="2175300" cy="53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t>Teacher III</a:t>
            </a:r>
            <a:endParaRPr b="1" dirty="0"/>
          </a:p>
        </p:txBody>
      </p:sp>
      <p:sp>
        <p:nvSpPr>
          <p:cNvPr id="558" name="Google Shape;558;p62"/>
          <p:cNvSpPr txBox="1">
            <a:spLocks noGrp="1"/>
          </p:cNvSpPr>
          <p:nvPr>
            <p:ph type="title" idx="5"/>
          </p:nvPr>
        </p:nvSpPr>
        <p:spPr>
          <a:xfrm>
            <a:off x="6031070" y="3088455"/>
            <a:ext cx="2492728"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t>Reynaldo V. Moral, PhD</a:t>
            </a:r>
            <a:endParaRPr sz="1800" b="1" dirty="0"/>
          </a:p>
        </p:txBody>
      </p:sp>
      <p:sp>
        <p:nvSpPr>
          <p:cNvPr id="559" name="Google Shape;559;p62"/>
          <p:cNvSpPr txBox="1">
            <a:spLocks noGrp="1"/>
          </p:cNvSpPr>
          <p:nvPr>
            <p:ph type="subTitle" idx="6"/>
          </p:nvPr>
        </p:nvSpPr>
        <p:spPr>
          <a:xfrm>
            <a:off x="5589767" y="3619050"/>
            <a:ext cx="3045350" cy="53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t>Master Teacher I /</a:t>
            </a:r>
          </a:p>
          <a:p>
            <a:pPr marL="0" lvl="0" indent="0" algn="ctr" rtl="0">
              <a:spcBef>
                <a:spcPts val="0"/>
              </a:spcBef>
              <a:spcAft>
                <a:spcPts val="0"/>
              </a:spcAft>
              <a:buNone/>
            </a:pPr>
            <a:r>
              <a:rPr lang="en" b="1" dirty="0"/>
              <a:t>Research Coordinator/</a:t>
            </a:r>
          </a:p>
          <a:p>
            <a:pPr marL="0" lvl="0" indent="0" algn="ctr" rtl="0">
              <a:spcBef>
                <a:spcPts val="0"/>
              </a:spcBef>
              <a:spcAft>
                <a:spcPts val="0"/>
              </a:spcAft>
              <a:buNone/>
            </a:pPr>
            <a:r>
              <a:rPr lang="en" b="1" dirty="0"/>
              <a:t>IREO, Inc. Head of Editorial Board</a:t>
            </a:r>
            <a:endParaRPr b="1" dirty="0"/>
          </a:p>
        </p:txBody>
      </p:sp>
      <p:cxnSp>
        <p:nvCxnSpPr>
          <p:cNvPr id="563" name="Google Shape;563;p62"/>
          <p:cNvCxnSpPr/>
          <p:nvPr/>
        </p:nvCxnSpPr>
        <p:spPr>
          <a:xfrm>
            <a:off x="1492475" y="2945150"/>
            <a:ext cx="1230600" cy="0"/>
          </a:xfrm>
          <a:prstGeom prst="straightConnector1">
            <a:avLst/>
          </a:prstGeom>
          <a:noFill/>
          <a:ln w="9525" cap="flat" cmpd="sng">
            <a:solidFill>
              <a:schemeClr val="dk1"/>
            </a:solidFill>
            <a:prstDash val="solid"/>
            <a:round/>
            <a:headEnd type="none" w="med" len="med"/>
            <a:tailEnd type="none" w="med" len="med"/>
          </a:ln>
        </p:spPr>
      </p:cxnSp>
      <p:cxnSp>
        <p:nvCxnSpPr>
          <p:cNvPr id="564" name="Google Shape;564;p62"/>
          <p:cNvCxnSpPr/>
          <p:nvPr/>
        </p:nvCxnSpPr>
        <p:spPr>
          <a:xfrm>
            <a:off x="3997950" y="2945150"/>
            <a:ext cx="1230600" cy="0"/>
          </a:xfrm>
          <a:prstGeom prst="straightConnector1">
            <a:avLst/>
          </a:prstGeom>
          <a:noFill/>
          <a:ln w="9525" cap="flat" cmpd="sng">
            <a:solidFill>
              <a:schemeClr val="dk1"/>
            </a:solidFill>
            <a:prstDash val="solid"/>
            <a:round/>
            <a:headEnd type="none" w="med" len="med"/>
            <a:tailEnd type="none" w="med" len="med"/>
          </a:ln>
        </p:spPr>
      </p:cxnSp>
      <p:cxnSp>
        <p:nvCxnSpPr>
          <p:cNvPr id="565" name="Google Shape;565;p62"/>
          <p:cNvCxnSpPr/>
          <p:nvPr/>
        </p:nvCxnSpPr>
        <p:spPr>
          <a:xfrm>
            <a:off x="6503425" y="2945150"/>
            <a:ext cx="1230600" cy="0"/>
          </a:xfrm>
          <a:prstGeom prst="straightConnector1">
            <a:avLst/>
          </a:prstGeom>
          <a:noFill/>
          <a:ln w="9525" cap="flat" cmpd="sng">
            <a:solidFill>
              <a:schemeClr val="dk1"/>
            </a:solidFill>
            <a:prstDash val="solid"/>
            <a:round/>
            <a:headEnd type="none" w="med" len="med"/>
            <a:tailEnd type="none" w="med" len="med"/>
          </a:ln>
        </p:spPr>
      </p:cxnSp>
      <p:pic>
        <p:nvPicPr>
          <p:cNvPr id="15" name="Picture 6">
            <a:extLst>
              <a:ext uri="{FF2B5EF4-FFF2-40B4-BE49-F238E27FC236}">
                <a16:creationId xmlns:a16="http://schemas.microsoft.com/office/drawing/2014/main" id="{A2A51FD1-D6D6-702C-2FFB-946B542E2B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4501" y="1289376"/>
            <a:ext cx="1773141" cy="13591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a:extLst>
              <a:ext uri="{FF2B5EF4-FFF2-40B4-BE49-F238E27FC236}">
                <a16:creationId xmlns:a16="http://schemas.microsoft.com/office/drawing/2014/main" id="{1E3683FA-8615-A419-1EA9-836EBF5636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6969" y="1289376"/>
            <a:ext cx="1375575" cy="135912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a:extLst>
              <a:ext uri="{FF2B5EF4-FFF2-40B4-BE49-F238E27FC236}">
                <a16:creationId xmlns:a16="http://schemas.microsoft.com/office/drawing/2014/main" id="{76D931FE-E044-8B62-DC5C-E057416714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7542" y="1152829"/>
            <a:ext cx="1567616" cy="14956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3074" name="Picture 2">
            <a:extLst>
              <a:ext uri="{FF2B5EF4-FFF2-40B4-BE49-F238E27FC236}">
                <a16:creationId xmlns:a16="http://schemas.microsoft.com/office/drawing/2014/main" id="{7929AAD9-6CA4-6DB9-68EC-D30CB44E0E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569" y="620202"/>
            <a:ext cx="7720716" cy="3912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483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16" name="Google Shape;299;p48">
            <a:extLst>
              <a:ext uri="{FF2B5EF4-FFF2-40B4-BE49-F238E27FC236}">
                <a16:creationId xmlns:a16="http://schemas.microsoft.com/office/drawing/2014/main" id="{822D6144-45ED-B5AD-2BF0-9A4A59828232}"/>
              </a:ext>
            </a:extLst>
          </p:cNvPr>
          <p:cNvSpPr txBox="1">
            <a:spLocks noGrp="1"/>
          </p:cNvSpPr>
          <p:nvPr>
            <p:ph type="title"/>
          </p:nvPr>
        </p:nvSpPr>
        <p:spPr>
          <a:xfrm>
            <a:off x="500932" y="492981"/>
            <a:ext cx="4071068" cy="675861"/>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200" b="1" dirty="0"/>
              <a:t>Context and Ration</a:t>
            </a:r>
            <a:r>
              <a:rPr lang="en" sz="3200" dirty="0"/>
              <a:t>ale</a:t>
            </a:r>
            <a:endParaRPr sz="3200" dirty="0"/>
          </a:p>
        </p:txBody>
      </p:sp>
      <p:sp>
        <p:nvSpPr>
          <p:cNvPr id="17" name="Google Shape;299;p48">
            <a:extLst>
              <a:ext uri="{FF2B5EF4-FFF2-40B4-BE49-F238E27FC236}">
                <a16:creationId xmlns:a16="http://schemas.microsoft.com/office/drawing/2014/main" id="{2614F56B-FC29-41FF-2B82-80A108B861BA}"/>
              </a:ext>
            </a:extLst>
          </p:cNvPr>
          <p:cNvSpPr txBox="1">
            <a:spLocks/>
          </p:cNvSpPr>
          <p:nvPr/>
        </p:nvSpPr>
        <p:spPr>
          <a:xfrm>
            <a:off x="653332" y="1256306"/>
            <a:ext cx="7870466" cy="32361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600"/>
              <a:buFont typeface="Shrikhand"/>
              <a:buNone/>
              <a:defRPr sz="5300" b="0" i="0" u="none" strike="noStrike" cap="none">
                <a:solidFill>
                  <a:schemeClr val="dk2"/>
                </a:solidFill>
                <a:latin typeface="Shrikhand"/>
                <a:ea typeface="Shrikhand"/>
                <a:cs typeface="Shrikhand"/>
                <a:sym typeface="Shrikhand"/>
              </a:defRPr>
            </a:lvl1pPr>
            <a:lvl2pPr marR="0" lvl="1" algn="ctr" rtl="0">
              <a:lnSpc>
                <a:spcPct val="100000"/>
              </a:lnSpc>
              <a:spcBef>
                <a:spcPts val="0"/>
              </a:spcBef>
              <a:spcAft>
                <a:spcPts val="0"/>
              </a:spcAft>
              <a:buClr>
                <a:schemeClr val="dk2"/>
              </a:buClr>
              <a:buSzPts val="3600"/>
              <a:buFont typeface="Shrikhand"/>
              <a:buNone/>
              <a:defRPr sz="3600" b="0" i="0" u="none" strike="noStrike" cap="none">
                <a:solidFill>
                  <a:schemeClr val="dk2"/>
                </a:solidFill>
                <a:latin typeface="Shrikhand"/>
                <a:ea typeface="Shrikhand"/>
                <a:cs typeface="Shrikhand"/>
                <a:sym typeface="Shrikhand"/>
              </a:defRPr>
            </a:lvl2pPr>
            <a:lvl3pPr marR="0" lvl="2" algn="ctr" rtl="0">
              <a:lnSpc>
                <a:spcPct val="100000"/>
              </a:lnSpc>
              <a:spcBef>
                <a:spcPts val="0"/>
              </a:spcBef>
              <a:spcAft>
                <a:spcPts val="0"/>
              </a:spcAft>
              <a:buClr>
                <a:schemeClr val="dk2"/>
              </a:buClr>
              <a:buSzPts val="3600"/>
              <a:buFont typeface="Shrikhand"/>
              <a:buNone/>
              <a:defRPr sz="3600" b="0" i="0" u="none" strike="noStrike" cap="none">
                <a:solidFill>
                  <a:schemeClr val="dk2"/>
                </a:solidFill>
                <a:latin typeface="Shrikhand"/>
                <a:ea typeface="Shrikhand"/>
                <a:cs typeface="Shrikhand"/>
                <a:sym typeface="Shrikhand"/>
              </a:defRPr>
            </a:lvl3pPr>
            <a:lvl4pPr marR="0" lvl="3" algn="ctr" rtl="0">
              <a:lnSpc>
                <a:spcPct val="100000"/>
              </a:lnSpc>
              <a:spcBef>
                <a:spcPts val="0"/>
              </a:spcBef>
              <a:spcAft>
                <a:spcPts val="0"/>
              </a:spcAft>
              <a:buClr>
                <a:schemeClr val="dk2"/>
              </a:buClr>
              <a:buSzPts val="3600"/>
              <a:buFont typeface="Shrikhand"/>
              <a:buNone/>
              <a:defRPr sz="3600" b="0" i="0" u="none" strike="noStrike" cap="none">
                <a:solidFill>
                  <a:schemeClr val="dk2"/>
                </a:solidFill>
                <a:latin typeface="Shrikhand"/>
                <a:ea typeface="Shrikhand"/>
                <a:cs typeface="Shrikhand"/>
                <a:sym typeface="Shrikhand"/>
              </a:defRPr>
            </a:lvl4pPr>
            <a:lvl5pPr marR="0" lvl="4" algn="ctr" rtl="0">
              <a:lnSpc>
                <a:spcPct val="100000"/>
              </a:lnSpc>
              <a:spcBef>
                <a:spcPts val="0"/>
              </a:spcBef>
              <a:spcAft>
                <a:spcPts val="0"/>
              </a:spcAft>
              <a:buClr>
                <a:schemeClr val="dk2"/>
              </a:buClr>
              <a:buSzPts val="3600"/>
              <a:buFont typeface="Shrikhand"/>
              <a:buNone/>
              <a:defRPr sz="3600" b="0" i="0" u="none" strike="noStrike" cap="none">
                <a:solidFill>
                  <a:schemeClr val="dk2"/>
                </a:solidFill>
                <a:latin typeface="Shrikhand"/>
                <a:ea typeface="Shrikhand"/>
                <a:cs typeface="Shrikhand"/>
                <a:sym typeface="Shrikhand"/>
              </a:defRPr>
            </a:lvl5pPr>
            <a:lvl6pPr marR="0" lvl="5" algn="ctr" rtl="0">
              <a:lnSpc>
                <a:spcPct val="100000"/>
              </a:lnSpc>
              <a:spcBef>
                <a:spcPts val="0"/>
              </a:spcBef>
              <a:spcAft>
                <a:spcPts val="0"/>
              </a:spcAft>
              <a:buClr>
                <a:schemeClr val="dk2"/>
              </a:buClr>
              <a:buSzPts val="3600"/>
              <a:buFont typeface="Shrikhand"/>
              <a:buNone/>
              <a:defRPr sz="3600" b="0" i="0" u="none" strike="noStrike" cap="none">
                <a:solidFill>
                  <a:schemeClr val="dk2"/>
                </a:solidFill>
                <a:latin typeface="Shrikhand"/>
                <a:ea typeface="Shrikhand"/>
                <a:cs typeface="Shrikhand"/>
                <a:sym typeface="Shrikhand"/>
              </a:defRPr>
            </a:lvl6pPr>
            <a:lvl7pPr marR="0" lvl="6" algn="ctr" rtl="0">
              <a:lnSpc>
                <a:spcPct val="100000"/>
              </a:lnSpc>
              <a:spcBef>
                <a:spcPts val="0"/>
              </a:spcBef>
              <a:spcAft>
                <a:spcPts val="0"/>
              </a:spcAft>
              <a:buClr>
                <a:schemeClr val="dk2"/>
              </a:buClr>
              <a:buSzPts val="3600"/>
              <a:buFont typeface="Shrikhand"/>
              <a:buNone/>
              <a:defRPr sz="3600" b="0" i="0" u="none" strike="noStrike" cap="none">
                <a:solidFill>
                  <a:schemeClr val="dk2"/>
                </a:solidFill>
                <a:latin typeface="Shrikhand"/>
                <a:ea typeface="Shrikhand"/>
                <a:cs typeface="Shrikhand"/>
                <a:sym typeface="Shrikhand"/>
              </a:defRPr>
            </a:lvl7pPr>
            <a:lvl8pPr marR="0" lvl="7" algn="ctr" rtl="0">
              <a:lnSpc>
                <a:spcPct val="100000"/>
              </a:lnSpc>
              <a:spcBef>
                <a:spcPts val="0"/>
              </a:spcBef>
              <a:spcAft>
                <a:spcPts val="0"/>
              </a:spcAft>
              <a:buClr>
                <a:schemeClr val="dk2"/>
              </a:buClr>
              <a:buSzPts val="3600"/>
              <a:buFont typeface="Shrikhand"/>
              <a:buNone/>
              <a:defRPr sz="3600" b="0" i="0" u="none" strike="noStrike" cap="none">
                <a:solidFill>
                  <a:schemeClr val="dk2"/>
                </a:solidFill>
                <a:latin typeface="Shrikhand"/>
                <a:ea typeface="Shrikhand"/>
                <a:cs typeface="Shrikhand"/>
                <a:sym typeface="Shrikhand"/>
              </a:defRPr>
            </a:lvl8pPr>
            <a:lvl9pPr marR="0" lvl="8" algn="ctr" rtl="0">
              <a:lnSpc>
                <a:spcPct val="100000"/>
              </a:lnSpc>
              <a:spcBef>
                <a:spcPts val="0"/>
              </a:spcBef>
              <a:spcAft>
                <a:spcPts val="0"/>
              </a:spcAft>
              <a:buClr>
                <a:schemeClr val="dk2"/>
              </a:buClr>
              <a:buSzPts val="3600"/>
              <a:buFont typeface="Shrikhand"/>
              <a:buNone/>
              <a:defRPr sz="3600" b="0" i="0" u="none" strike="noStrike" cap="none">
                <a:solidFill>
                  <a:schemeClr val="dk2"/>
                </a:solidFill>
                <a:latin typeface="Shrikhand"/>
                <a:ea typeface="Shrikhand"/>
                <a:cs typeface="Shrikhand"/>
                <a:sym typeface="Shrikhand"/>
              </a:defRPr>
            </a:lvl9pPr>
          </a:lstStyle>
          <a:p>
            <a:pPr marL="457200" indent="-457200">
              <a:buFont typeface="Wingdings" panose="05000000000000000000" pitchFamily="2" charset="2"/>
              <a:buChar char="v"/>
            </a:pPr>
            <a:r>
              <a:rPr lang="en-US" sz="1800" dirty="0">
                <a:effectLst/>
                <a:latin typeface="Times New Roman" panose="02020603050405020304" pitchFamily="18" charset="0"/>
                <a:ea typeface="Calibri" panose="020F0502020204030204" pitchFamily="34" charset="0"/>
              </a:rPr>
              <a:t>Drawing plays a vital role in the development of humans’ cognitive domain. </a:t>
            </a:r>
          </a:p>
          <a:p>
            <a:pPr marL="457200" indent="-457200">
              <a:buFont typeface="Wingdings" panose="05000000000000000000" pitchFamily="2" charset="2"/>
              <a:buChar char="v"/>
            </a:pPr>
            <a:endParaRPr lang="en-US" sz="1800" dirty="0">
              <a:latin typeface="Times New Roman" panose="02020603050405020304" pitchFamily="18" charset="0"/>
              <a:ea typeface="Calibri" panose="020F0502020204030204" pitchFamily="34" charset="0"/>
            </a:endParaRPr>
          </a:p>
          <a:p>
            <a:pPr marL="457200" indent="-457200">
              <a:buFont typeface="Wingdings" panose="05000000000000000000" pitchFamily="2" charset="2"/>
              <a:buChar char="v"/>
            </a:pPr>
            <a:r>
              <a:rPr lang="en-US" sz="1800" dirty="0">
                <a:effectLst/>
                <a:latin typeface="Times New Roman" panose="02020603050405020304" pitchFamily="18" charset="0"/>
                <a:ea typeface="Calibri" panose="020F0502020204030204" pitchFamily="34" charset="0"/>
              </a:rPr>
              <a:t>It can help them learn how to write and think creatively, develop hand-eye coordination, sharpen analytic skills, and conceptualize ideas (</a:t>
            </a:r>
            <a:r>
              <a:rPr lang="en-US" sz="1800" dirty="0" err="1">
                <a:effectLst/>
                <a:latin typeface="Times New Roman" panose="02020603050405020304" pitchFamily="18" charset="0"/>
                <a:ea typeface="Calibri" panose="020F0502020204030204" pitchFamily="34" charset="0"/>
              </a:rPr>
              <a:t>Adetunji</a:t>
            </a:r>
            <a:r>
              <a:rPr lang="en-US" sz="1800" dirty="0">
                <a:effectLst/>
                <a:latin typeface="Times New Roman" panose="02020603050405020304" pitchFamily="18" charset="0"/>
                <a:ea typeface="Calibri" panose="020F0502020204030204" pitchFamily="34" charset="0"/>
              </a:rPr>
              <a:t>, 2016).</a:t>
            </a:r>
          </a:p>
          <a:p>
            <a:pPr marL="457200" indent="-457200">
              <a:buFont typeface="Wingdings" panose="05000000000000000000" pitchFamily="2" charset="2"/>
              <a:buChar char="v"/>
            </a:pPr>
            <a:endParaRPr lang="en-US" sz="1800" dirty="0">
              <a:latin typeface="Times New Roman" panose="02020603050405020304" pitchFamily="18" charset="0"/>
              <a:ea typeface="Calibri" panose="020F0502020204030204" pitchFamily="34" charset="0"/>
            </a:endParaRPr>
          </a:p>
          <a:p>
            <a:pPr marL="457200" indent="-457200">
              <a:buFont typeface="Wingdings" panose="05000000000000000000" pitchFamily="2" charset="2"/>
              <a:buChar char="v"/>
            </a:pPr>
            <a:r>
              <a:rPr lang="en-US" sz="1800" dirty="0">
                <a:latin typeface="Times New Roman" panose="02020603050405020304" pitchFamily="18" charset="0"/>
                <a:ea typeface="Calibri" panose="020F0502020204030204" pitchFamily="34" charset="0"/>
              </a:rPr>
              <a:t>T</a:t>
            </a:r>
            <a:r>
              <a:rPr lang="en-US" sz="1800" dirty="0">
                <a:effectLst/>
                <a:latin typeface="Times New Roman" panose="02020603050405020304" pitchFamily="18" charset="0"/>
                <a:ea typeface="Calibri" panose="020F0502020204030204" pitchFamily="34" charset="0"/>
              </a:rPr>
              <a:t>here is consistency between the drawings and interviews of the children on the COVID-19 pandemic (Duran, 2020).</a:t>
            </a:r>
          </a:p>
          <a:p>
            <a:pPr marL="457200" indent="-457200">
              <a:buFont typeface="Wingdings" panose="05000000000000000000" pitchFamily="2" charset="2"/>
              <a:buChar char="v"/>
            </a:pPr>
            <a:endParaRPr lang="en-US" sz="1800" dirty="0">
              <a:latin typeface="Times New Roman" panose="02020603050405020304" pitchFamily="18" charset="0"/>
              <a:ea typeface="Calibri" panose="020F0502020204030204" pitchFamily="34" charset="0"/>
            </a:endParaRPr>
          </a:p>
          <a:p>
            <a:pPr marL="457200" indent="-457200">
              <a:buFont typeface="Wingdings" panose="05000000000000000000" pitchFamily="2" charset="2"/>
              <a:buChar char="v"/>
            </a:pPr>
            <a:r>
              <a:rPr lang="en-PH" sz="1800" dirty="0">
                <a:latin typeface="Times New Roman" panose="02020603050405020304" pitchFamily="18" charset="0"/>
                <a:ea typeface="Calibri" panose="020F0502020204030204" pitchFamily="34" charset="0"/>
              </a:rPr>
              <a:t>T</a:t>
            </a:r>
            <a:r>
              <a:rPr lang="en-PH" sz="1800" dirty="0">
                <a:effectLst/>
                <a:latin typeface="Times New Roman" panose="02020603050405020304" pitchFamily="18" charset="0"/>
                <a:ea typeface="Calibri" panose="020F0502020204030204" pitchFamily="34" charset="0"/>
              </a:rPr>
              <a:t>he competency achievement of students as an intern in the housekeeping department needs to be evaluated through the performance assessment (</a:t>
            </a:r>
            <a:r>
              <a:rPr lang="en-PH" sz="1800" dirty="0" err="1">
                <a:effectLst/>
                <a:latin typeface="Times New Roman" panose="02020603050405020304" pitchFamily="18" charset="0"/>
                <a:ea typeface="Calibri" panose="020F0502020204030204" pitchFamily="34" charset="0"/>
              </a:rPr>
              <a:t>Jubaedah</a:t>
            </a:r>
            <a:r>
              <a:rPr lang="en-PH" sz="1800" dirty="0">
                <a:effectLst/>
                <a:latin typeface="Times New Roman" panose="02020603050405020304" pitchFamily="18" charset="0"/>
                <a:ea typeface="Calibri" panose="020F0502020204030204" pitchFamily="34" charset="0"/>
              </a:rPr>
              <a:t> et al., 2019). </a:t>
            </a:r>
            <a:endParaRPr lang="en-US" sz="1800" dirty="0">
              <a:effectLst/>
              <a:latin typeface="Times New Roman" panose="02020603050405020304" pitchFamily="18" charset="0"/>
              <a:ea typeface="Calibri" panose="020F0502020204030204" pitchFamily="34" charset="0"/>
            </a:endParaRPr>
          </a:p>
          <a:p>
            <a:pPr marL="457200" indent="-457200">
              <a:buFont typeface="Wingdings" panose="05000000000000000000" pitchFamily="2" charset="2"/>
              <a:buChar char="v"/>
            </a:pPr>
            <a:endParaRPr lang="en-US" sz="1800" dirty="0">
              <a:latin typeface="Times New Roman" panose="02020603050405020304" pitchFamily="18" charset="0"/>
            </a:endParaRPr>
          </a:p>
          <a:p>
            <a:pPr marL="457200" indent="-457200">
              <a:buFont typeface="Wingdings" panose="05000000000000000000" pitchFamily="2" charset="2"/>
              <a:buChar char="v"/>
            </a:pPr>
            <a:endParaRPr lang="en-PH" sz="32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
                                            <p:txEl>
                                              <p:pRg st="0" end="0"/>
                                            </p:txEl>
                                          </p:spTgt>
                                        </p:tgtEl>
                                        <p:attrNameLst>
                                          <p:attrName>style.visibility</p:attrName>
                                        </p:attrNameLst>
                                      </p:cBhvr>
                                      <p:to>
                                        <p:strVal val="visible"/>
                                      </p:to>
                                    </p:set>
                                    <p:animEffect transition="in" filter="fade">
                                      <p:cBhvr>
                                        <p:cTn id="14" dur="1000"/>
                                        <p:tgtEl>
                                          <p:spTgt spid="17">
                                            <p:txEl>
                                              <p:pRg st="0" end="0"/>
                                            </p:txEl>
                                          </p:spTgt>
                                        </p:tgtEl>
                                      </p:cBhvr>
                                    </p:animEffect>
                                    <p:anim calcmode="lin" valueType="num">
                                      <p:cBhvr>
                                        <p:cTn id="15"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7">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7">
                                            <p:txEl>
                                              <p:pRg st="2" end="2"/>
                                            </p:txEl>
                                          </p:spTgt>
                                        </p:tgtEl>
                                        <p:attrNameLst>
                                          <p:attrName>style.visibility</p:attrName>
                                        </p:attrNameLst>
                                      </p:cBhvr>
                                      <p:to>
                                        <p:strVal val="visible"/>
                                      </p:to>
                                    </p:set>
                                    <p:animEffect transition="in" filter="fade">
                                      <p:cBhvr>
                                        <p:cTn id="19" dur="1000"/>
                                        <p:tgtEl>
                                          <p:spTgt spid="17">
                                            <p:txEl>
                                              <p:pRg st="2" end="2"/>
                                            </p:txEl>
                                          </p:spTgt>
                                        </p:tgtEl>
                                      </p:cBhvr>
                                    </p:animEffect>
                                    <p:anim calcmode="lin" valueType="num">
                                      <p:cBhvr>
                                        <p:cTn id="20"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7">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7">
                                            <p:txEl>
                                              <p:pRg st="4" end="4"/>
                                            </p:txEl>
                                          </p:spTgt>
                                        </p:tgtEl>
                                        <p:attrNameLst>
                                          <p:attrName>style.visibility</p:attrName>
                                        </p:attrNameLst>
                                      </p:cBhvr>
                                      <p:to>
                                        <p:strVal val="visible"/>
                                      </p:to>
                                    </p:set>
                                    <p:animEffect transition="in" filter="fade">
                                      <p:cBhvr>
                                        <p:cTn id="24" dur="1000"/>
                                        <p:tgtEl>
                                          <p:spTgt spid="17">
                                            <p:txEl>
                                              <p:pRg st="4" end="4"/>
                                            </p:txEl>
                                          </p:spTgt>
                                        </p:tgtEl>
                                      </p:cBhvr>
                                    </p:animEffect>
                                    <p:anim calcmode="lin" valueType="num">
                                      <p:cBhvr>
                                        <p:cTn id="2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17">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7">
                                            <p:txEl>
                                              <p:pRg st="6" end="6"/>
                                            </p:txEl>
                                          </p:spTgt>
                                        </p:tgtEl>
                                        <p:attrNameLst>
                                          <p:attrName>style.visibility</p:attrName>
                                        </p:attrNameLst>
                                      </p:cBhvr>
                                      <p:to>
                                        <p:strVal val="visible"/>
                                      </p:to>
                                    </p:set>
                                    <p:animEffect transition="in" filter="fade">
                                      <p:cBhvr>
                                        <p:cTn id="29" dur="1000"/>
                                        <p:tgtEl>
                                          <p:spTgt spid="17">
                                            <p:txEl>
                                              <p:pRg st="6" end="6"/>
                                            </p:txEl>
                                          </p:spTgt>
                                        </p:tgtEl>
                                      </p:cBhvr>
                                    </p:animEffect>
                                    <p:anim calcmode="lin" valueType="num">
                                      <p:cBhvr>
                                        <p:cTn id="30" dur="10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16" name="Google Shape;299;p48">
            <a:extLst>
              <a:ext uri="{FF2B5EF4-FFF2-40B4-BE49-F238E27FC236}">
                <a16:creationId xmlns:a16="http://schemas.microsoft.com/office/drawing/2014/main" id="{822D6144-45ED-B5AD-2BF0-9A4A59828232}"/>
              </a:ext>
            </a:extLst>
          </p:cNvPr>
          <p:cNvSpPr txBox="1">
            <a:spLocks noGrp="1"/>
          </p:cNvSpPr>
          <p:nvPr>
            <p:ph type="title"/>
          </p:nvPr>
        </p:nvSpPr>
        <p:spPr>
          <a:xfrm>
            <a:off x="500932" y="254443"/>
            <a:ext cx="4071068" cy="580444"/>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800" b="1" dirty="0">
                <a:highlight>
                  <a:srgbClr val="008000"/>
                </a:highlight>
              </a:rPr>
              <a:t>Context and Ration</a:t>
            </a:r>
            <a:r>
              <a:rPr lang="en" sz="2800" dirty="0">
                <a:highlight>
                  <a:srgbClr val="008000"/>
                </a:highlight>
              </a:rPr>
              <a:t>ale</a:t>
            </a:r>
            <a:endParaRPr sz="2800" dirty="0">
              <a:highlight>
                <a:srgbClr val="008000"/>
              </a:highlight>
            </a:endParaRPr>
          </a:p>
        </p:txBody>
      </p:sp>
      <p:sp>
        <p:nvSpPr>
          <p:cNvPr id="17" name="Google Shape;299;p48">
            <a:extLst>
              <a:ext uri="{FF2B5EF4-FFF2-40B4-BE49-F238E27FC236}">
                <a16:creationId xmlns:a16="http://schemas.microsoft.com/office/drawing/2014/main" id="{2614F56B-FC29-41FF-2B82-80A108B861BA}"/>
              </a:ext>
            </a:extLst>
          </p:cNvPr>
          <p:cNvSpPr txBox="1">
            <a:spLocks/>
          </p:cNvSpPr>
          <p:nvPr/>
        </p:nvSpPr>
        <p:spPr>
          <a:xfrm>
            <a:off x="653332" y="970059"/>
            <a:ext cx="7870466" cy="372916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600"/>
              <a:buFont typeface="Shrikhand"/>
              <a:buNone/>
              <a:defRPr sz="5300" b="0" i="0" u="none" strike="noStrike" cap="none">
                <a:solidFill>
                  <a:schemeClr val="dk2"/>
                </a:solidFill>
                <a:latin typeface="Shrikhand"/>
                <a:ea typeface="Shrikhand"/>
                <a:cs typeface="Shrikhand"/>
                <a:sym typeface="Shrikhand"/>
              </a:defRPr>
            </a:lvl1pPr>
            <a:lvl2pPr marR="0" lvl="1" algn="ctr" rtl="0">
              <a:lnSpc>
                <a:spcPct val="100000"/>
              </a:lnSpc>
              <a:spcBef>
                <a:spcPts val="0"/>
              </a:spcBef>
              <a:spcAft>
                <a:spcPts val="0"/>
              </a:spcAft>
              <a:buClr>
                <a:schemeClr val="dk2"/>
              </a:buClr>
              <a:buSzPts val="3600"/>
              <a:buFont typeface="Shrikhand"/>
              <a:buNone/>
              <a:defRPr sz="3600" b="0" i="0" u="none" strike="noStrike" cap="none">
                <a:solidFill>
                  <a:schemeClr val="dk2"/>
                </a:solidFill>
                <a:latin typeface="Shrikhand"/>
                <a:ea typeface="Shrikhand"/>
                <a:cs typeface="Shrikhand"/>
                <a:sym typeface="Shrikhand"/>
              </a:defRPr>
            </a:lvl2pPr>
            <a:lvl3pPr marR="0" lvl="2" algn="ctr" rtl="0">
              <a:lnSpc>
                <a:spcPct val="100000"/>
              </a:lnSpc>
              <a:spcBef>
                <a:spcPts val="0"/>
              </a:spcBef>
              <a:spcAft>
                <a:spcPts val="0"/>
              </a:spcAft>
              <a:buClr>
                <a:schemeClr val="dk2"/>
              </a:buClr>
              <a:buSzPts val="3600"/>
              <a:buFont typeface="Shrikhand"/>
              <a:buNone/>
              <a:defRPr sz="3600" b="0" i="0" u="none" strike="noStrike" cap="none">
                <a:solidFill>
                  <a:schemeClr val="dk2"/>
                </a:solidFill>
                <a:latin typeface="Shrikhand"/>
                <a:ea typeface="Shrikhand"/>
                <a:cs typeface="Shrikhand"/>
                <a:sym typeface="Shrikhand"/>
              </a:defRPr>
            </a:lvl3pPr>
            <a:lvl4pPr marR="0" lvl="3" algn="ctr" rtl="0">
              <a:lnSpc>
                <a:spcPct val="100000"/>
              </a:lnSpc>
              <a:spcBef>
                <a:spcPts val="0"/>
              </a:spcBef>
              <a:spcAft>
                <a:spcPts val="0"/>
              </a:spcAft>
              <a:buClr>
                <a:schemeClr val="dk2"/>
              </a:buClr>
              <a:buSzPts val="3600"/>
              <a:buFont typeface="Shrikhand"/>
              <a:buNone/>
              <a:defRPr sz="3600" b="0" i="0" u="none" strike="noStrike" cap="none">
                <a:solidFill>
                  <a:schemeClr val="dk2"/>
                </a:solidFill>
                <a:latin typeface="Shrikhand"/>
                <a:ea typeface="Shrikhand"/>
                <a:cs typeface="Shrikhand"/>
                <a:sym typeface="Shrikhand"/>
              </a:defRPr>
            </a:lvl4pPr>
            <a:lvl5pPr marR="0" lvl="4" algn="ctr" rtl="0">
              <a:lnSpc>
                <a:spcPct val="100000"/>
              </a:lnSpc>
              <a:spcBef>
                <a:spcPts val="0"/>
              </a:spcBef>
              <a:spcAft>
                <a:spcPts val="0"/>
              </a:spcAft>
              <a:buClr>
                <a:schemeClr val="dk2"/>
              </a:buClr>
              <a:buSzPts val="3600"/>
              <a:buFont typeface="Shrikhand"/>
              <a:buNone/>
              <a:defRPr sz="3600" b="0" i="0" u="none" strike="noStrike" cap="none">
                <a:solidFill>
                  <a:schemeClr val="dk2"/>
                </a:solidFill>
                <a:latin typeface="Shrikhand"/>
                <a:ea typeface="Shrikhand"/>
                <a:cs typeface="Shrikhand"/>
                <a:sym typeface="Shrikhand"/>
              </a:defRPr>
            </a:lvl5pPr>
            <a:lvl6pPr marR="0" lvl="5" algn="ctr" rtl="0">
              <a:lnSpc>
                <a:spcPct val="100000"/>
              </a:lnSpc>
              <a:spcBef>
                <a:spcPts val="0"/>
              </a:spcBef>
              <a:spcAft>
                <a:spcPts val="0"/>
              </a:spcAft>
              <a:buClr>
                <a:schemeClr val="dk2"/>
              </a:buClr>
              <a:buSzPts val="3600"/>
              <a:buFont typeface="Shrikhand"/>
              <a:buNone/>
              <a:defRPr sz="3600" b="0" i="0" u="none" strike="noStrike" cap="none">
                <a:solidFill>
                  <a:schemeClr val="dk2"/>
                </a:solidFill>
                <a:latin typeface="Shrikhand"/>
                <a:ea typeface="Shrikhand"/>
                <a:cs typeface="Shrikhand"/>
                <a:sym typeface="Shrikhand"/>
              </a:defRPr>
            </a:lvl6pPr>
            <a:lvl7pPr marR="0" lvl="6" algn="ctr" rtl="0">
              <a:lnSpc>
                <a:spcPct val="100000"/>
              </a:lnSpc>
              <a:spcBef>
                <a:spcPts val="0"/>
              </a:spcBef>
              <a:spcAft>
                <a:spcPts val="0"/>
              </a:spcAft>
              <a:buClr>
                <a:schemeClr val="dk2"/>
              </a:buClr>
              <a:buSzPts val="3600"/>
              <a:buFont typeface="Shrikhand"/>
              <a:buNone/>
              <a:defRPr sz="3600" b="0" i="0" u="none" strike="noStrike" cap="none">
                <a:solidFill>
                  <a:schemeClr val="dk2"/>
                </a:solidFill>
                <a:latin typeface="Shrikhand"/>
                <a:ea typeface="Shrikhand"/>
                <a:cs typeface="Shrikhand"/>
                <a:sym typeface="Shrikhand"/>
              </a:defRPr>
            </a:lvl7pPr>
            <a:lvl8pPr marR="0" lvl="7" algn="ctr" rtl="0">
              <a:lnSpc>
                <a:spcPct val="100000"/>
              </a:lnSpc>
              <a:spcBef>
                <a:spcPts val="0"/>
              </a:spcBef>
              <a:spcAft>
                <a:spcPts val="0"/>
              </a:spcAft>
              <a:buClr>
                <a:schemeClr val="dk2"/>
              </a:buClr>
              <a:buSzPts val="3600"/>
              <a:buFont typeface="Shrikhand"/>
              <a:buNone/>
              <a:defRPr sz="3600" b="0" i="0" u="none" strike="noStrike" cap="none">
                <a:solidFill>
                  <a:schemeClr val="dk2"/>
                </a:solidFill>
                <a:latin typeface="Shrikhand"/>
                <a:ea typeface="Shrikhand"/>
                <a:cs typeface="Shrikhand"/>
                <a:sym typeface="Shrikhand"/>
              </a:defRPr>
            </a:lvl8pPr>
            <a:lvl9pPr marR="0" lvl="8" algn="ctr" rtl="0">
              <a:lnSpc>
                <a:spcPct val="100000"/>
              </a:lnSpc>
              <a:spcBef>
                <a:spcPts val="0"/>
              </a:spcBef>
              <a:spcAft>
                <a:spcPts val="0"/>
              </a:spcAft>
              <a:buClr>
                <a:schemeClr val="dk2"/>
              </a:buClr>
              <a:buSzPts val="3600"/>
              <a:buFont typeface="Shrikhand"/>
              <a:buNone/>
              <a:defRPr sz="3600" b="0" i="0" u="none" strike="noStrike" cap="none">
                <a:solidFill>
                  <a:schemeClr val="dk2"/>
                </a:solidFill>
                <a:latin typeface="Shrikhand"/>
                <a:ea typeface="Shrikhand"/>
                <a:cs typeface="Shrikhand"/>
                <a:sym typeface="Shrikhand"/>
              </a:defRPr>
            </a:lvl9pPr>
          </a:lstStyle>
          <a:p>
            <a:pPr marL="457200" indent="-457200">
              <a:buFont typeface="Wingdings" panose="05000000000000000000" pitchFamily="2" charset="2"/>
              <a:buChar char="v"/>
            </a:pPr>
            <a:r>
              <a:rPr lang="en-PH" sz="1800" dirty="0">
                <a:latin typeface="Times New Roman" panose="02020603050405020304" pitchFamily="18" charset="0"/>
                <a:ea typeface="Calibri" panose="020F0502020204030204" pitchFamily="34" charset="0"/>
              </a:rPr>
              <a:t>It </a:t>
            </a:r>
            <a:r>
              <a:rPr lang="en-PH" sz="1800" dirty="0">
                <a:effectLst/>
                <a:latin typeface="Times New Roman" panose="02020603050405020304" pitchFamily="18" charset="0"/>
                <a:ea typeface="Calibri" panose="020F0502020204030204" pitchFamily="34" charset="0"/>
              </a:rPr>
              <a:t>is observed that some Grade 12 students show an inclination in the field of drawing and are currently taking technical drafting and housekeeping</a:t>
            </a:r>
            <a:r>
              <a:rPr lang="en-US" sz="1800" dirty="0">
                <a:effectLst/>
                <a:latin typeface="Times New Roman" panose="02020603050405020304" pitchFamily="18" charset="0"/>
                <a:ea typeface="Calibri" panose="020F0502020204030204" pitchFamily="34" charset="0"/>
              </a:rPr>
              <a:t>. </a:t>
            </a:r>
          </a:p>
          <a:p>
            <a:pPr marL="457200" indent="-457200">
              <a:buFont typeface="Wingdings" panose="05000000000000000000" pitchFamily="2" charset="2"/>
              <a:buChar char="v"/>
            </a:pPr>
            <a:endParaRPr lang="en-US" sz="1800" dirty="0">
              <a:latin typeface="Times New Roman" panose="02020603050405020304" pitchFamily="18" charset="0"/>
              <a:ea typeface="Calibri" panose="020F0502020204030204" pitchFamily="34" charset="0"/>
            </a:endParaRPr>
          </a:p>
          <a:p>
            <a:pPr marL="457200" indent="-457200">
              <a:buFont typeface="Wingdings" panose="05000000000000000000" pitchFamily="2" charset="2"/>
              <a:buChar char="v"/>
            </a:pPr>
            <a:r>
              <a:rPr lang="en-PH" sz="1800" dirty="0">
                <a:effectLst/>
                <a:latin typeface="Times New Roman" panose="02020603050405020304" pitchFamily="18" charset="0"/>
                <a:ea typeface="Calibri" panose="020F0502020204030204" pitchFamily="34" charset="0"/>
              </a:rPr>
              <a:t>Unfortunately, the current school year 2021-2022 shows that their Mean Percentage Score (MPS) in Technical Drafting is 60.0% and 44.33% for the first semester. </a:t>
            </a:r>
          </a:p>
          <a:p>
            <a:pPr marL="457200" indent="-457200">
              <a:buFont typeface="Wingdings" panose="05000000000000000000" pitchFamily="2" charset="2"/>
              <a:buChar char="v"/>
            </a:pPr>
            <a:endParaRPr lang="en-PH" sz="1800" dirty="0">
              <a:latin typeface="Times New Roman" panose="02020603050405020304" pitchFamily="18" charset="0"/>
              <a:ea typeface="Calibri" panose="020F0502020204030204" pitchFamily="34" charset="0"/>
            </a:endParaRPr>
          </a:p>
          <a:p>
            <a:pPr marL="457200" indent="-457200">
              <a:buFont typeface="Wingdings" panose="05000000000000000000" pitchFamily="2" charset="2"/>
              <a:buChar char="v"/>
            </a:pPr>
            <a:r>
              <a:rPr lang="en-PH" sz="1800" dirty="0">
                <a:effectLst/>
                <a:latin typeface="Times New Roman" panose="02020603050405020304" pitchFamily="18" charset="0"/>
                <a:ea typeface="Calibri" panose="020F0502020204030204" pitchFamily="34" charset="0"/>
              </a:rPr>
              <a:t>More so, their MPS in Housekeeping reveals 59.0% and 54.21% which indicates very alarming that needs to be compared for the next semester. </a:t>
            </a:r>
          </a:p>
          <a:p>
            <a:pPr marL="457200" indent="-457200">
              <a:buFont typeface="Wingdings" panose="05000000000000000000" pitchFamily="2" charset="2"/>
              <a:buChar char="v"/>
            </a:pPr>
            <a:endParaRPr lang="en-PH" sz="1800" dirty="0">
              <a:latin typeface="Times New Roman" panose="02020603050405020304" pitchFamily="18" charset="0"/>
              <a:ea typeface="Calibri" panose="020F0502020204030204" pitchFamily="34" charset="0"/>
            </a:endParaRPr>
          </a:p>
          <a:p>
            <a:pPr marL="457200" indent="-457200">
              <a:buFont typeface="Wingdings" panose="05000000000000000000" pitchFamily="2" charset="2"/>
              <a:buChar char="v"/>
            </a:pPr>
            <a:r>
              <a:rPr lang="en-PH" sz="1800" dirty="0">
                <a:latin typeface="Times New Roman" panose="02020603050405020304" pitchFamily="18" charset="0"/>
                <a:ea typeface="Calibri" panose="020F0502020204030204" pitchFamily="34" charset="0"/>
              </a:rPr>
              <a:t>T</a:t>
            </a:r>
            <a:r>
              <a:rPr lang="en-PH" sz="1800" dirty="0">
                <a:effectLst/>
                <a:latin typeface="Times New Roman" panose="02020603050405020304" pitchFamily="18" charset="0"/>
                <a:ea typeface="Calibri" panose="020F0502020204030204" pitchFamily="34" charset="0"/>
              </a:rPr>
              <a:t>o formulate an academic strategic plan that will give the senior high school students the advantage they will need in making the transition from high school to college.</a:t>
            </a:r>
            <a:endParaRPr lang="en-US" sz="1800" dirty="0">
              <a:effectLst/>
              <a:latin typeface="Times New Roman" panose="02020603050405020304" pitchFamily="18" charset="0"/>
              <a:ea typeface="Calibri" panose="020F0502020204030204" pitchFamily="34" charset="0"/>
            </a:endParaRPr>
          </a:p>
          <a:p>
            <a:pPr marL="457200" indent="-457200">
              <a:buFont typeface="Wingdings" panose="05000000000000000000" pitchFamily="2" charset="2"/>
              <a:buChar char="v"/>
            </a:pPr>
            <a:endParaRPr lang="en-US" sz="1800" dirty="0">
              <a:latin typeface="Times New Roman" panose="02020603050405020304" pitchFamily="18" charset="0"/>
              <a:ea typeface="Calibri" panose="020F0502020204030204" pitchFamily="34" charset="0"/>
            </a:endParaRPr>
          </a:p>
          <a:p>
            <a:endParaRPr lang="en-US" sz="1800" dirty="0">
              <a:latin typeface="Times New Roman" panose="02020603050405020304" pitchFamily="18" charset="0"/>
            </a:endParaRPr>
          </a:p>
          <a:p>
            <a:pPr marL="457200" indent="-457200">
              <a:buFont typeface="Wingdings" panose="05000000000000000000" pitchFamily="2" charset="2"/>
              <a:buChar char="v"/>
            </a:pPr>
            <a:endParaRPr lang="en-PH" sz="3200" dirty="0"/>
          </a:p>
        </p:txBody>
      </p:sp>
    </p:spTree>
    <p:extLst>
      <p:ext uri="{BB962C8B-B14F-4D97-AF65-F5344CB8AC3E}">
        <p14:creationId xmlns:p14="http://schemas.microsoft.com/office/powerpoint/2010/main" val="1242198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16" name="Google Shape;299;p48">
            <a:extLst>
              <a:ext uri="{FF2B5EF4-FFF2-40B4-BE49-F238E27FC236}">
                <a16:creationId xmlns:a16="http://schemas.microsoft.com/office/drawing/2014/main" id="{822D6144-45ED-B5AD-2BF0-9A4A59828232}"/>
              </a:ext>
            </a:extLst>
          </p:cNvPr>
          <p:cNvSpPr txBox="1">
            <a:spLocks noGrp="1"/>
          </p:cNvSpPr>
          <p:nvPr>
            <p:ph type="title"/>
          </p:nvPr>
        </p:nvSpPr>
        <p:spPr>
          <a:xfrm>
            <a:off x="500932" y="238539"/>
            <a:ext cx="4548146" cy="556591"/>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200" b="1" dirty="0"/>
              <a:t>Basic Research Questions</a:t>
            </a:r>
            <a:endParaRPr sz="3200" dirty="0"/>
          </a:p>
        </p:txBody>
      </p:sp>
      <p:sp>
        <p:nvSpPr>
          <p:cNvPr id="17" name="Google Shape;299;p48">
            <a:extLst>
              <a:ext uri="{FF2B5EF4-FFF2-40B4-BE49-F238E27FC236}">
                <a16:creationId xmlns:a16="http://schemas.microsoft.com/office/drawing/2014/main" id="{2614F56B-FC29-41FF-2B82-80A108B861BA}"/>
              </a:ext>
            </a:extLst>
          </p:cNvPr>
          <p:cNvSpPr txBox="1">
            <a:spLocks/>
          </p:cNvSpPr>
          <p:nvPr/>
        </p:nvSpPr>
        <p:spPr>
          <a:xfrm>
            <a:off x="437322" y="993914"/>
            <a:ext cx="5796501" cy="34985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600"/>
              <a:buFont typeface="Shrikhand"/>
              <a:buNone/>
              <a:defRPr sz="5300" b="0" i="0" u="none" strike="noStrike" cap="none">
                <a:solidFill>
                  <a:schemeClr val="dk2"/>
                </a:solidFill>
                <a:latin typeface="Shrikhand"/>
                <a:ea typeface="Shrikhand"/>
                <a:cs typeface="Shrikhand"/>
                <a:sym typeface="Shrikhand"/>
              </a:defRPr>
            </a:lvl1pPr>
            <a:lvl2pPr marR="0" lvl="1" algn="ctr" rtl="0">
              <a:lnSpc>
                <a:spcPct val="100000"/>
              </a:lnSpc>
              <a:spcBef>
                <a:spcPts val="0"/>
              </a:spcBef>
              <a:spcAft>
                <a:spcPts val="0"/>
              </a:spcAft>
              <a:buClr>
                <a:schemeClr val="dk2"/>
              </a:buClr>
              <a:buSzPts val="3600"/>
              <a:buFont typeface="Shrikhand"/>
              <a:buNone/>
              <a:defRPr sz="3600" b="0" i="0" u="none" strike="noStrike" cap="none">
                <a:solidFill>
                  <a:schemeClr val="dk2"/>
                </a:solidFill>
                <a:latin typeface="Shrikhand"/>
                <a:ea typeface="Shrikhand"/>
                <a:cs typeface="Shrikhand"/>
                <a:sym typeface="Shrikhand"/>
              </a:defRPr>
            </a:lvl2pPr>
            <a:lvl3pPr marR="0" lvl="2" algn="ctr" rtl="0">
              <a:lnSpc>
                <a:spcPct val="100000"/>
              </a:lnSpc>
              <a:spcBef>
                <a:spcPts val="0"/>
              </a:spcBef>
              <a:spcAft>
                <a:spcPts val="0"/>
              </a:spcAft>
              <a:buClr>
                <a:schemeClr val="dk2"/>
              </a:buClr>
              <a:buSzPts val="3600"/>
              <a:buFont typeface="Shrikhand"/>
              <a:buNone/>
              <a:defRPr sz="3600" b="0" i="0" u="none" strike="noStrike" cap="none">
                <a:solidFill>
                  <a:schemeClr val="dk2"/>
                </a:solidFill>
                <a:latin typeface="Shrikhand"/>
                <a:ea typeface="Shrikhand"/>
                <a:cs typeface="Shrikhand"/>
                <a:sym typeface="Shrikhand"/>
              </a:defRPr>
            </a:lvl3pPr>
            <a:lvl4pPr marR="0" lvl="3" algn="ctr" rtl="0">
              <a:lnSpc>
                <a:spcPct val="100000"/>
              </a:lnSpc>
              <a:spcBef>
                <a:spcPts val="0"/>
              </a:spcBef>
              <a:spcAft>
                <a:spcPts val="0"/>
              </a:spcAft>
              <a:buClr>
                <a:schemeClr val="dk2"/>
              </a:buClr>
              <a:buSzPts val="3600"/>
              <a:buFont typeface="Shrikhand"/>
              <a:buNone/>
              <a:defRPr sz="3600" b="0" i="0" u="none" strike="noStrike" cap="none">
                <a:solidFill>
                  <a:schemeClr val="dk2"/>
                </a:solidFill>
                <a:latin typeface="Shrikhand"/>
                <a:ea typeface="Shrikhand"/>
                <a:cs typeface="Shrikhand"/>
                <a:sym typeface="Shrikhand"/>
              </a:defRPr>
            </a:lvl4pPr>
            <a:lvl5pPr marR="0" lvl="4" algn="ctr" rtl="0">
              <a:lnSpc>
                <a:spcPct val="100000"/>
              </a:lnSpc>
              <a:spcBef>
                <a:spcPts val="0"/>
              </a:spcBef>
              <a:spcAft>
                <a:spcPts val="0"/>
              </a:spcAft>
              <a:buClr>
                <a:schemeClr val="dk2"/>
              </a:buClr>
              <a:buSzPts val="3600"/>
              <a:buFont typeface="Shrikhand"/>
              <a:buNone/>
              <a:defRPr sz="3600" b="0" i="0" u="none" strike="noStrike" cap="none">
                <a:solidFill>
                  <a:schemeClr val="dk2"/>
                </a:solidFill>
                <a:latin typeface="Shrikhand"/>
                <a:ea typeface="Shrikhand"/>
                <a:cs typeface="Shrikhand"/>
                <a:sym typeface="Shrikhand"/>
              </a:defRPr>
            </a:lvl5pPr>
            <a:lvl6pPr marR="0" lvl="5" algn="ctr" rtl="0">
              <a:lnSpc>
                <a:spcPct val="100000"/>
              </a:lnSpc>
              <a:spcBef>
                <a:spcPts val="0"/>
              </a:spcBef>
              <a:spcAft>
                <a:spcPts val="0"/>
              </a:spcAft>
              <a:buClr>
                <a:schemeClr val="dk2"/>
              </a:buClr>
              <a:buSzPts val="3600"/>
              <a:buFont typeface="Shrikhand"/>
              <a:buNone/>
              <a:defRPr sz="3600" b="0" i="0" u="none" strike="noStrike" cap="none">
                <a:solidFill>
                  <a:schemeClr val="dk2"/>
                </a:solidFill>
                <a:latin typeface="Shrikhand"/>
                <a:ea typeface="Shrikhand"/>
                <a:cs typeface="Shrikhand"/>
                <a:sym typeface="Shrikhand"/>
              </a:defRPr>
            </a:lvl6pPr>
            <a:lvl7pPr marR="0" lvl="6" algn="ctr" rtl="0">
              <a:lnSpc>
                <a:spcPct val="100000"/>
              </a:lnSpc>
              <a:spcBef>
                <a:spcPts val="0"/>
              </a:spcBef>
              <a:spcAft>
                <a:spcPts val="0"/>
              </a:spcAft>
              <a:buClr>
                <a:schemeClr val="dk2"/>
              </a:buClr>
              <a:buSzPts val="3600"/>
              <a:buFont typeface="Shrikhand"/>
              <a:buNone/>
              <a:defRPr sz="3600" b="0" i="0" u="none" strike="noStrike" cap="none">
                <a:solidFill>
                  <a:schemeClr val="dk2"/>
                </a:solidFill>
                <a:latin typeface="Shrikhand"/>
                <a:ea typeface="Shrikhand"/>
                <a:cs typeface="Shrikhand"/>
                <a:sym typeface="Shrikhand"/>
              </a:defRPr>
            </a:lvl7pPr>
            <a:lvl8pPr marR="0" lvl="7" algn="ctr" rtl="0">
              <a:lnSpc>
                <a:spcPct val="100000"/>
              </a:lnSpc>
              <a:spcBef>
                <a:spcPts val="0"/>
              </a:spcBef>
              <a:spcAft>
                <a:spcPts val="0"/>
              </a:spcAft>
              <a:buClr>
                <a:schemeClr val="dk2"/>
              </a:buClr>
              <a:buSzPts val="3600"/>
              <a:buFont typeface="Shrikhand"/>
              <a:buNone/>
              <a:defRPr sz="3600" b="0" i="0" u="none" strike="noStrike" cap="none">
                <a:solidFill>
                  <a:schemeClr val="dk2"/>
                </a:solidFill>
                <a:latin typeface="Shrikhand"/>
                <a:ea typeface="Shrikhand"/>
                <a:cs typeface="Shrikhand"/>
                <a:sym typeface="Shrikhand"/>
              </a:defRPr>
            </a:lvl8pPr>
            <a:lvl9pPr marR="0" lvl="8" algn="ctr" rtl="0">
              <a:lnSpc>
                <a:spcPct val="100000"/>
              </a:lnSpc>
              <a:spcBef>
                <a:spcPts val="0"/>
              </a:spcBef>
              <a:spcAft>
                <a:spcPts val="0"/>
              </a:spcAft>
              <a:buClr>
                <a:schemeClr val="dk2"/>
              </a:buClr>
              <a:buSzPts val="3600"/>
              <a:buFont typeface="Shrikhand"/>
              <a:buNone/>
              <a:defRPr sz="3600" b="0" i="0" u="none" strike="noStrike" cap="none">
                <a:solidFill>
                  <a:schemeClr val="dk2"/>
                </a:solidFill>
                <a:latin typeface="Shrikhand"/>
                <a:ea typeface="Shrikhand"/>
                <a:cs typeface="Shrikhand"/>
                <a:sym typeface="Shrikhand"/>
              </a:defRPr>
            </a:lvl9pPr>
          </a:lstStyle>
          <a:p>
            <a:r>
              <a:rPr lang="en-PH" sz="1800" dirty="0">
                <a:effectLst/>
                <a:latin typeface="Times New Roman" panose="02020603050405020304" pitchFamily="18" charset="0"/>
                <a:ea typeface="Calibri" panose="020F0502020204030204" pitchFamily="34" charset="0"/>
                <a:cs typeface="Times New Roman" panose="02020603050405020304" pitchFamily="18" charset="0"/>
              </a:rPr>
              <a:t>1. What are the students’ images in technical drafting and housekeeping based on the drawings they have created?</a:t>
            </a:r>
          </a:p>
          <a:p>
            <a:pPr marL="342900" indent="-342900">
              <a:buAutoNum type="arabicParenR"/>
            </a:pPr>
            <a:endParaRPr lang="en-PH" sz="1800" dirty="0">
              <a:latin typeface="Times New Roman" panose="02020603050405020304" pitchFamily="18" charset="0"/>
              <a:ea typeface="Calibri" panose="020F0502020204030204" pitchFamily="34" charset="0"/>
              <a:cs typeface="Times New Roman" panose="02020603050405020304" pitchFamily="18" charset="0"/>
            </a:endParaRPr>
          </a:p>
          <a:p>
            <a:pPr lvl="0" algn="just"/>
            <a:r>
              <a:rPr lang="en-PH" sz="1800" dirty="0">
                <a:effectLst/>
                <a:latin typeface="Times New Roman" panose="02020603050405020304" pitchFamily="18" charset="0"/>
                <a:ea typeface="Calibri" panose="020F0502020204030204" pitchFamily="34" charset="0"/>
                <a:cs typeface="Times New Roman" panose="02020603050405020304" pitchFamily="18" charset="0"/>
              </a:rPr>
              <a:t>2. How do senior high school students describe their perceptions of teacher presence in the technical drafting and housekeeping class?</a:t>
            </a:r>
          </a:p>
          <a:p>
            <a:pPr lvl="0" algn="just"/>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r>
              <a:rPr lang="en-PH" sz="1800" dirty="0">
                <a:effectLst/>
                <a:latin typeface="Times New Roman" panose="02020603050405020304" pitchFamily="18" charset="0"/>
                <a:ea typeface="Calibri" panose="020F0502020204030204" pitchFamily="34" charset="0"/>
                <a:cs typeface="Times New Roman" panose="02020603050405020304" pitchFamily="18" charset="0"/>
              </a:rPr>
              <a:t>3. What aspects of perspective drawing do senior high school students perceive as essential to a teacher’s presence in technical drafting and housekeeping class?</a:t>
            </a:r>
          </a:p>
          <a:p>
            <a:pPr lvl="0" algn="just"/>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spcAft>
                <a:spcPts val="800"/>
              </a:spcAft>
            </a:pPr>
            <a:r>
              <a:rPr lang="en-PH" sz="1800" dirty="0">
                <a:effectLst/>
                <a:latin typeface="Times New Roman" panose="02020603050405020304" pitchFamily="18" charset="0"/>
                <a:ea typeface="Calibri" panose="020F0502020204030204" pitchFamily="34" charset="0"/>
                <a:cs typeface="Times New Roman" panose="02020603050405020304" pitchFamily="18" charset="0"/>
              </a:rPr>
              <a:t>4. What immediate strategic plan may be formulated based on the findings of the study?</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AutoNum type="arabicParenR"/>
            </a:pP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arenR"/>
            </a:pPr>
            <a:endParaRPr lang="en-PH" sz="1800" dirty="0">
              <a:effectLst/>
              <a:latin typeface="Times New Roman" panose="02020603050405020304" pitchFamily="18" charset="0"/>
              <a:ea typeface="Calibri" panose="020F0502020204030204" pitchFamily="34" charset="0"/>
            </a:endParaRPr>
          </a:p>
          <a:p>
            <a:pPr marL="457200" indent="-457200">
              <a:buFont typeface="Wingdings" panose="05000000000000000000" pitchFamily="2" charset="2"/>
              <a:buChar char="v"/>
            </a:pPr>
            <a:endParaRPr lang="en-PH" sz="1800" dirty="0">
              <a:latin typeface="Times New Roman" panose="02020603050405020304" pitchFamily="18" charset="0"/>
              <a:ea typeface="Calibri" panose="020F0502020204030204" pitchFamily="34" charset="0"/>
            </a:endParaRPr>
          </a:p>
          <a:p>
            <a:endParaRPr lang="en-US" sz="1800" dirty="0">
              <a:latin typeface="Times New Roman" panose="02020603050405020304" pitchFamily="18" charset="0"/>
            </a:endParaRPr>
          </a:p>
          <a:p>
            <a:pPr marL="457200" indent="-457200">
              <a:buFont typeface="Wingdings" panose="05000000000000000000" pitchFamily="2" charset="2"/>
              <a:buChar char="v"/>
            </a:pPr>
            <a:endParaRPr lang="en-PH" sz="3200" dirty="0"/>
          </a:p>
        </p:txBody>
      </p:sp>
      <p:pic>
        <p:nvPicPr>
          <p:cNvPr id="6146" name="Picture 2">
            <a:extLst>
              <a:ext uri="{FF2B5EF4-FFF2-40B4-BE49-F238E27FC236}">
                <a16:creationId xmlns:a16="http://schemas.microsoft.com/office/drawing/2014/main" id="{E9942C6D-C331-37C9-FF36-6857F68666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3437" y="1105230"/>
            <a:ext cx="2385391" cy="3554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7483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16" name="Google Shape;299;p48">
            <a:extLst>
              <a:ext uri="{FF2B5EF4-FFF2-40B4-BE49-F238E27FC236}">
                <a16:creationId xmlns:a16="http://schemas.microsoft.com/office/drawing/2014/main" id="{822D6144-45ED-B5AD-2BF0-9A4A59828232}"/>
              </a:ext>
            </a:extLst>
          </p:cNvPr>
          <p:cNvSpPr txBox="1">
            <a:spLocks noGrp="1"/>
          </p:cNvSpPr>
          <p:nvPr>
            <p:ph type="title"/>
          </p:nvPr>
        </p:nvSpPr>
        <p:spPr>
          <a:xfrm>
            <a:off x="500931" y="238539"/>
            <a:ext cx="6750659" cy="556591"/>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200" b="1" dirty="0"/>
              <a:t>Innovation, Intervention, and Strategy</a:t>
            </a:r>
            <a:endParaRPr sz="3200" dirty="0"/>
          </a:p>
        </p:txBody>
      </p:sp>
      <p:pic>
        <p:nvPicPr>
          <p:cNvPr id="3" name="Picture 2">
            <a:extLst>
              <a:ext uri="{FF2B5EF4-FFF2-40B4-BE49-F238E27FC236}">
                <a16:creationId xmlns:a16="http://schemas.microsoft.com/office/drawing/2014/main" id="{F3B14098-B210-B491-B8CA-0B002E5FC988}"/>
              </a:ext>
            </a:extLst>
          </p:cNvPr>
          <p:cNvPicPr>
            <a:picLocks noChangeAspect="1"/>
          </p:cNvPicPr>
          <p:nvPr/>
        </p:nvPicPr>
        <p:blipFill>
          <a:blip r:embed="rId3"/>
          <a:stretch>
            <a:fillRect/>
          </a:stretch>
        </p:blipFill>
        <p:spPr>
          <a:xfrm>
            <a:off x="358558" y="1221079"/>
            <a:ext cx="8426883" cy="3130711"/>
          </a:xfrm>
          <a:prstGeom prst="rect">
            <a:avLst/>
          </a:prstGeom>
        </p:spPr>
      </p:pic>
    </p:spTree>
    <p:extLst>
      <p:ext uri="{BB962C8B-B14F-4D97-AF65-F5344CB8AC3E}">
        <p14:creationId xmlns:p14="http://schemas.microsoft.com/office/powerpoint/2010/main" val="40828051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16" name="Google Shape;299;p48">
            <a:extLst>
              <a:ext uri="{FF2B5EF4-FFF2-40B4-BE49-F238E27FC236}">
                <a16:creationId xmlns:a16="http://schemas.microsoft.com/office/drawing/2014/main" id="{822D6144-45ED-B5AD-2BF0-9A4A59828232}"/>
              </a:ext>
            </a:extLst>
          </p:cNvPr>
          <p:cNvSpPr txBox="1">
            <a:spLocks noGrp="1"/>
          </p:cNvSpPr>
          <p:nvPr>
            <p:ph type="title"/>
          </p:nvPr>
        </p:nvSpPr>
        <p:spPr>
          <a:xfrm>
            <a:off x="500931" y="238539"/>
            <a:ext cx="6750659" cy="556591"/>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200" b="1" dirty="0"/>
              <a:t>Innovation, Intervention, and Strategy</a:t>
            </a:r>
            <a:endParaRPr sz="3200" dirty="0"/>
          </a:p>
        </p:txBody>
      </p:sp>
      <p:pic>
        <p:nvPicPr>
          <p:cNvPr id="4" name="Picture 3">
            <a:extLst>
              <a:ext uri="{FF2B5EF4-FFF2-40B4-BE49-F238E27FC236}">
                <a16:creationId xmlns:a16="http://schemas.microsoft.com/office/drawing/2014/main" id="{7D0B9FDA-8188-8A51-EF64-E9013B104DB6}"/>
              </a:ext>
            </a:extLst>
          </p:cNvPr>
          <p:cNvPicPr>
            <a:picLocks noChangeAspect="1"/>
          </p:cNvPicPr>
          <p:nvPr/>
        </p:nvPicPr>
        <p:blipFill>
          <a:blip r:embed="rId3"/>
          <a:stretch>
            <a:fillRect/>
          </a:stretch>
        </p:blipFill>
        <p:spPr>
          <a:xfrm>
            <a:off x="620202" y="1008552"/>
            <a:ext cx="7665057" cy="3891936"/>
          </a:xfrm>
          <a:prstGeom prst="rect">
            <a:avLst/>
          </a:prstGeom>
        </p:spPr>
      </p:pic>
    </p:spTree>
    <p:extLst>
      <p:ext uri="{BB962C8B-B14F-4D97-AF65-F5344CB8AC3E}">
        <p14:creationId xmlns:p14="http://schemas.microsoft.com/office/powerpoint/2010/main" val="18484791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Stop Shark Massacre by Slidesgo">
  <a:themeElements>
    <a:clrScheme name="Simple Light">
      <a:dk1>
        <a:srgbClr val="000000"/>
      </a:dk1>
      <a:lt1>
        <a:srgbClr val="DD3D0C"/>
      </a:lt1>
      <a:dk2>
        <a:srgbClr val="FFFFFF"/>
      </a:dk2>
      <a:lt2>
        <a:srgbClr val="FFFFFF"/>
      </a:lt2>
      <a:accent1>
        <a:srgbClr val="FFFFFF"/>
      </a:accent1>
      <a:accent2>
        <a:srgbClr val="FFFFFF"/>
      </a:accent2>
      <a:accent3>
        <a:srgbClr val="FFFFFF"/>
      </a:accent3>
      <a:accent4>
        <a:srgbClr val="FFFFFF"/>
      </a:accent4>
      <a:accent5>
        <a:srgbClr val="FFFFFF"/>
      </a:accent5>
      <a:accent6>
        <a:srgbClr val="FFFFFF"/>
      </a:accent6>
      <a:hlink>
        <a:srgbClr val="DD3D0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726</TotalTime>
  <Words>1441</Words>
  <Application>Microsoft Office PowerPoint</Application>
  <PresentationFormat>On-screen Show (16:9)</PresentationFormat>
  <Paragraphs>134</Paragraphs>
  <Slides>34</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arial</vt:lpstr>
      <vt:lpstr>Assistant</vt:lpstr>
      <vt:lpstr>Calibri</vt:lpstr>
      <vt:lpstr>Roboto Condensed Light</vt:lpstr>
      <vt:lpstr>Segoe Print</vt:lpstr>
      <vt:lpstr>Shrikhand</vt:lpstr>
      <vt:lpstr>Times New Roman</vt:lpstr>
      <vt:lpstr>Wingdings</vt:lpstr>
      <vt:lpstr>Stop Shark Massacre by Slidesgo</vt:lpstr>
      <vt:lpstr>Perspective Drawings of Senior High School Students  in Housekeeping  and Technical Drafting:  A Theory Development Approach</vt:lpstr>
      <vt:lpstr>PowerPoint Presentation</vt:lpstr>
      <vt:lpstr>PowerPoint Presentation</vt:lpstr>
      <vt:lpstr>PowerPoint Presentation</vt:lpstr>
      <vt:lpstr>Context and Rationale</vt:lpstr>
      <vt:lpstr>Context and Rationale</vt:lpstr>
      <vt:lpstr>Basic Research Questions</vt:lpstr>
      <vt:lpstr>Innovation, Intervention, and Strategy</vt:lpstr>
      <vt:lpstr>Innovation, Intervention, and Strategy</vt:lpstr>
      <vt:lpstr>Innovation, Intervention, and Strategy</vt:lpstr>
      <vt:lpstr>Implementation Phase</vt:lpstr>
      <vt:lpstr>Implementation Phase</vt:lpstr>
      <vt:lpstr>PowerPoint Presentation</vt:lpstr>
      <vt:lpstr>Data Gathering Methods</vt:lpstr>
      <vt:lpstr>Data Gathering Methods</vt:lpstr>
      <vt:lpstr>Data Gathering Methods</vt:lpstr>
      <vt:lpstr>Data Gathering Methods</vt:lpstr>
      <vt:lpstr>What is theory development?</vt:lpstr>
      <vt:lpstr>PowerPoint Presentation</vt:lpstr>
      <vt:lpstr>PowerPoint Presentation</vt:lpstr>
      <vt:lpstr>PowerPoint Presentation</vt:lpstr>
      <vt:lpstr>PowerPoint Presentation</vt:lpstr>
      <vt:lpstr>Collaizi Method of Data Gathering</vt:lpstr>
      <vt:lpstr>Findings of the Study</vt:lpstr>
      <vt:lpstr>Findings of the Study</vt:lpstr>
      <vt:lpstr>Findings of the Study</vt:lpstr>
      <vt:lpstr>Findings of the Study</vt:lpstr>
      <vt:lpstr>Findings of the Study</vt:lpstr>
      <vt:lpstr>Three hypotheses were derived:</vt:lpstr>
      <vt:lpstr>Theory generated</vt:lpstr>
      <vt:lpstr>Recommendations:</vt:lpstr>
      <vt:lpstr>PowerPoint Presentation</vt:lpstr>
      <vt:lpstr>PowerPoint Presentation</vt:lpstr>
      <vt:lpstr>The Proponents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Industrialization and its Effects</dc:title>
  <dc:creator>Admin</dc:creator>
  <cp:lastModifiedBy>Faruque</cp:lastModifiedBy>
  <cp:revision>10</cp:revision>
  <dcterms:modified xsi:type="dcterms:W3CDTF">2022-11-12T06:37:50Z</dcterms:modified>
</cp:coreProperties>
</file>