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ppm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ECFA-AF6C-45E0-9511-E33E744D395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024E-BE95-4617-A02E-AB095B2B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7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ECFA-AF6C-45E0-9511-E33E744D395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024E-BE95-4617-A02E-AB095B2B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3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ECFA-AF6C-45E0-9511-E33E744D395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024E-BE95-4617-A02E-AB095B2B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0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ECFA-AF6C-45E0-9511-E33E744D395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024E-BE95-4617-A02E-AB095B2B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6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ECFA-AF6C-45E0-9511-E33E744D395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024E-BE95-4617-A02E-AB095B2B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4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ECFA-AF6C-45E0-9511-E33E744D395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024E-BE95-4617-A02E-AB095B2B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ECFA-AF6C-45E0-9511-E33E744D395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024E-BE95-4617-A02E-AB095B2B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ECFA-AF6C-45E0-9511-E33E744D395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024E-BE95-4617-A02E-AB095B2B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3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ECFA-AF6C-45E0-9511-E33E744D395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024E-BE95-4617-A02E-AB095B2B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ECFA-AF6C-45E0-9511-E33E744D395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024E-BE95-4617-A02E-AB095B2B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2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ECFA-AF6C-45E0-9511-E33E744D395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024E-BE95-4617-A02E-AB095B2B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1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ECFA-AF6C-45E0-9511-E33E744D395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024E-BE95-4617-A02E-AB095B2B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1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pm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PREPARATION OF HERBAL PRODUCTS FROM WASTE FLOWER OF TEMPLE OF BHILWARA, RAJASTHAN, INDIA </a:t>
            </a:r>
            <a:br>
              <a:rPr lang="en-US" sz="3200" dirty="0"/>
            </a:br>
            <a:r>
              <a:rPr lang="en-US" sz="3200" b="1" dirty="0"/>
              <a:t> 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/>
              <a:t>Dr. </a:t>
            </a:r>
            <a:r>
              <a:rPr lang="en-US" dirty="0" err="1"/>
              <a:t>Gunmala</a:t>
            </a:r>
            <a:r>
              <a:rPr lang="en-US" dirty="0"/>
              <a:t> </a:t>
            </a:r>
            <a:r>
              <a:rPr lang="en-US" dirty="0" err="1"/>
              <a:t>Gugalia</a:t>
            </a:r>
            <a:r>
              <a:rPr lang="en-US" dirty="0"/>
              <a:t>, </a:t>
            </a:r>
          </a:p>
          <a:p>
            <a:pPr algn="r"/>
            <a:r>
              <a:rPr lang="en-US" dirty="0"/>
              <a:t>Principal, </a:t>
            </a:r>
          </a:p>
          <a:p>
            <a:pPr algn="r"/>
            <a:r>
              <a:rPr lang="en-US" dirty="0"/>
              <a:t>SDM PG Girls College, </a:t>
            </a:r>
          </a:p>
          <a:p>
            <a:pPr algn="r"/>
            <a:r>
              <a:rPr lang="en-US" dirty="0" err="1"/>
              <a:t>Bhilwara</a:t>
            </a:r>
            <a:r>
              <a:rPr lang="en-US" dirty="0"/>
              <a:t>(Rajasthan)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63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OTHER APPLICATIONS OF FLORAL WASTES</a:t>
            </a: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Preparation of Hand Made Paper</a:t>
            </a:r>
          </a:p>
          <a:p>
            <a:endParaRPr lang="en-US" b="1" dirty="0"/>
          </a:p>
          <a:p>
            <a:r>
              <a:rPr lang="en-US" b="1" dirty="0"/>
              <a:t>Medicinal Value</a:t>
            </a:r>
          </a:p>
          <a:p>
            <a:endParaRPr lang="en-US" b="1" dirty="0"/>
          </a:p>
          <a:p>
            <a:r>
              <a:rPr lang="en-US" b="1" dirty="0"/>
              <a:t>Preparation of Holi Colors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Preparation of  incense sticks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16183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Conclusion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Floral waste can be recycled and utilized in a variety of ways.</a:t>
            </a:r>
          </a:p>
          <a:p>
            <a:endParaRPr lang="en-US" dirty="0"/>
          </a:p>
          <a:p>
            <a:r>
              <a:rPr lang="en-US" dirty="0"/>
              <a:t>different ways to use temple waste for one or more useful products—</a:t>
            </a:r>
            <a:r>
              <a:rPr lang="en-US" dirty="0" err="1"/>
              <a:t>vermicompost</a:t>
            </a:r>
            <a:r>
              <a:rPr lang="en-US" dirty="0"/>
              <a:t>, biogas, dyes, incense sticks, etc.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This research will provide an alternative method of managing waste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057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5482" y="2026227"/>
            <a:ext cx="5361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Thank You</a:t>
            </a:r>
            <a:endParaRPr lang="en-IN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7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7887"/>
            <a:ext cx="10515600" cy="4889076"/>
          </a:xfrm>
        </p:spPr>
        <p:txBody>
          <a:bodyPr/>
          <a:lstStyle/>
          <a:p>
            <a:r>
              <a:rPr lang="en-US" dirty="0"/>
              <a:t>Floral waste, generated primarily from events like weddings, funerals, and other celebrations, poses several environmental and logistical challenges. Here are some problems associated with floral waste.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9" y="3068709"/>
            <a:ext cx="7421156" cy="34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8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USING FLORAL WASTE FOR VERMICOMPOST</a:t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880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Vermicomposting is a sustainable and environmentally friendly method for managing organic waste, including floral waste. Here's a step-by-step methodology for vermicomposting floral waste:</a:t>
            </a:r>
          </a:p>
          <a:p>
            <a:r>
              <a:rPr lang="en-US" sz="2000" b="1" dirty="0"/>
              <a:t>Separation and Collection</a:t>
            </a:r>
          </a:p>
          <a:p>
            <a:r>
              <a:rPr lang="en-US" sz="2000" b="1" dirty="0"/>
              <a:t>Shredding</a:t>
            </a:r>
          </a:p>
          <a:p>
            <a:r>
              <a:rPr lang="en-US" sz="2000" b="1" dirty="0"/>
              <a:t>Worm Selection</a:t>
            </a:r>
          </a:p>
          <a:p>
            <a:r>
              <a:rPr lang="en-US" sz="2000" b="1" dirty="0"/>
              <a:t>Vermicomposting Bin Setup</a:t>
            </a:r>
          </a:p>
          <a:p>
            <a:r>
              <a:rPr lang="en-US" sz="2000" b="1" dirty="0"/>
              <a:t>Add Floral Waste</a:t>
            </a:r>
          </a:p>
          <a:p>
            <a:r>
              <a:rPr lang="en-US" sz="2000" b="1" dirty="0"/>
              <a:t>Turning and Mixing</a:t>
            </a:r>
          </a:p>
          <a:p>
            <a:r>
              <a:rPr lang="en-US" sz="2000" b="1" dirty="0"/>
              <a:t>Harvesting</a:t>
            </a:r>
          </a:p>
        </p:txBody>
      </p:sp>
    </p:spTree>
    <p:extLst>
      <p:ext uri="{BB962C8B-B14F-4D97-AF65-F5344CB8AC3E}">
        <p14:creationId xmlns:p14="http://schemas.microsoft.com/office/powerpoint/2010/main" val="113500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0" y="1051537"/>
            <a:ext cx="9601448" cy="48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9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701"/>
            <a:ext cx="10515600" cy="85836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Biogas Generation From floral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735"/>
            <a:ext cx="10515600" cy="49792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Biogas generation from floral waste involves the anaerobic digestion of organic materials to produce methane-rich gas.</a:t>
            </a:r>
          </a:p>
          <a:p>
            <a:r>
              <a:rPr lang="en-US" dirty="0"/>
              <a:t> Here's a  methodology for biogas generation from floral waste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Collection and Separation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Size Reduction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Mixing and Homogenization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Batch or Continuous Digester Setup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Inoculation with Microorganisms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Temperature and pH  Regulation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Gas Collection System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Gas Storage</a:t>
            </a:r>
            <a:endParaRPr lang="en-US" sz="2000" b="1" dirty="0"/>
          </a:p>
          <a:p>
            <a:r>
              <a:rPr lang="en-US" sz="2000" b="1" dirty="0">
                <a:solidFill>
                  <a:srgbClr val="00B0F0"/>
                </a:solidFill>
              </a:rPr>
              <a:t>Biogas Utilization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Schematic diagram of biogas production processes. CHP: Combined heat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404" r="1065" b="-403"/>
          <a:stretch/>
        </p:blipFill>
        <p:spPr>
          <a:xfrm>
            <a:off x="2850226" y="1184565"/>
            <a:ext cx="7682778" cy="4611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409" y="2805546"/>
            <a:ext cx="2296391" cy="222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4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Dyes Regenerated From Floral Waste</a:t>
            </a:r>
            <a:endParaRPr lang="en-IN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889" y="1547749"/>
            <a:ext cx="7252855" cy="48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0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Extraction of Essential Oils from floral Waste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599" y="2169031"/>
            <a:ext cx="3221181" cy="3410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2026227"/>
            <a:ext cx="474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Essential oils are extracted floral waste by Hydrodistilation Process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490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6 Process and material flow chart for extraction of essential oil from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774957"/>
            <a:ext cx="4625601" cy="5435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546" y="1631373"/>
            <a:ext cx="290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Process for preparation of essential oils 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2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273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PREPARATION OF HERBAL PRODUCTS FROM WASTE FLOWER OF TEMPLE OF BHILWARA, RAJASTHAN, INDIA    </vt:lpstr>
      <vt:lpstr>Introduction</vt:lpstr>
      <vt:lpstr>USING FLORAL WASTE FOR VERMICOMPOST </vt:lpstr>
      <vt:lpstr>PowerPoint Presentation</vt:lpstr>
      <vt:lpstr>Biogas Generation From floral waste</vt:lpstr>
      <vt:lpstr>PowerPoint Presentation</vt:lpstr>
      <vt:lpstr>Dyes Regenerated From Floral Waste</vt:lpstr>
      <vt:lpstr>Extraction of Essential Oils from floral Waste</vt:lpstr>
      <vt:lpstr>PowerPoint Presentation</vt:lpstr>
      <vt:lpstr>OTHER APPLICATIONS OF FLORAL WASTES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HERBAL PRODUCTS FROM WASTE FLOWER OF TEMPLE OF BHILWARA, RAJASTHAN, INDIA</dc:title>
  <dc:creator>DELL</dc:creator>
  <cp:lastModifiedBy>Advocate Dr Kazi Abdul Mannan</cp:lastModifiedBy>
  <cp:revision>19</cp:revision>
  <dcterms:created xsi:type="dcterms:W3CDTF">2023-11-11T06:34:01Z</dcterms:created>
  <dcterms:modified xsi:type="dcterms:W3CDTF">2023-11-16T09:35:01Z</dcterms:modified>
</cp:coreProperties>
</file>