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mandan@rediffmail.com" TargetMode="External"/><Relationship Id="rId2" Type="http://schemas.openxmlformats.org/officeDocument/2006/relationships/hyperlink" Target="mailto:nikitakumawat67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467600" cy="4419600"/>
          </a:xfrm>
        </p:spPr>
        <p:txBody>
          <a:bodyPr/>
          <a:lstStyle/>
          <a:p>
            <a:pPr algn="ctr"/>
            <a:br>
              <a:rPr lang="en-IN" sz="2400" b="1" dirty="0"/>
            </a:br>
            <a:br>
              <a:rPr lang="en-IN" sz="2400" b="1" dirty="0"/>
            </a:br>
            <a:r>
              <a:rPr lang="en-IN" sz="2400" b="1" dirty="0">
                <a:solidFill>
                  <a:srgbClr val="00B050"/>
                </a:solidFill>
              </a:rPr>
              <a:t>Title : Green and sustainable technological applications in nanotechnology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/>
            </a:br>
            <a:br>
              <a:rPr lang="en-US" sz="2400" dirty="0"/>
            </a:br>
            <a:r>
              <a:rPr lang="en-IN" sz="2400" b="1" dirty="0">
                <a:solidFill>
                  <a:srgbClr val="7030A0"/>
                </a:solidFill>
              </a:rPr>
              <a:t>Authors- </a:t>
            </a:r>
            <a:r>
              <a:rPr lang="en-IN" sz="2400" b="1" dirty="0" err="1">
                <a:solidFill>
                  <a:srgbClr val="7030A0"/>
                </a:solidFill>
              </a:rPr>
              <a:t>Kumawat</a:t>
            </a:r>
            <a:r>
              <a:rPr lang="en-IN" sz="2400" b="1" dirty="0">
                <a:solidFill>
                  <a:srgbClr val="7030A0"/>
                </a:solidFill>
              </a:rPr>
              <a:t> Nikita, Mandan </a:t>
            </a:r>
            <a:r>
              <a:rPr lang="en-IN" sz="2400" b="1" dirty="0" err="1">
                <a:solidFill>
                  <a:srgbClr val="7030A0"/>
                </a:solidFill>
              </a:rPr>
              <a:t>Savita</a:t>
            </a:r>
            <a:br>
              <a:rPr lang="en-US" sz="2400" dirty="0">
                <a:solidFill>
                  <a:srgbClr val="7030A0"/>
                </a:solidFill>
              </a:rPr>
            </a:br>
            <a:br>
              <a:rPr lang="en-US" sz="2400" dirty="0"/>
            </a:br>
            <a:r>
              <a:rPr lang="en-IN" sz="2400" b="1" dirty="0">
                <a:solidFill>
                  <a:srgbClr val="0070C0"/>
                </a:solidFill>
              </a:rPr>
              <a:t>R.C. Patel Institute of Pharmaceutical Education and Research  </a:t>
            </a:r>
            <a:r>
              <a:rPr lang="en-IN" sz="2400" b="1" dirty="0" err="1">
                <a:solidFill>
                  <a:srgbClr val="0070C0"/>
                </a:solidFill>
              </a:rPr>
              <a:t>Shirpur</a:t>
            </a:r>
            <a:r>
              <a:rPr lang="en-IN" sz="2400" b="1" dirty="0">
                <a:solidFill>
                  <a:srgbClr val="0070C0"/>
                </a:solidFill>
              </a:rPr>
              <a:t> (MH)</a:t>
            </a:r>
            <a:br>
              <a:rPr lang="en-US" sz="2400" dirty="0">
                <a:solidFill>
                  <a:srgbClr val="0070C0"/>
                </a:solidFill>
              </a:rPr>
            </a:br>
            <a:br>
              <a:rPr lang="en-US" sz="2400" dirty="0">
                <a:solidFill>
                  <a:srgbClr val="0070C0"/>
                </a:solidFill>
              </a:rPr>
            </a:br>
            <a:br>
              <a:rPr lang="en-US" sz="2400" dirty="0"/>
            </a:br>
            <a:r>
              <a:rPr lang="en-IN" sz="2400" b="1" dirty="0">
                <a:solidFill>
                  <a:srgbClr val="002060"/>
                </a:solidFill>
              </a:rPr>
              <a:t>Contacts-</a:t>
            </a:r>
            <a:r>
              <a:rPr lang="en-IN" sz="2400" b="1" dirty="0"/>
              <a:t> </a:t>
            </a:r>
            <a:r>
              <a:rPr lang="en-IN" sz="2400" u="sng" dirty="0">
                <a:solidFill>
                  <a:srgbClr val="0070C0"/>
                </a:solidFill>
                <a:hlinkClick r:id="rId2"/>
              </a:rPr>
              <a:t>nikitakumawat67@gmail.com</a:t>
            </a:r>
            <a:r>
              <a:rPr lang="en-IN" sz="2400" dirty="0">
                <a:solidFill>
                  <a:srgbClr val="0070C0"/>
                </a:solidFill>
              </a:rPr>
              <a:t>             </a:t>
            </a:r>
            <a:r>
              <a:rPr lang="en-IN" sz="2400" u="sng" dirty="0">
                <a:solidFill>
                  <a:srgbClr val="0070C0"/>
                </a:solidFill>
                <a:hlinkClick r:id="rId3"/>
              </a:rPr>
              <a:t>a.mandan@rediffmail.com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IN" sz="2400" b="1" dirty="0">
                <a:solidFill>
                  <a:srgbClr val="0070C0"/>
                </a:solidFill>
              </a:rPr>
              <a:t>                     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6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Examples of Nanoparticles  sensor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Carbon based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nanomaterials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Metal and metal oxide nanoparticles 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Quantum dots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8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Applications of nanotechnology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Application of Nanotechnology in Water and Wastewater Treatment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Nanocatalysis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photocatalysis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Nanofiltration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for Water Purification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Environmental Remediation 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Green nanotechnology's constraints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98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u="sng" dirty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Nanotechnology provides the opportunity to solve global challenges that have a substantial impact on society. Green nanotechnology, as the name suggests, serves a specific green function. </a:t>
            </a:r>
          </a:p>
          <a:p>
            <a:pPr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Above review of the field's accomplishments and applications, the emphasis has switched to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-based applications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441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An Overview on Role of Nanotechnology in Green and Clean Technology [Internet]. Available from: www.austinpublishinggroup.com</a:t>
            </a:r>
            <a:endParaRPr lang="en-US" dirty="0"/>
          </a:p>
          <a:p>
            <a:r>
              <a:rPr lang="en-IN" dirty="0"/>
              <a:t>2.Pokrajac L, Abbas A, </a:t>
            </a:r>
            <a:r>
              <a:rPr lang="en-IN" dirty="0" err="1"/>
              <a:t>Chrzanowski</a:t>
            </a:r>
            <a:r>
              <a:rPr lang="en-IN" dirty="0"/>
              <a:t> W, Dias GM, </a:t>
            </a:r>
            <a:r>
              <a:rPr lang="en-IN" dirty="0" err="1"/>
              <a:t>Eggleton</a:t>
            </a:r>
            <a:r>
              <a:rPr lang="en-IN" dirty="0"/>
              <a:t> BJ, Maguire S, et al. Nanotechnology for a Sustainable Future: Addressing Global Challenges with the International Network4Sustainable Nanotechnology. ACS Nano. 2021 Dec 28;15(12):18608–23. </a:t>
            </a:r>
            <a:endParaRPr lang="en-US" dirty="0"/>
          </a:p>
          <a:p>
            <a:r>
              <a:rPr lang="en-IN" dirty="0"/>
              <a:t>3.Nasrollahzadeh M, </a:t>
            </a:r>
            <a:r>
              <a:rPr lang="en-IN" dirty="0" err="1"/>
              <a:t>Atarod</a:t>
            </a:r>
            <a:r>
              <a:rPr lang="en-IN" dirty="0"/>
              <a:t> M, </a:t>
            </a:r>
            <a:r>
              <a:rPr lang="en-IN" dirty="0" err="1"/>
              <a:t>Sajjadi</a:t>
            </a:r>
            <a:r>
              <a:rPr lang="en-IN" dirty="0"/>
              <a:t> M, </a:t>
            </a:r>
            <a:r>
              <a:rPr lang="en-IN" dirty="0" err="1"/>
              <a:t>Sajadi</a:t>
            </a:r>
            <a:r>
              <a:rPr lang="en-IN" dirty="0"/>
              <a:t> SM, </a:t>
            </a:r>
            <a:r>
              <a:rPr lang="en-IN" dirty="0" err="1"/>
              <a:t>Issaabadi</a:t>
            </a:r>
            <a:r>
              <a:rPr lang="en-IN" dirty="0"/>
              <a:t> Z. Plant-Mediated Green Synthesis of Nanostructures: Mechanisms, Characterization, and Applications. In: Interface Science and Technology. Elsevier B.V.; 2019. p. 199–322. </a:t>
            </a:r>
            <a:endParaRPr lang="en-US" dirty="0"/>
          </a:p>
          <a:p>
            <a:r>
              <a:rPr lang="en-IN" dirty="0"/>
              <a:t>4.Charitidis CA, Georgiou P, </a:t>
            </a:r>
            <a:r>
              <a:rPr lang="en-IN" dirty="0" err="1"/>
              <a:t>Koklioti</a:t>
            </a:r>
            <a:r>
              <a:rPr lang="en-IN" dirty="0"/>
              <a:t> MA, </a:t>
            </a:r>
            <a:r>
              <a:rPr lang="en-IN" dirty="0" err="1"/>
              <a:t>Trompeta</a:t>
            </a:r>
            <a:r>
              <a:rPr lang="en-IN" dirty="0"/>
              <a:t> AF, </a:t>
            </a:r>
            <a:r>
              <a:rPr lang="en-IN" dirty="0" err="1"/>
              <a:t>Markakis</a:t>
            </a:r>
            <a:r>
              <a:rPr lang="en-IN" dirty="0"/>
              <a:t> V. Manufacturing </a:t>
            </a:r>
            <a:r>
              <a:rPr lang="en-IN" dirty="0" err="1"/>
              <a:t>nanomaterials</a:t>
            </a:r>
            <a:r>
              <a:rPr lang="en-IN" dirty="0"/>
              <a:t>: From research to industry. Vol. 1, Manufacturing Review. EDP Sciences; 2014.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81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lgerian" pitchFamily="82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70526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Nanotechnology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The range of 1 to 100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nanometers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is known as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scale. 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In its purest form, technology relates to the anticipated capacity to build things from the ground up using already available methods and equipment to create finished, high-performing products. 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It is the molecular engineering of functioning systems. </a:t>
            </a: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Because it will have a profound effect on practically all industries and facets of society in its advanced form, it is frequently referred to as general purpose technology.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0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Green Nanotechnology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As a result of using green technology: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Boosting the standard of living for people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Life expectancy and asset value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Decrease energy 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Use fewer non-renewable resources.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8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dirty="0"/>
              <a:t>A green approach is used to encourage -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Sustainability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Source Minimization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Creativity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Power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Green Architecture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dirty="0">
                <a:latin typeface="Times New Roman" pitchFamily="18" charset="0"/>
                <a:cs typeface="Times New Roman" pitchFamily="18" charset="0"/>
              </a:rPr>
              <a:t>Green Chemistry</a:t>
            </a:r>
            <a:r>
              <a:rPr lang="en-IN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3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N" sz="2800" b="1" dirty="0"/>
            </a:br>
            <a:r>
              <a:rPr lang="en-IN" sz="2800" b="1" dirty="0"/>
              <a:t>Green nanotechnology development and commercialization challenges 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1) For researchers in the early stages of green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nanoscience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discovery, there are no precise design standards.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2) New commercial manufacturing methods are needed for many green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nanomaterials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3) There is a dearth of engineers and scientists with experience in the development of green nanotechnology.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4) Toxicology and analytical practices must be created and regularly revised to take into account new scientific findings.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5) There is still uncertainties, as well as green innovations frequently face difficult regulatory hurdles than older or more traditional chemicals.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1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Nano material manufacturing</a:t>
            </a:r>
            <a:br>
              <a:rPr lang="en-IN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A) Bottom-up approaches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1) Vapour phase techniques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i) Aerosol based processes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ii) Molecular or Atomic condensation (gas condensation)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iii) Arc discharge generation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iv) Plasma process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v) Chemical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vapor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deposition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8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Nano material manufacturing</a:t>
            </a:r>
            <a:br>
              <a:rPr lang="en-IN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IN" sz="2400" b="1" dirty="0"/>
              <a:t>2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) Liquid phase techniques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i) Sol-gel</a:t>
            </a: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Solvothermal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method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iii)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Sonochemical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method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1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Nano material manufacturing</a:t>
            </a:r>
            <a:br>
              <a:rPr lang="en-IN" sz="4800" b="1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0">
              <a:buNone/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B ) Top-down approaches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1) Solid phase techniques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i) Mechanical attrition (milling/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mechanochemical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processing)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34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Nano contact sensors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A chemical or physical sensor built with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nanoscale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components, typically microscopic or sub microscopic in size, can also be described as these devices. 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These sensors are incredibly sensitive and may pick up even the smallest amounts of potentially dangerous substances, such as single virus particles. 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 err="1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 Ion detectors built on silicon nanowires are one type of level sensor. 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Silicon becomes extremely flexible and mechanically durable when it is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micromachined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to a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nanoscale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thickness.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327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705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Algerian</vt:lpstr>
      <vt:lpstr>Arial</vt:lpstr>
      <vt:lpstr>Calibri</vt:lpstr>
      <vt:lpstr>Cambria</vt:lpstr>
      <vt:lpstr>Times New Roman</vt:lpstr>
      <vt:lpstr>Adjacency</vt:lpstr>
      <vt:lpstr>  Title : Green and sustainable technological applications in nanotechnology    Authors- Kumawat Nikita, Mandan Savita  R.C. Patel Institute of Pharmaceutical Education and Research  Shirpur (MH)   Contacts- nikitakumawat67@gmail.com             a.mandan@rediffmail.com                       </vt:lpstr>
      <vt:lpstr>Introduction </vt:lpstr>
      <vt:lpstr>Green Nanotechnology </vt:lpstr>
      <vt:lpstr>A green approach is used to encourage -</vt:lpstr>
      <vt:lpstr> Green nanotechnology development and commercialization challenges :  </vt:lpstr>
      <vt:lpstr>Nano material manufacturing </vt:lpstr>
      <vt:lpstr>Nano material manufacturing </vt:lpstr>
      <vt:lpstr>Nano material manufacturing </vt:lpstr>
      <vt:lpstr>Nano contact sensors </vt:lpstr>
      <vt:lpstr>Examples of Nanoparticles  sensor </vt:lpstr>
      <vt:lpstr>Applications of nanotechnology  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: Green and sustainable technological applications in nanotechnology    Authors- Kumawat Nikita, Mandan Savita  R C Patel Institute of Pharmaceutical Education and Research Shirpur   Contacts- nikitakumawat67@gmail.com             a.mandan@rediffmail.com</dc:title>
  <dc:creator>ADMIN</dc:creator>
  <cp:lastModifiedBy>Advocate Dr Kazi Abdul Mannan</cp:lastModifiedBy>
  <cp:revision>4</cp:revision>
  <dcterms:created xsi:type="dcterms:W3CDTF">2006-08-16T00:00:00Z</dcterms:created>
  <dcterms:modified xsi:type="dcterms:W3CDTF">2023-11-17T12:20:12Z</dcterms:modified>
</cp:coreProperties>
</file>