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78" r:id="rId4"/>
    <p:sldId id="277" r:id="rId5"/>
    <p:sldId id="279" r:id="rId6"/>
    <p:sldId id="274" r:id="rId7"/>
    <p:sldId id="273" r:id="rId8"/>
    <p:sldId id="276" r:id="rId9"/>
    <p:sldId id="260" r:id="rId10"/>
    <p:sldId id="261" r:id="rId11"/>
    <p:sldId id="262" r:id="rId12"/>
    <p:sldId id="267" r:id="rId13"/>
    <p:sldId id="272" r:id="rId14"/>
    <p:sldId id="281" r:id="rId15"/>
    <p:sldId id="282" r:id="rId16"/>
    <p:sldId id="268"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C29"/>
    <a:srgbClr val="FFFFFF"/>
    <a:srgbClr val="72AC72"/>
    <a:srgbClr val="FF0607"/>
    <a:srgbClr val="FFF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5" autoAdjust="0"/>
    <p:restoredTop sz="94660"/>
  </p:normalViewPr>
  <p:slideViewPr>
    <p:cSldViewPr snapToGrid="0">
      <p:cViewPr varScale="1">
        <p:scale>
          <a:sx n="65" d="100"/>
          <a:sy n="65" d="100"/>
        </p:scale>
        <p:origin x="732" y="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7DCAF-7B49-4C35-ACE5-723BF759B89C}"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5F7F9-B2A5-4429-AF72-36FA750611A6}" type="slidenum">
              <a:rPr lang="en-US" smtClean="0"/>
              <a:t>‹#›</a:t>
            </a:fld>
            <a:endParaRPr lang="en-US"/>
          </a:p>
        </p:txBody>
      </p:sp>
    </p:spTree>
    <p:extLst>
      <p:ext uri="{BB962C8B-B14F-4D97-AF65-F5344CB8AC3E}">
        <p14:creationId xmlns:p14="http://schemas.microsoft.com/office/powerpoint/2010/main" val="393834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2</a:t>
            </a:fld>
            <a:endParaRPr lang="en-US"/>
          </a:p>
        </p:txBody>
      </p:sp>
    </p:spTree>
    <p:extLst>
      <p:ext uri="{BB962C8B-B14F-4D97-AF65-F5344CB8AC3E}">
        <p14:creationId xmlns:p14="http://schemas.microsoft.com/office/powerpoint/2010/main" val="43063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11</a:t>
            </a:fld>
            <a:endParaRPr lang="en-US"/>
          </a:p>
        </p:txBody>
      </p:sp>
    </p:spTree>
    <p:extLst>
      <p:ext uri="{BB962C8B-B14F-4D97-AF65-F5344CB8AC3E}">
        <p14:creationId xmlns:p14="http://schemas.microsoft.com/office/powerpoint/2010/main" val="33882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12</a:t>
            </a:fld>
            <a:endParaRPr lang="en-US"/>
          </a:p>
        </p:txBody>
      </p:sp>
    </p:spTree>
    <p:extLst>
      <p:ext uri="{BB962C8B-B14F-4D97-AF65-F5344CB8AC3E}">
        <p14:creationId xmlns:p14="http://schemas.microsoft.com/office/powerpoint/2010/main" val="2186005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13</a:t>
            </a:fld>
            <a:endParaRPr lang="en-US"/>
          </a:p>
        </p:txBody>
      </p:sp>
    </p:spTree>
    <p:extLst>
      <p:ext uri="{BB962C8B-B14F-4D97-AF65-F5344CB8AC3E}">
        <p14:creationId xmlns:p14="http://schemas.microsoft.com/office/powerpoint/2010/main" val="86349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14</a:t>
            </a:fld>
            <a:endParaRPr lang="en-US"/>
          </a:p>
        </p:txBody>
      </p:sp>
    </p:spTree>
    <p:extLst>
      <p:ext uri="{BB962C8B-B14F-4D97-AF65-F5344CB8AC3E}">
        <p14:creationId xmlns:p14="http://schemas.microsoft.com/office/powerpoint/2010/main" val="1632325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15</a:t>
            </a:fld>
            <a:endParaRPr lang="en-US"/>
          </a:p>
        </p:txBody>
      </p:sp>
    </p:spTree>
    <p:extLst>
      <p:ext uri="{BB962C8B-B14F-4D97-AF65-F5344CB8AC3E}">
        <p14:creationId xmlns:p14="http://schemas.microsoft.com/office/powerpoint/2010/main" val="3436109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16</a:t>
            </a:fld>
            <a:endParaRPr lang="en-US"/>
          </a:p>
        </p:txBody>
      </p:sp>
    </p:spTree>
    <p:extLst>
      <p:ext uri="{BB962C8B-B14F-4D97-AF65-F5344CB8AC3E}">
        <p14:creationId xmlns:p14="http://schemas.microsoft.com/office/powerpoint/2010/main" val="80099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3</a:t>
            </a:fld>
            <a:endParaRPr lang="en-US"/>
          </a:p>
        </p:txBody>
      </p:sp>
    </p:spTree>
    <p:extLst>
      <p:ext uri="{BB962C8B-B14F-4D97-AF65-F5344CB8AC3E}">
        <p14:creationId xmlns:p14="http://schemas.microsoft.com/office/powerpoint/2010/main" val="425272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4</a:t>
            </a:fld>
            <a:endParaRPr lang="en-US"/>
          </a:p>
        </p:txBody>
      </p:sp>
    </p:spTree>
    <p:extLst>
      <p:ext uri="{BB962C8B-B14F-4D97-AF65-F5344CB8AC3E}">
        <p14:creationId xmlns:p14="http://schemas.microsoft.com/office/powerpoint/2010/main" val="349799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5</a:t>
            </a:fld>
            <a:endParaRPr lang="en-US"/>
          </a:p>
        </p:txBody>
      </p:sp>
    </p:spTree>
    <p:extLst>
      <p:ext uri="{BB962C8B-B14F-4D97-AF65-F5344CB8AC3E}">
        <p14:creationId xmlns:p14="http://schemas.microsoft.com/office/powerpoint/2010/main" val="2807860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6</a:t>
            </a:fld>
            <a:endParaRPr lang="en-US"/>
          </a:p>
        </p:txBody>
      </p:sp>
    </p:spTree>
    <p:extLst>
      <p:ext uri="{BB962C8B-B14F-4D97-AF65-F5344CB8AC3E}">
        <p14:creationId xmlns:p14="http://schemas.microsoft.com/office/powerpoint/2010/main" val="417204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7</a:t>
            </a:fld>
            <a:endParaRPr lang="en-US"/>
          </a:p>
        </p:txBody>
      </p:sp>
    </p:spTree>
    <p:extLst>
      <p:ext uri="{BB962C8B-B14F-4D97-AF65-F5344CB8AC3E}">
        <p14:creationId xmlns:p14="http://schemas.microsoft.com/office/powerpoint/2010/main" val="138573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8</a:t>
            </a:fld>
            <a:endParaRPr lang="en-US"/>
          </a:p>
        </p:txBody>
      </p:sp>
    </p:spTree>
    <p:extLst>
      <p:ext uri="{BB962C8B-B14F-4D97-AF65-F5344CB8AC3E}">
        <p14:creationId xmlns:p14="http://schemas.microsoft.com/office/powerpoint/2010/main" val="254961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9</a:t>
            </a:fld>
            <a:endParaRPr lang="en-US"/>
          </a:p>
        </p:txBody>
      </p:sp>
    </p:spTree>
    <p:extLst>
      <p:ext uri="{BB962C8B-B14F-4D97-AF65-F5344CB8AC3E}">
        <p14:creationId xmlns:p14="http://schemas.microsoft.com/office/powerpoint/2010/main" val="275127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Character spacing of title text: TIGHT</a:t>
            </a:r>
          </a:p>
          <a:p>
            <a:pPr>
              <a:spcBef>
                <a:spcPct val="0"/>
              </a:spcBef>
            </a:pPr>
            <a:r>
              <a:rPr lang="en-US" altLang="en-US" dirty="0"/>
              <a:t>Text font: Arial Bold</a:t>
            </a:r>
          </a:p>
          <a:p>
            <a:pPr>
              <a:spcBef>
                <a:spcPct val="0"/>
              </a:spcBef>
            </a:pPr>
            <a:r>
              <a:rPr lang="en-US" altLang="en-US" dirty="0"/>
              <a:t>Text Color: R-19, G-50, B-43</a:t>
            </a:r>
          </a:p>
          <a:p>
            <a:endParaRPr lang="en-US" dirty="0"/>
          </a:p>
        </p:txBody>
      </p:sp>
      <p:sp>
        <p:nvSpPr>
          <p:cNvPr id="4" name="Slide Number Placeholder 3"/>
          <p:cNvSpPr>
            <a:spLocks noGrp="1"/>
          </p:cNvSpPr>
          <p:nvPr>
            <p:ph type="sldNum" sz="quarter" idx="5"/>
          </p:nvPr>
        </p:nvSpPr>
        <p:spPr/>
        <p:txBody>
          <a:bodyPr/>
          <a:lstStyle/>
          <a:p>
            <a:fld id="{0475F7F9-B2A5-4429-AF72-36FA750611A6}" type="slidenum">
              <a:rPr lang="en-US" smtClean="0"/>
              <a:t>10</a:t>
            </a:fld>
            <a:endParaRPr lang="en-US"/>
          </a:p>
        </p:txBody>
      </p:sp>
    </p:spTree>
    <p:extLst>
      <p:ext uri="{BB962C8B-B14F-4D97-AF65-F5344CB8AC3E}">
        <p14:creationId xmlns:p14="http://schemas.microsoft.com/office/powerpoint/2010/main" val="119066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E0C3-C8D1-4909-AF2E-D1604C9491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4E3B0D-268C-4654-B806-658A54A15D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039F7E-BDF3-4F72-BC91-EB27A6A3F991}"/>
              </a:ext>
            </a:extLst>
          </p:cNvPr>
          <p:cNvSpPr>
            <a:spLocks noGrp="1"/>
          </p:cNvSpPr>
          <p:nvPr>
            <p:ph type="dt" sz="half" idx="10"/>
          </p:nvPr>
        </p:nvSpPr>
        <p:spPr/>
        <p:txBody>
          <a:bodyPr/>
          <a:lstStyle/>
          <a:p>
            <a:fld id="{128A9B24-912C-4E21-8927-592AE93560A1}" type="datetimeFigureOut">
              <a:rPr lang="en-US" smtClean="0"/>
              <a:t>11/13/2023</a:t>
            </a:fld>
            <a:endParaRPr lang="en-US"/>
          </a:p>
        </p:txBody>
      </p:sp>
      <p:sp>
        <p:nvSpPr>
          <p:cNvPr id="5" name="Footer Placeholder 4">
            <a:extLst>
              <a:ext uri="{FF2B5EF4-FFF2-40B4-BE49-F238E27FC236}">
                <a16:creationId xmlns:a16="http://schemas.microsoft.com/office/drawing/2014/main" id="{5D884844-968F-4059-83DF-07D761556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53CB8-65BF-4BCE-9FD5-2A564FBB5C6F}"/>
              </a:ext>
            </a:extLst>
          </p:cNvPr>
          <p:cNvSpPr>
            <a:spLocks noGrp="1"/>
          </p:cNvSpPr>
          <p:nvPr>
            <p:ph type="sldNum" sz="quarter" idx="12"/>
          </p:nvPr>
        </p:nvSpPr>
        <p:spPr/>
        <p:txBody>
          <a:bodyPr/>
          <a:lstStyle/>
          <a:p>
            <a:fld id="{E8B4F4C7-9E58-45EB-8FBA-999E3C2CE761}" type="slidenum">
              <a:rPr lang="en-US" smtClean="0"/>
              <a:t>‹#›</a:t>
            </a:fld>
            <a:endParaRPr lang="en-US"/>
          </a:p>
        </p:txBody>
      </p:sp>
    </p:spTree>
    <p:extLst>
      <p:ext uri="{BB962C8B-B14F-4D97-AF65-F5344CB8AC3E}">
        <p14:creationId xmlns:p14="http://schemas.microsoft.com/office/powerpoint/2010/main" val="195150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7E44-D2B9-4938-B1C0-9EAF20C77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AAFE6C-E608-4080-9BC0-C4A1181597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72DF0-60A0-4BF0-A3BE-4126E31A209A}"/>
              </a:ext>
            </a:extLst>
          </p:cNvPr>
          <p:cNvSpPr>
            <a:spLocks noGrp="1"/>
          </p:cNvSpPr>
          <p:nvPr>
            <p:ph type="dt" sz="half" idx="10"/>
          </p:nvPr>
        </p:nvSpPr>
        <p:spPr/>
        <p:txBody>
          <a:bodyPr/>
          <a:lstStyle/>
          <a:p>
            <a:fld id="{128A9B24-912C-4E21-8927-592AE93560A1}" type="datetimeFigureOut">
              <a:rPr lang="en-US" smtClean="0"/>
              <a:t>11/13/2023</a:t>
            </a:fld>
            <a:endParaRPr lang="en-US"/>
          </a:p>
        </p:txBody>
      </p:sp>
      <p:sp>
        <p:nvSpPr>
          <p:cNvPr id="5" name="Footer Placeholder 4">
            <a:extLst>
              <a:ext uri="{FF2B5EF4-FFF2-40B4-BE49-F238E27FC236}">
                <a16:creationId xmlns:a16="http://schemas.microsoft.com/office/drawing/2014/main" id="{2DD4CC4B-2E7E-4CA3-96A7-7D81C0C33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22B07-811E-4626-BB6E-3906C615BEE6}"/>
              </a:ext>
            </a:extLst>
          </p:cNvPr>
          <p:cNvSpPr>
            <a:spLocks noGrp="1"/>
          </p:cNvSpPr>
          <p:nvPr>
            <p:ph type="sldNum" sz="quarter" idx="12"/>
          </p:nvPr>
        </p:nvSpPr>
        <p:spPr/>
        <p:txBody>
          <a:bodyPr/>
          <a:lstStyle/>
          <a:p>
            <a:fld id="{E8B4F4C7-9E58-45EB-8FBA-999E3C2CE761}" type="slidenum">
              <a:rPr lang="en-US" smtClean="0"/>
              <a:t>‹#›</a:t>
            </a:fld>
            <a:endParaRPr lang="en-US"/>
          </a:p>
        </p:txBody>
      </p:sp>
    </p:spTree>
    <p:extLst>
      <p:ext uri="{BB962C8B-B14F-4D97-AF65-F5344CB8AC3E}">
        <p14:creationId xmlns:p14="http://schemas.microsoft.com/office/powerpoint/2010/main" val="19584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08A43-2E38-4A90-9517-6EA28CD6AB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1177E2-2750-48AC-BD9E-F4C9901744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9F7AE-C724-4532-8284-6A541675326A}"/>
              </a:ext>
            </a:extLst>
          </p:cNvPr>
          <p:cNvSpPr>
            <a:spLocks noGrp="1"/>
          </p:cNvSpPr>
          <p:nvPr>
            <p:ph type="dt" sz="half" idx="10"/>
          </p:nvPr>
        </p:nvSpPr>
        <p:spPr/>
        <p:txBody>
          <a:bodyPr/>
          <a:lstStyle/>
          <a:p>
            <a:fld id="{128A9B24-912C-4E21-8927-592AE93560A1}" type="datetimeFigureOut">
              <a:rPr lang="en-US" smtClean="0"/>
              <a:t>11/13/2023</a:t>
            </a:fld>
            <a:endParaRPr lang="en-US"/>
          </a:p>
        </p:txBody>
      </p:sp>
      <p:sp>
        <p:nvSpPr>
          <p:cNvPr id="5" name="Footer Placeholder 4">
            <a:extLst>
              <a:ext uri="{FF2B5EF4-FFF2-40B4-BE49-F238E27FC236}">
                <a16:creationId xmlns:a16="http://schemas.microsoft.com/office/drawing/2014/main" id="{0040A84A-0417-412A-B16E-B681E75A4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D23F8-BF23-423A-B67E-B0E3712B2D39}"/>
              </a:ext>
            </a:extLst>
          </p:cNvPr>
          <p:cNvSpPr>
            <a:spLocks noGrp="1"/>
          </p:cNvSpPr>
          <p:nvPr>
            <p:ph type="sldNum" sz="quarter" idx="12"/>
          </p:nvPr>
        </p:nvSpPr>
        <p:spPr/>
        <p:txBody>
          <a:bodyPr/>
          <a:lstStyle/>
          <a:p>
            <a:fld id="{E8B4F4C7-9E58-45EB-8FBA-999E3C2CE761}" type="slidenum">
              <a:rPr lang="en-US" smtClean="0"/>
              <a:t>‹#›</a:t>
            </a:fld>
            <a:endParaRPr lang="en-US"/>
          </a:p>
        </p:txBody>
      </p:sp>
    </p:spTree>
    <p:extLst>
      <p:ext uri="{BB962C8B-B14F-4D97-AF65-F5344CB8AC3E}">
        <p14:creationId xmlns:p14="http://schemas.microsoft.com/office/powerpoint/2010/main" val="411956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E38B-3F91-4184-B5D6-F9915849F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324B8-702A-4327-8E48-AA22DB1BA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83E40-98D5-499F-80FB-20256F204FD6}"/>
              </a:ext>
            </a:extLst>
          </p:cNvPr>
          <p:cNvSpPr>
            <a:spLocks noGrp="1"/>
          </p:cNvSpPr>
          <p:nvPr>
            <p:ph type="dt" sz="half" idx="10"/>
          </p:nvPr>
        </p:nvSpPr>
        <p:spPr/>
        <p:txBody>
          <a:bodyPr/>
          <a:lstStyle/>
          <a:p>
            <a:fld id="{128A9B24-912C-4E21-8927-592AE93560A1}" type="datetimeFigureOut">
              <a:rPr lang="en-US" smtClean="0"/>
              <a:t>11/13/2023</a:t>
            </a:fld>
            <a:endParaRPr lang="en-US"/>
          </a:p>
        </p:txBody>
      </p:sp>
      <p:sp>
        <p:nvSpPr>
          <p:cNvPr id="5" name="Footer Placeholder 4">
            <a:extLst>
              <a:ext uri="{FF2B5EF4-FFF2-40B4-BE49-F238E27FC236}">
                <a16:creationId xmlns:a16="http://schemas.microsoft.com/office/drawing/2014/main" id="{C16D1A73-93DB-447B-B04A-B432799AC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BDDE5-F8F2-4E45-B0D8-F9D6366CC024}"/>
              </a:ext>
            </a:extLst>
          </p:cNvPr>
          <p:cNvSpPr>
            <a:spLocks noGrp="1"/>
          </p:cNvSpPr>
          <p:nvPr>
            <p:ph type="sldNum" sz="quarter" idx="12"/>
          </p:nvPr>
        </p:nvSpPr>
        <p:spPr/>
        <p:txBody>
          <a:bodyPr/>
          <a:lstStyle/>
          <a:p>
            <a:fld id="{E8B4F4C7-9E58-45EB-8FBA-999E3C2CE761}" type="slidenum">
              <a:rPr lang="en-US" smtClean="0"/>
              <a:t>‹#›</a:t>
            </a:fld>
            <a:endParaRPr lang="en-US"/>
          </a:p>
        </p:txBody>
      </p:sp>
    </p:spTree>
    <p:extLst>
      <p:ext uri="{BB962C8B-B14F-4D97-AF65-F5344CB8AC3E}">
        <p14:creationId xmlns:p14="http://schemas.microsoft.com/office/powerpoint/2010/main" val="147526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561A-61FE-4BC8-9363-354FF49B79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529369-9393-4784-81D2-E4B62E9345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42701-25AC-4295-9DF0-7085C0C5B492}"/>
              </a:ext>
            </a:extLst>
          </p:cNvPr>
          <p:cNvSpPr>
            <a:spLocks noGrp="1"/>
          </p:cNvSpPr>
          <p:nvPr>
            <p:ph type="dt" sz="half" idx="10"/>
          </p:nvPr>
        </p:nvSpPr>
        <p:spPr/>
        <p:txBody>
          <a:bodyPr/>
          <a:lstStyle/>
          <a:p>
            <a:fld id="{128A9B24-912C-4E21-8927-592AE93560A1}" type="datetimeFigureOut">
              <a:rPr lang="en-US" smtClean="0"/>
              <a:t>11/13/2023</a:t>
            </a:fld>
            <a:endParaRPr lang="en-US"/>
          </a:p>
        </p:txBody>
      </p:sp>
      <p:sp>
        <p:nvSpPr>
          <p:cNvPr id="5" name="Footer Placeholder 4">
            <a:extLst>
              <a:ext uri="{FF2B5EF4-FFF2-40B4-BE49-F238E27FC236}">
                <a16:creationId xmlns:a16="http://schemas.microsoft.com/office/drawing/2014/main" id="{85D7B330-D5CA-4EBB-B1BE-45447111D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6472F-18D0-4678-B050-40008C930BD3}"/>
              </a:ext>
            </a:extLst>
          </p:cNvPr>
          <p:cNvSpPr>
            <a:spLocks noGrp="1"/>
          </p:cNvSpPr>
          <p:nvPr>
            <p:ph type="sldNum" sz="quarter" idx="12"/>
          </p:nvPr>
        </p:nvSpPr>
        <p:spPr/>
        <p:txBody>
          <a:bodyPr/>
          <a:lstStyle/>
          <a:p>
            <a:fld id="{E8B4F4C7-9E58-45EB-8FBA-999E3C2CE761}" type="slidenum">
              <a:rPr lang="en-US" smtClean="0"/>
              <a:t>‹#›</a:t>
            </a:fld>
            <a:endParaRPr lang="en-US"/>
          </a:p>
        </p:txBody>
      </p:sp>
    </p:spTree>
    <p:extLst>
      <p:ext uri="{BB962C8B-B14F-4D97-AF65-F5344CB8AC3E}">
        <p14:creationId xmlns:p14="http://schemas.microsoft.com/office/powerpoint/2010/main" val="332535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13ED-1B9A-45FA-BAD5-3EEF1D77C7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25A82-3904-4D2F-AEF2-2DE40C1586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F548E1-BCD2-43B0-AEAB-4A050A6245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F889AC-FCC2-4407-9E34-50D15E8A03B9}"/>
              </a:ext>
            </a:extLst>
          </p:cNvPr>
          <p:cNvSpPr>
            <a:spLocks noGrp="1"/>
          </p:cNvSpPr>
          <p:nvPr>
            <p:ph type="dt" sz="half" idx="10"/>
          </p:nvPr>
        </p:nvSpPr>
        <p:spPr/>
        <p:txBody>
          <a:bodyPr/>
          <a:lstStyle/>
          <a:p>
            <a:fld id="{128A9B24-912C-4E21-8927-592AE93560A1}" type="datetimeFigureOut">
              <a:rPr lang="en-US" smtClean="0"/>
              <a:t>11/13/2023</a:t>
            </a:fld>
            <a:endParaRPr lang="en-US"/>
          </a:p>
        </p:txBody>
      </p:sp>
      <p:sp>
        <p:nvSpPr>
          <p:cNvPr id="6" name="Footer Placeholder 5">
            <a:extLst>
              <a:ext uri="{FF2B5EF4-FFF2-40B4-BE49-F238E27FC236}">
                <a16:creationId xmlns:a16="http://schemas.microsoft.com/office/drawing/2014/main" id="{517052D8-BD53-4047-9D9C-E716EA51C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0910B-9CBE-4430-A6C7-8DFB802A162B}"/>
              </a:ext>
            </a:extLst>
          </p:cNvPr>
          <p:cNvSpPr>
            <a:spLocks noGrp="1"/>
          </p:cNvSpPr>
          <p:nvPr>
            <p:ph type="sldNum" sz="quarter" idx="12"/>
          </p:nvPr>
        </p:nvSpPr>
        <p:spPr/>
        <p:txBody>
          <a:bodyPr/>
          <a:lstStyle/>
          <a:p>
            <a:fld id="{E8B4F4C7-9E58-45EB-8FBA-999E3C2CE761}" type="slidenum">
              <a:rPr lang="en-US" smtClean="0"/>
              <a:t>‹#›</a:t>
            </a:fld>
            <a:endParaRPr lang="en-US"/>
          </a:p>
        </p:txBody>
      </p:sp>
    </p:spTree>
    <p:extLst>
      <p:ext uri="{BB962C8B-B14F-4D97-AF65-F5344CB8AC3E}">
        <p14:creationId xmlns:p14="http://schemas.microsoft.com/office/powerpoint/2010/main" val="20087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7EA6-7026-49FC-8A31-2998F2978A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E75F53-5793-4AFA-B971-CD8C0FA5B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CFB0E5-36CB-4DAC-B2F8-A58A18BF3E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8EF50D-90F6-4510-9E66-E7B4BB25A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845E97-2888-4C68-9A7B-200743693C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DF99E6-597D-4229-922A-AB571D66FEAA}"/>
              </a:ext>
            </a:extLst>
          </p:cNvPr>
          <p:cNvSpPr>
            <a:spLocks noGrp="1"/>
          </p:cNvSpPr>
          <p:nvPr>
            <p:ph type="dt" sz="half" idx="10"/>
          </p:nvPr>
        </p:nvSpPr>
        <p:spPr/>
        <p:txBody>
          <a:bodyPr/>
          <a:lstStyle/>
          <a:p>
            <a:fld id="{128A9B24-912C-4E21-8927-592AE93560A1}" type="datetimeFigureOut">
              <a:rPr lang="en-US" smtClean="0"/>
              <a:t>11/13/2023</a:t>
            </a:fld>
            <a:endParaRPr lang="en-US"/>
          </a:p>
        </p:txBody>
      </p:sp>
      <p:sp>
        <p:nvSpPr>
          <p:cNvPr id="8" name="Footer Placeholder 7">
            <a:extLst>
              <a:ext uri="{FF2B5EF4-FFF2-40B4-BE49-F238E27FC236}">
                <a16:creationId xmlns:a16="http://schemas.microsoft.com/office/drawing/2014/main" id="{9CB04315-3EF4-4449-92EE-B017A1CD8A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422BF3-47B5-4059-B39D-6705A2EB9651}"/>
              </a:ext>
            </a:extLst>
          </p:cNvPr>
          <p:cNvSpPr>
            <a:spLocks noGrp="1"/>
          </p:cNvSpPr>
          <p:nvPr>
            <p:ph type="sldNum" sz="quarter" idx="12"/>
          </p:nvPr>
        </p:nvSpPr>
        <p:spPr/>
        <p:txBody>
          <a:bodyPr/>
          <a:lstStyle/>
          <a:p>
            <a:fld id="{E8B4F4C7-9E58-45EB-8FBA-999E3C2CE761}" type="slidenum">
              <a:rPr lang="en-US" smtClean="0"/>
              <a:t>‹#›</a:t>
            </a:fld>
            <a:endParaRPr lang="en-US"/>
          </a:p>
        </p:txBody>
      </p:sp>
    </p:spTree>
    <p:extLst>
      <p:ext uri="{BB962C8B-B14F-4D97-AF65-F5344CB8AC3E}">
        <p14:creationId xmlns:p14="http://schemas.microsoft.com/office/powerpoint/2010/main" val="74991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14BE-F59C-45C5-8656-826FC31609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CA9C39-5B2F-47F5-BBF1-B7690E0CCA82}"/>
              </a:ext>
            </a:extLst>
          </p:cNvPr>
          <p:cNvSpPr>
            <a:spLocks noGrp="1"/>
          </p:cNvSpPr>
          <p:nvPr>
            <p:ph type="dt" sz="half" idx="10"/>
          </p:nvPr>
        </p:nvSpPr>
        <p:spPr/>
        <p:txBody>
          <a:bodyPr/>
          <a:lstStyle/>
          <a:p>
            <a:fld id="{128A9B24-912C-4E21-8927-592AE93560A1}" type="datetimeFigureOut">
              <a:rPr lang="en-US" smtClean="0"/>
              <a:t>11/13/2023</a:t>
            </a:fld>
            <a:endParaRPr lang="en-US"/>
          </a:p>
        </p:txBody>
      </p:sp>
      <p:sp>
        <p:nvSpPr>
          <p:cNvPr id="4" name="Footer Placeholder 3">
            <a:extLst>
              <a:ext uri="{FF2B5EF4-FFF2-40B4-BE49-F238E27FC236}">
                <a16:creationId xmlns:a16="http://schemas.microsoft.com/office/drawing/2014/main" id="{55523E33-1F2F-4349-93DB-D633D7B7AF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42773F-82D9-4144-9888-DA9998493BEB}"/>
              </a:ext>
            </a:extLst>
          </p:cNvPr>
          <p:cNvSpPr>
            <a:spLocks noGrp="1"/>
          </p:cNvSpPr>
          <p:nvPr>
            <p:ph type="sldNum" sz="quarter" idx="12"/>
          </p:nvPr>
        </p:nvSpPr>
        <p:spPr/>
        <p:txBody>
          <a:bodyPr/>
          <a:lstStyle/>
          <a:p>
            <a:fld id="{E8B4F4C7-9E58-45EB-8FBA-999E3C2CE761}" type="slidenum">
              <a:rPr lang="en-US" smtClean="0"/>
              <a:t>‹#›</a:t>
            </a:fld>
            <a:endParaRPr lang="en-US"/>
          </a:p>
        </p:txBody>
      </p:sp>
    </p:spTree>
    <p:extLst>
      <p:ext uri="{BB962C8B-B14F-4D97-AF65-F5344CB8AC3E}">
        <p14:creationId xmlns:p14="http://schemas.microsoft.com/office/powerpoint/2010/main" val="291346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92126-54E8-4410-8634-3A05AD762018}"/>
              </a:ext>
            </a:extLst>
          </p:cNvPr>
          <p:cNvSpPr>
            <a:spLocks noGrp="1"/>
          </p:cNvSpPr>
          <p:nvPr>
            <p:ph type="dt" sz="half" idx="10"/>
          </p:nvPr>
        </p:nvSpPr>
        <p:spPr/>
        <p:txBody>
          <a:bodyPr/>
          <a:lstStyle/>
          <a:p>
            <a:fld id="{128A9B24-912C-4E21-8927-592AE93560A1}" type="datetimeFigureOut">
              <a:rPr lang="en-US" smtClean="0"/>
              <a:t>11/13/2023</a:t>
            </a:fld>
            <a:endParaRPr lang="en-US"/>
          </a:p>
        </p:txBody>
      </p:sp>
      <p:sp>
        <p:nvSpPr>
          <p:cNvPr id="3" name="Footer Placeholder 2">
            <a:extLst>
              <a:ext uri="{FF2B5EF4-FFF2-40B4-BE49-F238E27FC236}">
                <a16:creationId xmlns:a16="http://schemas.microsoft.com/office/drawing/2014/main" id="{4A01F221-422D-4A91-AE76-5F5F86BD0E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EEC9E0-7195-4E92-AA12-C254597FDDC6}"/>
              </a:ext>
            </a:extLst>
          </p:cNvPr>
          <p:cNvSpPr>
            <a:spLocks noGrp="1"/>
          </p:cNvSpPr>
          <p:nvPr>
            <p:ph type="sldNum" sz="quarter" idx="12"/>
          </p:nvPr>
        </p:nvSpPr>
        <p:spPr/>
        <p:txBody>
          <a:bodyPr/>
          <a:lstStyle/>
          <a:p>
            <a:fld id="{E8B4F4C7-9E58-45EB-8FBA-999E3C2CE761}" type="slidenum">
              <a:rPr lang="en-US" smtClean="0"/>
              <a:t>‹#›</a:t>
            </a:fld>
            <a:endParaRPr lang="en-US"/>
          </a:p>
        </p:txBody>
      </p:sp>
    </p:spTree>
    <p:extLst>
      <p:ext uri="{BB962C8B-B14F-4D97-AF65-F5344CB8AC3E}">
        <p14:creationId xmlns:p14="http://schemas.microsoft.com/office/powerpoint/2010/main" val="10025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9CEE-40D9-4000-B9C6-C757D968D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C38E56-D532-4F5A-925C-C1C6CC3BCC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17EFAD-D08C-48E2-9712-E23FD474B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4B6C13-57C5-4520-8DE0-1676C2B22045}"/>
              </a:ext>
            </a:extLst>
          </p:cNvPr>
          <p:cNvSpPr>
            <a:spLocks noGrp="1"/>
          </p:cNvSpPr>
          <p:nvPr>
            <p:ph type="dt" sz="half" idx="10"/>
          </p:nvPr>
        </p:nvSpPr>
        <p:spPr/>
        <p:txBody>
          <a:bodyPr/>
          <a:lstStyle/>
          <a:p>
            <a:fld id="{128A9B24-912C-4E21-8927-592AE93560A1}" type="datetimeFigureOut">
              <a:rPr lang="en-US" smtClean="0"/>
              <a:t>11/13/2023</a:t>
            </a:fld>
            <a:endParaRPr lang="en-US"/>
          </a:p>
        </p:txBody>
      </p:sp>
      <p:sp>
        <p:nvSpPr>
          <p:cNvPr id="6" name="Footer Placeholder 5">
            <a:extLst>
              <a:ext uri="{FF2B5EF4-FFF2-40B4-BE49-F238E27FC236}">
                <a16:creationId xmlns:a16="http://schemas.microsoft.com/office/drawing/2014/main" id="{6A05A216-475E-4A3E-9238-DCA925F0D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30876-8330-48D2-BD8C-383164E70124}"/>
              </a:ext>
            </a:extLst>
          </p:cNvPr>
          <p:cNvSpPr>
            <a:spLocks noGrp="1"/>
          </p:cNvSpPr>
          <p:nvPr>
            <p:ph type="sldNum" sz="quarter" idx="12"/>
          </p:nvPr>
        </p:nvSpPr>
        <p:spPr/>
        <p:txBody>
          <a:bodyPr/>
          <a:lstStyle/>
          <a:p>
            <a:fld id="{E8B4F4C7-9E58-45EB-8FBA-999E3C2CE761}" type="slidenum">
              <a:rPr lang="en-US" smtClean="0"/>
              <a:t>‹#›</a:t>
            </a:fld>
            <a:endParaRPr lang="en-US"/>
          </a:p>
        </p:txBody>
      </p:sp>
    </p:spTree>
    <p:extLst>
      <p:ext uri="{BB962C8B-B14F-4D97-AF65-F5344CB8AC3E}">
        <p14:creationId xmlns:p14="http://schemas.microsoft.com/office/powerpoint/2010/main" val="229235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1CC4-9D1C-4693-8EA2-CC1A86FD4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374D81-E35D-448B-8D9B-7C19645070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F1101C-883D-49B6-99BA-CB4580F41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760B7-78B4-4A38-B016-CCAB42BCA6F4}"/>
              </a:ext>
            </a:extLst>
          </p:cNvPr>
          <p:cNvSpPr>
            <a:spLocks noGrp="1"/>
          </p:cNvSpPr>
          <p:nvPr>
            <p:ph type="dt" sz="half" idx="10"/>
          </p:nvPr>
        </p:nvSpPr>
        <p:spPr/>
        <p:txBody>
          <a:bodyPr/>
          <a:lstStyle/>
          <a:p>
            <a:fld id="{128A9B24-912C-4E21-8927-592AE93560A1}" type="datetimeFigureOut">
              <a:rPr lang="en-US" smtClean="0"/>
              <a:t>11/13/2023</a:t>
            </a:fld>
            <a:endParaRPr lang="en-US"/>
          </a:p>
        </p:txBody>
      </p:sp>
      <p:sp>
        <p:nvSpPr>
          <p:cNvPr id="6" name="Footer Placeholder 5">
            <a:extLst>
              <a:ext uri="{FF2B5EF4-FFF2-40B4-BE49-F238E27FC236}">
                <a16:creationId xmlns:a16="http://schemas.microsoft.com/office/drawing/2014/main" id="{238540CC-1201-4596-9143-4053D2997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5E0E4-2DCB-4482-8FD4-368F519B9B22}"/>
              </a:ext>
            </a:extLst>
          </p:cNvPr>
          <p:cNvSpPr>
            <a:spLocks noGrp="1"/>
          </p:cNvSpPr>
          <p:nvPr>
            <p:ph type="sldNum" sz="quarter" idx="12"/>
          </p:nvPr>
        </p:nvSpPr>
        <p:spPr/>
        <p:txBody>
          <a:bodyPr/>
          <a:lstStyle/>
          <a:p>
            <a:fld id="{E8B4F4C7-9E58-45EB-8FBA-999E3C2CE761}" type="slidenum">
              <a:rPr lang="en-US" smtClean="0"/>
              <a:t>‹#›</a:t>
            </a:fld>
            <a:endParaRPr lang="en-US"/>
          </a:p>
        </p:txBody>
      </p:sp>
    </p:spTree>
    <p:extLst>
      <p:ext uri="{BB962C8B-B14F-4D97-AF65-F5344CB8AC3E}">
        <p14:creationId xmlns:p14="http://schemas.microsoft.com/office/powerpoint/2010/main" val="82250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E76485-BFBE-4634-AE4E-A5CB4FBD0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F43CE7-F3E1-4009-AD8A-423648762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93676-CE9C-40E4-BF4C-ADD5A4EFB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A9B24-912C-4E21-8927-592AE93560A1}" type="datetimeFigureOut">
              <a:rPr lang="en-US" smtClean="0"/>
              <a:t>11/13/2023</a:t>
            </a:fld>
            <a:endParaRPr lang="en-US"/>
          </a:p>
        </p:txBody>
      </p:sp>
      <p:sp>
        <p:nvSpPr>
          <p:cNvPr id="5" name="Footer Placeholder 4">
            <a:extLst>
              <a:ext uri="{FF2B5EF4-FFF2-40B4-BE49-F238E27FC236}">
                <a16:creationId xmlns:a16="http://schemas.microsoft.com/office/drawing/2014/main" id="{D5112DF3-EC36-43E0-81E6-9ECB11742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4BA59E-7EF6-4474-850D-D385D75B7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4F4C7-9E58-45EB-8FBA-999E3C2CE761}" type="slidenum">
              <a:rPr lang="en-US" smtClean="0"/>
              <a:t>‹#›</a:t>
            </a:fld>
            <a:endParaRPr lang="en-US"/>
          </a:p>
        </p:txBody>
      </p:sp>
    </p:spTree>
    <p:extLst>
      <p:ext uri="{BB962C8B-B14F-4D97-AF65-F5344CB8AC3E}">
        <p14:creationId xmlns:p14="http://schemas.microsoft.com/office/powerpoint/2010/main" val="1657613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low confidence">
            <a:extLst>
              <a:ext uri="{FF2B5EF4-FFF2-40B4-BE49-F238E27FC236}">
                <a16:creationId xmlns:a16="http://schemas.microsoft.com/office/drawing/2014/main" id="{61C302A6-3635-41C4-8C0B-48169CFBB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44"/>
            <a:ext cx="12192001" cy="6938088"/>
          </a:xfrm>
          <a:prstGeom prst="rect">
            <a:avLst/>
          </a:prstGeom>
        </p:spPr>
      </p:pic>
      <p:sp>
        <p:nvSpPr>
          <p:cNvPr id="3" name="Rectangle 2">
            <a:extLst>
              <a:ext uri="{FF2B5EF4-FFF2-40B4-BE49-F238E27FC236}">
                <a16:creationId xmlns:a16="http://schemas.microsoft.com/office/drawing/2014/main" id="{0F68553B-A5C5-463B-A7C7-F3B6D105D71E}"/>
              </a:ext>
            </a:extLst>
          </p:cNvPr>
          <p:cNvSpPr/>
          <p:nvPr/>
        </p:nvSpPr>
        <p:spPr>
          <a:xfrm>
            <a:off x="6096000" y="4138509"/>
            <a:ext cx="4752262" cy="1138773"/>
          </a:xfrm>
          <a:prstGeom prst="rect">
            <a:avLst/>
          </a:prstGeom>
          <a:noFill/>
        </p:spPr>
        <p:txBody>
          <a:bodyPr wrap="none" lIns="91440" tIns="45720" rIns="91440" bIns="45720">
            <a:spAutoFit/>
          </a:bodyPr>
          <a:lstStyle/>
          <a:p>
            <a:pPr algn="ctr"/>
            <a:r>
              <a:rPr lang="en-US" sz="2800" b="1" cap="none" spc="0" dirty="0">
                <a:ln w="0"/>
                <a:solidFill>
                  <a:schemeClr val="accent2">
                    <a:lumMod val="50000"/>
                  </a:schemeClr>
                </a:solidFill>
                <a:effectLst>
                  <a:outerShdw blurRad="38100" dist="19050" dir="2700000" algn="tl" rotWithShape="0">
                    <a:schemeClr val="dk1">
                      <a:alpha val="40000"/>
                    </a:schemeClr>
                  </a:outerShdw>
                </a:effectLst>
                <a:latin typeface="Arial Rounded MT Bold" panose="020F0704030504030204" pitchFamily="34" charset="0"/>
              </a:rPr>
              <a:t>MARY JANE G. BAYATON</a:t>
            </a:r>
          </a:p>
          <a:p>
            <a:pPr algn="ctr"/>
            <a:r>
              <a:rPr lang="en-US" sz="2000" b="1" dirty="0">
                <a:ln w="0"/>
                <a:effectLst>
                  <a:outerShdw blurRad="38100" dist="19050" dir="2700000" algn="tl" rotWithShape="0">
                    <a:schemeClr val="dk1">
                      <a:alpha val="40000"/>
                    </a:schemeClr>
                  </a:outerShdw>
                </a:effectLst>
                <a:latin typeface="Arial Rounded MT Bold" panose="020F0704030504030204" pitchFamily="34" charset="0"/>
              </a:rPr>
              <a:t>DepEd Rizal- Kasiglahan Village NHS</a:t>
            </a:r>
          </a:p>
          <a:p>
            <a:pPr algn="ctr"/>
            <a:r>
              <a:rPr lang="en-US" sz="2000" b="1" dirty="0">
                <a:ln w="0"/>
                <a:effectLst>
                  <a:outerShdw blurRad="38100" dist="19050" dir="2700000" algn="tl" rotWithShape="0">
                    <a:schemeClr val="dk1">
                      <a:alpha val="40000"/>
                    </a:schemeClr>
                  </a:outerShdw>
                </a:effectLst>
                <a:latin typeface="Arial Rounded MT Bold" panose="020F0704030504030204" pitchFamily="34" charset="0"/>
              </a:rPr>
              <a:t>P</a:t>
            </a:r>
            <a:r>
              <a:rPr lang="en-US" sz="2000" b="1" cap="none" spc="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hilippines</a:t>
            </a:r>
          </a:p>
        </p:txBody>
      </p:sp>
      <p:pic>
        <p:nvPicPr>
          <p:cNvPr id="4" name="Picture 3">
            <a:extLst>
              <a:ext uri="{FF2B5EF4-FFF2-40B4-BE49-F238E27FC236}">
                <a16:creationId xmlns:a16="http://schemas.microsoft.com/office/drawing/2014/main" id="{1340ABA8-873B-4826-AED0-71F46B832315}"/>
              </a:ext>
            </a:extLst>
          </p:cNvPr>
          <p:cNvPicPr>
            <a:picLocks noChangeAspect="1"/>
          </p:cNvPicPr>
          <p:nvPr/>
        </p:nvPicPr>
        <p:blipFill rotWithShape="1">
          <a:blip r:embed="rId3">
            <a:extLst>
              <a:ext uri="{28A0092B-C50C-407E-A947-70E740481C1C}">
                <a14:useLocalDpi xmlns:a14="http://schemas.microsoft.com/office/drawing/2010/main" val="0"/>
              </a:ext>
            </a:extLst>
          </a:blip>
          <a:srcRect l="37786" t="22025" r="21120" b="22465"/>
          <a:stretch/>
        </p:blipFill>
        <p:spPr>
          <a:xfrm>
            <a:off x="6520093" y="1580717"/>
            <a:ext cx="3567804" cy="2671577"/>
          </a:xfrm>
          <a:prstGeom prst="rect">
            <a:avLst/>
          </a:prstGeom>
        </p:spPr>
      </p:pic>
      <p:sp>
        <p:nvSpPr>
          <p:cNvPr id="8" name="Rectangle 7">
            <a:extLst>
              <a:ext uri="{FF2B5EF4-FFF2-40B4-BE49-F238E27FC236}">
                <a16:creationId xmlns:a16="http://schemas.microsoft.com/office/drawing/2014/main" id="{FC1E00FF-2D5C-4EF6-A7C2-BCE2C5C887FF}"/>
              </a:ext>
            </a:extLst>
          </p:cNvPr>
          <p:cNvSpPr/>
          <p:nvPr/>
        </p:nvSpPr>
        <p:spPr>
          <a:xfrm>
            <a:off x="530942" y="565093"/>
            <a:ext cx="5429500" cy="4523101"/>
          </a:xfrm>
          <a:prstGeom prst="rect">
            <a:avLst/>
          </a:prstGeom>
          <a:solidFill>
            <a:srgbClr val="FF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F0A806C-89B6-443F-983C-BAD2789FD6B1}"/>
              </a:ext>
            </a:extLst>
          </p:cNvPr>
          <p:cNvPicPr>
            <a:picLocks noChangeAspect="1"/>
          </p:cNvPicPr>
          <p:nvPr/>
        </p:nvPicPr>
        <p:blipFill>
          <a:blip r:embed="rId4"/>
          <a:stretch>
            <a:fillRect/>
          </a:stretch>
        </p:blipFill>
        <p:spPr>
          <a:xfrm>
            <a:off x="9192139" y="256822"/>
            <a:ext cx="2468919" cy="1323895"/>
          </a:xfrm>
          <a:prstGeom prst="rect">
            <a:avLst/>
          </a:prstGeom>
          <a:ln w="3175">
            <a:solidFill>
              <a:schemeClr val="tx1"/>
            </a:solidFill>
          </a:ln>
        </p:spPr>
      </p:pic>
      <p:pic>
        <p:nvPicPr>
          <p:cNvPr id="7" name="Picture 6">
            <a:extLst>
              <a:ext uri="{FF2B5EF4-FFF2-40B4-BE49-F238E27FC236}">
                <a16:creationId xmlns:a16="http://schemas.microsoft.com/office/drawing/2014/main" id="{40BB352A-C802-488F-8EDA-67324F26E7DB}"/>
              </a:ext>
            </a:extLst>
          </p:cNvPr>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225" r="51344"/>
          <a:stretch/>
        </p:blipFill>
        <p:spPr>
          <a:xfrm>
            <a:off x="2021226" y="81989"/>
            <a:ext cx="1767731" cy="2011065"/>
          </a:xfrm>
          <a:prstGeom prst="rect">
            <a:avLst/>
          </a:prstGeom>
        </p:spPr>
      </p:pic>
      <p:pic>
        <p:nvPicPr>
          <p:cNvPr id="9" name="Picture 10">
            <a:extLst>
              <a:ext uri="{FF2B5EF4-FFF2-40B4-BE49-F238E27FC236}">
                <a16:creationId xmlns:a16="http://schemas.microsoft.com/office/drawing/2014/main" id="{2B28BA03-4EE4-47F1-9633-D5EC628AEE99}"/>
              </a:ext>
            </a:extLst>
          </p:cNvPr>
          <p:cNvPicPr>
            <a:picLocks noChangeAspect="1"/>
          </p:cNvPicPr>
          <p:nvPr/>
        </p:nvPicPr>
        <p:blipFill>
          <a:blip r:embed="rId6"/>
          <a:srcRect/>
          <a:stretch>
            <a:fillRect/>
          </a:stretch>
        </p:blipFill>
        <p:spPr>
          <a:xfrm>
            <a:off x="382882" y="543867"/>
            <a:ext cx="1597968" cy="1596996"/>
          </a:xfrm>
          <a:prstGeom prst="rect">
            <a:avLst/>
          </a:prstGeom>
        </p:spPr>
      </p:pic>
      <p:sp>
        <p:nvSpPr>
          <p:cNvPr id="10" name="Rectangle 9">
            <a:extLst>
              <a:ext uri="{FF2B5EF4-FFF2-40B4-BE49-F238E27FC236}">
                <a16:creationId xmlns:a16="http://schemas.microsoft.com/office/drawing/2014/main" id="{944B8974-585A-4794-A790-1267D007BC56}"/>
              </a:ext>
            </a:extLst>
          </p:cNvPr>
          <p:cNvSpPr/>
          <p:nvPr/>
        </p:nvSpPr>
        <p:spPr>
          <a:xfrm>
            <a:off x="382883" y="5519348"/>
            <a:ext cx="11130117" cy="988142"/>
          </a:xfrm>
          <a:prstGeom prst="rect">
            <a:avLst/>
          </a:prstGeom>
          <a:solidFill>
            <a:srgbClr val="72A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FAAE618-8E43-40B1-BCFF-108427F0B0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8957" y="202298"/>
            <a:ext cx="1824233" cy="1722430"/>
          </a:xfrm>
          <a:prstGeom prst="rect">
            <a:avLst/>
          </a:prstGeom>
        </p:spPr>
      </p:pic>
      <p:sp>
        <p:nvSpPr>
          <p:cNvPr id="14" name="Rectangle 13">
            <a:extLst>
              <a:ext uri="{FF2B5EF4-FFF2-40B4-BE49-F238E27FC236}">
                <a16:creationId xmlns:a16="http://schemas.microsoft.com/office/drawing/2014/main" id="{5371F52D-0B58-4298-B3A0-97EAA2610EFA}"/>
              </a:ext>
            </a:extLst>
          </p:cNvPr>
          <p:cNvSpPr/>
          <p:nvPr/>
        </p:nvSpPr>
        <p:spPr>
          <a:xfrm>
            <a:off x="580824" y="2335120"/>
            <a:ext cx="5676997" cy="2554545"/>
          </a:xfrm>
          <a:prstGeom prst="rect">
            <a:avLst/>
          </a:prstGeom>
          <a:noFill/>
        </p:spPr>
        <p:txBody>
          <a:bodyPr wrap="square" lIns="91440" tIns="45720" rIns="91440" bIns="45720">
            <a:spAutoFit/>
          </a:bodyPr>
          <a:lstStyle/>
          <a:p>
            <a:pPr algn="ctr"/>
            <a:r>
              <a:rPr lang="en-US" sz="2400" b="1" dirty="0">
                <a:solidFill>
                  <a:srgbClr val="4A7C29"/>
                </a:solidFill>
                <a:latin typeface="Arial Rounded MT Bold" panose="020F0704030504030204" pitchFamily="34" charset="0"/>
              </a:rPr>
              <a:t>Center for Academic &amp; Professional Career Development and Research </a:t>
            </a:r>
            <a:r>
              <a:rPr lang="en-US" sz="2800" b="1" dirty="0">
                <a:solidFill>
                  <a:srgbClr val="4A7C29"/>
                </a:solidFill>
                <a:latin typeface="Arial Rounded MT Bold" panose="020F0704030504030204" pitchFamily="34" charset="0"/>
              </a:rPr>
              <a:t>(</a:t>
            </a:r>
            <a:r>
              <a:rPr lang="en-US" sz="2800" b="1" dirty="0">
                <a:ln w="0"/>
                <a:solidFill>
                  <a:srgbClr val="4A7C29"/>
                </a:solidFill>
                <a:effectLst>
                  <a:outerShdw blurRad="38100" dist="19050" dir="2700000" algn="tl" rotWithShape="0">
                    <a:schemeClr val="dk1">
                      <a:alpha val="40000"/>
                    </a:schemeClr>
                  </a:outerShdw>
                </a:effectLst>
                <a:latin typeface="Arial Rounded MT Bold" panose="020F0704030504030204" pitchFamily="34" charset="0"/>
              </a:rPr>
              <a:t>CAPCDR) 6</a:t>
            </a:r>
            <a:r>
              <a:rPr lang="en-US" sz="2800" b="1" baseline="30000" dirty="0">
                <a:ln w="0"/>
                <a:solidFill>
                  <a:srgbClr val="4A7C29"/>
                </a:solidFill>
                <a:effectLst>
                  <a:outerShdw blurRad="38100" dist="19050" dir="2700000" algn="tl" rotWithShape="0">
                    <a:schemeClr val="dk1">
                      <a:alpha val="40000"/>
                    </a:schemeClr>
                  </a:outerShdw>
                </a:effectLst>
                <a:latin typeface="Arial Rounded MT Bold" panose="020F0704030504030204" pitchFamily="34" charset="0"/>
              </a:rPr>
              <a:t>th</a:t>
            </a:r>
            <a:r>
              <a:rPr lang="en-US" sz="2800" b="1" dirty="0">
                <a:ln w="0"/>
                <a:solidFill>
                  <a:srgbClr val="4A7C29"/>
                </a:solidFill>
                <a:effectLst>
                  <a:outerShdw blurRad="38100" dist="19050" dir="2700000" algn="tl" rotWithShape="0">
                    <a:schemeClr val="dk1">
                      <a:alpha val="40000"/>
                    </a:schemeClr>
                  </a:outerShdw>
                </a:effectLst>
                <a:latin typeface="Arial Rounded MT Bold" panose="020F0704030504030204" pitchFamily="34" charset="0"/>
              </a:rPr>
              <a:t>   International Conference</a:t>
            </a:r>
          </a:p>
          <a:p>
            <a:pPr algn="ctr"/>
            <a:endParaRPr lang="en-US" sz="2800" b="1" cap="none" spc="0" dirty="0">
              <a:ln w="0"/>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2800" b="1" dirty="0">
                <a:ln w="0"/>
                <a:effectLst>
                  <a:outerShdw blurRad="38100" dist="19050" dir="2700000" algn="tl" rotWithShape="0">
                    <a:schemeClr val="dk1">
                      <a:alpha val="40000"/>
                    </a:schemeClr>
                  </a:outerShdw>
                </a:effectLst>
                <a:latin typeface="Arial Rounded MT Bold" panose="020F0704030504030204" pitchFamily="34" charset="0"/>
              </a:rPr>
              <a:t>December 16-17, 2023</a:t>
            </a:r>
            <a:endParaRPr lang="en-US" sz="2800" b="1" cap="none" spc="0" dirty="0">
              <a:ln w="0"/>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15" name="Rectangle 14">
            <a:extLst>
              <a:ext uri="{FF2B5EF4-FFF2-40B4-BE49-F238E27FC236}">
                <a16:creationId xmlns:a16="http://schemas.microsoft.com/office/drawing/2014/main" id="{CF4B1A45-96C6-4436-8AD6-4C0ECC0B8163}"/>
              </a:ext>
            </a:extLst>
          </p:cNvPr>
          <p:cNvSpPr/>
          <p:nvPr/>
        </p:nvSpPr>
        <p:spPr>
          <a:xfrm>
            <a:off x="6926500" y="5150016"/>
            <a:ext cx="2840842" cy="369332"/>
          </a:xfrm>
          <a:prstGeom prst="rect">
            <a:avLst/>
          </a:prstGeom>
        </p:spPr>
        <p:txBody>
          <a:bodyPr wrap="none">
            <a:spAutoFit/>
          </a:bodyPr>
          <a:lstStyle/>
          <a:p>
            <a:r>
              <a:rPr lang="en-US" b="1" dirty="0">
                <a:latin typeface="Arial Rounded MT Bold" panose="020F0704030504030204" pitchFamily="34" charset="0"/>
              </a:rPr>
              <a:t>Author ID: Sci02161223</a:t>
            </a:r>
          </a:p>
        </p:txBody>
      </p:sp>
    </p:spTree>
    <p:extLst>
      <p:ext uri="{BB962C8B-B14F-4D97-AF65-F5344CB8AC3E}">
        <p14:creationId xmlns:p14="http://schemas.microsoft.com/office/powerpoint/2010/main" val="240914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B947BD77-97C2-410A-8EFC-698D61F5BBEB}"/>
              </a:ext>
            </a:extLst>
          </p:cNvPr>
          <p:cNvPicPr>
            <a:picLocks noChangeAspect="1"/>
          </p:cNvPicPr>
          <p:nvPr/>
        </p:nvPicPr>
        <p:blipFill rotWithShape="1">
          <a:blip r:embed="rId3"/>
          <a:srcRect l="28181" t="30854" r="30826" b="24856"/>
          <a:stretch/>
        </p:blipFill>
        <p:spPr>
          <a:xfrm>
            <a:off x="89551" y="884903"/>
            <a:ext cx="11572685" cy="5086594"/>
          </a:xfrm>
          <a:prstGeom prst="rect">
            <a:avLst/>
          </a:prstGeom>
        </p:spPr>
      </p:pic>
      <p:sp>
        <p:nvSpPr>
          <p:cNvPr id="2" name="Rectangle 1">
            <a:extLst>
              <a:ext uri="{FF2B5EF4-FFF2-40B4-BE49-F238E27FC236}">
                <a16:creationId xmlns:a16="http://schemas.microsoft.com/office/drawing/2014/main" id="{6796D43D-54A0-456C-83B2-600A0D0E9ED4}"/>
              </a:ext>
            </a:extLst>
          </p:cNvPr>
          <p:cNvSpPr/>
          <p:nvPr/>
        </p:nvSpPr>
        <p:spPr>
          <a:xfrm>
            <a:off x="279366" y="382355"/>
            <a:ext cx="11382870" cy="9126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Rounded MT Bold" panose="020F0704030504030204" pitchFamily="34" charset="0"/>
              </a:rPr>
              <a:t>Summary of the Level of Acceptability /impact of the Computer Aided Instructional Material as Assesses by the faculty Members</a:t>
            </a:r>
          </a:p>
        </p:txBody>
      </p:sp>
      <p:pic>
        <p:nvPicPr>
          <p:cNvPr id="14" name="Picture 13">
            <a:extLst>
              <a:ext uri="{FF2B5EF4-FFF2-40B4-BE49-F238E27FC236}">
                <a16:creationId xmlns:a16="http://schemas.microsoft.com/office/drawing/2014/main" id="{F69DAF0D-BF7E-446C-8EA1-83086A294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210780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334AD9C8-01C1-4243-9D49-8614A36C308D}"/>
              </a:ext>
            </a:extLst>
          </p:cNvPr>
          <p:cNvPicPr>
            <a:picLocks noChangeAspect="1"/>
          </p:cNvPicPr>
          <p:nvPr/>
        </p:nvPicPr>
        <p:blipFill rotWithShape="1">
          <a:blip r:embed="rId3">
            <a:duotone>
              <a:prstClr val="black"/>
              <a:schemeClr val="accent2">
                <a:tint val="45000"/>
                <a:satMod val="400000"/>
              </a:schemeClr>
            </a:duotone>
          </a:blip>
          <a:srcRect l="33303" t="44556" r="36957" b="39844"/>
          <a:stretch/>
        </p:blipFill>
        <p:spPr>
          <a:xfrm>
            <a:off x="0" y="1638607"/>
            <a:ext cx="12192000" cy="4104402"/>
          </a:xfrm>
          <a:prstGeom prst="rect">
            <a:avLst/>
          </a:prstGeom>
        </p:spPr>
      </p:pic>
      <p:sp>
        <p:nvSpPr>
          <p:cNvPr id="14" name="Rectangle 13">
            <a:extLst>
              <a:ext uri="{FF2B5EF4-FFF2-40B4-BE49-F238E27FC236}">
                <a16:creationId xmlns:a16="http://schemas.microsoft.com/office/drawing/2014/main" id="{6B0F6A90-B2EF-4283-8165-1627B63ECC88}"/>
              </a:ext>
            </a:extLst>
          </p:cNvPr>
          <p:cNvSpPr/>
          <p:nvPr/>
        </p:nvSpPr>
        <p:spPr>
          <a:xfrm>
            <a:off x="327349" y="421693"/>
            <a:ext cx="11537605" cy="912690"/>
          </a:xfrm>
          <a:prstGeom prst="rect">
            <a:avLst/>
          </a:prstGeom>
          <a:solidFill>
            <a:srgbClr val="4A7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Rounded MT Bold" panose="020F0704030504030204" pitchFamily="34" charset="0"/>
              </a:rPr>
              <a:t>Overall Recommendation / Impact of the Respondents Towards the use of Computer-Aided Instructional Material on Students’ Academic Performance </a:t>
            </a:r>
          </a:p>
        </p:txBody>
      </p:sp>
      <p:pic>
        <p:nvPicPr>
          <p:cNvPr id="16" name="Picture 15">
            <a:extLst>
              <a:ext uri="{FF2B5EF4-FFF2-40B4-BE49-F238E27FC236}">
                <a16:creationId xmlns:a16="http://schemas.microsoft.com/office/drawing/2014/main" id="{12F77FE2-5F34-4A1F-9F01-F40BA0DCE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102149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54395013-E8D9-4940-9BF5-DBC9E5CAE3EA}"/>
              </a:ext>
            </a:extLst>
          </p:cNvPr>
          <p:cNvPicPr>
            <a:picLocks noChangeAspect="1"/>
          </p:cNvPicPr>
          <p:nvPr/>
        </p:nvPicPr>
        <p:blipFill rotWithShape="1">
          <a:blip r:embed="rId3"/>
          <a:srcRect t="11429" b="4674"/>
          <a:stretch/>
        </p:blipFill>
        <p:spPr>
          <a:xfrm>
            <a:off x="360342" y="260097"/>
            <a:ext cx="11471316" cy="5368044"/>
          </a:xfrm>
          <a:prstGeom prst="rect">
            <a:avLst/>
          </a:prstGeom>
        </p:spPr>
      </p:pic>
      <p:sp>
        <p:nvSpPr>
          <p:cNvPr id="3" name="Rectangle 2">
            <a:extLst>
              <a:ext uri="{FF2B5EF4-FFF2-40B4-BE49-F238E27FC236}">
                <a16:creationId xmlns:a16="http://schemas.microsoft.com/office/drawing/2014/main" id="{37268AB2-9DDD-4C53-ACFC-5B3002FC1C0C}"/>
              </a:ext>
            </a:extLst>
          </p:cNvPr>
          <p:cNvSpPr/>
          <p:nvPr/>
        </p:nvSpPr>
        <p:spPr>
          <a:xfrm>
            <a:off x="360342" y="260097"/>
            <a:ext cx="3975684" cy="1612947"/>
          </a:xfrm>
          <a:prstGeom prst="rect">
            <a:avLst/>
          </a:prstGeom>
          <a:solidFill>
            <a:srgbClr val="FF0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FDD8F2E-0FC6-48FA-8106-8A95C4C63CF7}"/>
              </a:ext>
            </a:extLst>
          </p:cNvPr>
          <p:cNvSpPr/>
          <p:nvPr/>
        </p:nvSpPr>
        <p:spPr>
          <a:xfrm>
            <a:off x="196667" y="713127"/>
            <a:ext cx="4303034" cy="954107"/>
          </a:xfrm>
          <a:prstGeom prst="rect">
            <a:avLst/>
          </a:prstGeom>
          <a:noFill/>
        </p:spPr>
        <p:txBody>
          <a:bodyPr wrap="square" lIns="91440" tIns="45720" rIns="91440" bIns="45720">
            <a:spAutoFit/>
          </a:bodyPr>
          <a:lstStyle/>
          <a:p>
            <a:pPr algn="ctr"/>
            <a:r>
              <a:rPr lang="en-US" sz="28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Computer-Aided </a:t>
            </a:r>
          </a:p>
          <a:p>
            <a:pPr algn="ctr"/>
            <a:r>
              <a:rPr lang="en-US" sz="28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Instructional Material</a:t>
            </a:r>
          </a:p>
        </p:txBody>
      </p:sp>
      <p:pic>
        <p:nvPicPr>
          <p:cNvPr id="14" name="Picture 13">
            <a:extLst>
              <a:ext uri="{FF2B5EF4-FFF2-40B4-BE49-F238E27FC236}">
                <a16:creationId xmlns:a16="http://schemas.microsoft.com/office/drawing/2014/main" id="{83DFE2B0-CBBC-4659-BFBA-7782F3743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293774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CCAF8F93-00E2-427E-A241-5EE36E30B43C}"/>
              </a:ext>
            </a:extLst>
          </p:cNvPr>
          <p:cNvPicPr>
            <a:picLocks noChangeAspect="1"/>
          </p:cNvPicPr>
          <p:nvPr/>
        </p:nvPicPr>
        <p:blipFill rotWithShape="1">
          <a:blip r:embed="rId3"/>
          <a:srcRect l="29761" t="28125" r="12518" b="14702"/>
          <a:stretch/>
        </p:blipFill>
        <p:spPr>
          <a:xfrm>
            <a:off x="6096000" y="38660"/>
            <a:ext cx="6006449" cy="5589481"/>
          </a:xfrm>
          <a:prstGeom prst="rect">
            <a:avLst/>
          </a:prstGeom>
        </p:spPr>
      </p:pic>
      <p:pic>
        <p:nvPicPr>
          <p:cNvPr id="14" name="Picture 13">
            <a:extLst>
              <a:ext uri="{FF2B5EF4-FFF2-40B4-BE49-F238E27FC236}">
                <a16:creationId xmlns:a16="http://schemas.microsoft.com/office/drawing/2014/main" id="{4E46D6B2-7024-4651-8EA4-DC76BE9778B1}"/>
              </a:ext>
            </a:extLst>
          </p:cNvPr>
          <p:cNvPicPr>
            <a:picLocks noChangeAspect="1"/>
          </p:cNvPicPr>
          <p:nvPr/>
        </p:nvPicPr>
        <p:blipFill rotWithShape="1">
          <a:blip r:embed="rId4"/>
          <a:srcRect l="29646" t="27920" r="11712" b="15523"/>
          <a:stretch/>
        </p:blipFill>
        <p:spPr>
          <a:xfrm>
            <a:off x="89551" y="0"/>
            <a:ext cx="6006449" cy="5628141"/>
          </a:xfrm>
          <a:prstGeom prst="rect">
            <a:avLst/>
          </a:prstGeom>
        </p:spPr>
      </p:pic>
      <p:pic>
        <p:nvPicPr>
          <p:cNvPr id="12" name="Picture 11">
            <a:extLst>
              <a:ext uri="{FF2B5EF4-FFF2-40B4-BE49-F238E27FC236}">
                <a16:creationId xmlns:a16="http://schemas.microsoft.com/office/drawing/2014/main" id="{48C79A88-8937-4C30-892F-B85BC93506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115242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5FA51CAD-CBAD-4C25-888E-F2FCD470471C}"/>
              </a:ext>
            </a:extLst>
          </p:cNvPr>
          <p:cNvPicPr>
            <a:picLocks noChangeAspect="1"/>
          </p:cNvPicPr>
          <p:nvPr/>
        </p:nvPicPr>
        <p:blipFill rotWithShape="1">
          <a:blip r:embed="rId3"/>
          <a:srcRect l="30222" t="27920" r="12633" b="15523"/>
          <a:stretch/>
        </p:blipFill>
        <p:spPr>
          <a:xfrm>
            <a:off x="0" y="5427"/>
            <a:ext cx="6336891" cy="5935106"/>
          </a:xfrm>
          <a:prstGeom prst="rect">
            <a:avLst/>
          </a:prstGeom>
        </p:spPr>
      </p:pic>
      <p:pic>
        <p:nvPicPr>
          <p:cNvPr id="12" name="Picture 11">
            <a:extLst>
              <a:ext uri="{FF2B5EF4-FFF2-40B4-BE49-F238E27FC236}">
                <a16:creationId xmlns:a16="http://schemas.microsoft.com/office/drawing/2014/main" id="{27B7E8C8-2E99-4579-8660-75148B7397D3}"/>
              </a:ext>
            </a:extLst>
          </p:cNvPr>
          <p:cNvPicPr>
            <a:picLocks noChangeAspect="1"/>
          </p:cNvPicPr>
          <p:nvPr/>
        </p:nvPicPr>
        <p:blipFill>
          <a:blip r:embed="rId4"/>
          <a:stretch>
            <a:fillRect/>
          </a:stretch>
        </p:blipFill>
        <p:spPr>
          <a:xfrm>
            <a:off x="6336891" y="-2459"/>
            <a:ext cx="5855109" cy="5587339"/>
          </a:xfrm>
          <a:prstGeom prst="rect">
            <a:avLst/>
          </a:prstGeom>
        </p:spPr>
      </p:pic>
      <p:pic>
        <p:nvPicPr>
          <p:cNvPr id="13" name="Picture 12">
            <a:extLst>
              <a:ext uri="{FF2B5EF4-FFF2-40B4-BE49-F238E27FC236}">
                <a16:creationId xmlns:a16="http://schemas.microsoft.com/office/drawing/2014/main" id="{A3323E3A-14D1-4566-A7B4-04029FB758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627168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a:extLst>
              <a:ext uri="{FF2B5EF4-FFF2-40B4-BE49-F238E27FC236}">
                <a16:creationId xmlns:a16="http://schemas.microsoft.com/office/drawing/2014/main" id="{FA22795F-7F08-4260-9401-421527E5A761}"/>
              </a:ext>
            </a:extLst>
          </p:cNvPr>
          <p:cNvPicPr>
            <a:picLocks noChangeAspect="1"/>
          </p:cNvPicPr>
          <p:nvPr/>
        </p:nvPicPr>
        <p:blipFill rotWithShape="1">
          <a:blip r:embed="rId3"/>
          <a:srcRect l="30107" t="29559" r="13712" b="15600"/>
          <a:stretch/>
        </p:blipFill>
        <p:spPr>
          <a:xfrm>
            <a:off x="6096000" y="-6683"/>
            <a:ext cx="6096000" cy="5943171"/>
          </a:xfrm>
          <a:prstGeom prst="rect">
            <a:avLst/>
          </a:prstGeom>
        </p:spPr>
      </p:pic>
      <p:pic>
        <p:nvPicPr>
          <p:cNvPr id="16" name="Picture 15">
            <a:extLst>
              <a:ext uri="{FF2B5EF4-FFF2-40B4-BE49-F238E27FC236}">
                <a16:creationId xmlns:a16="http://schemas.microsoft.com/office/drawing/2014/main" id="{56EA9EE0-B0D6-41FA-AC0C-7B25E35C203F}"/>
              </a:ext>
            </a:extLst>
          </p:cNvPr>
          <p:cNvPicPr>
            <a:picLocks noChangeAspect="1"/>
          </p:cNvPicPr>
          <p:nvPr/>
        </p:nvPicPr>
        <p:blipFill rotWithShape="1">
          <a:blip r:embed="rId4"/>
          <a:srcRect l="25659" t="23828" r="10871" b="9766"/>
          <a:stretch/>
        </p:blipFill>
        <p:spPr>
          <a:xfrm>
            <a:off x="-1" y="-1"/>
            <a:ext cx="5869859" cy="5936489"/>
          </a:xfrm>
          <a:prstGeom prst="rect">
            <a:avLst/>
          </a:prstGeom>
        </p:spPr>
      </p:pic>
      <p:pic>
        <p:nvPicPr>
          <p:cNvPr id="12" name="Picture 11">
            <a:extLst>
              <a:ext uri="{FF2B5EF4-FFF2-40B4-BE49-F238E27FC236}">
                <a16:creationId xmlns:a16="http://schemas.microsoft.com/office/drawing/2014/main" id="{E50170C8-D142-40A2-8974-575E0DADD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199338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2" descr="Thanks Thank You GIF #gif #gifs #coolgifs #cutegifs #giphy #giphys  #animated #animatedcards #func… | Thank you for birthday wishes, Thank you  quotes, Thank you gifs">
            <a:extLst>
              <a:ext uri="{FF2B5EF4-FFF2-40B4-BE49-F238E27FC236}">
                <a16:creationId xmlns:a16="http://schemas.microsoft.com/office/drawing/2014/main" id="{8D2E63FB-1C20-4B0A-8B3C-4F56E97E0D3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56548" y="217982"/>
            <a:ext cx="5245769" cy="37306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4DE84D-F499-4993-803F-C84B4EB2480E}"/>
              </a:ext>
            </a:extLst>
          </p:cNvPr>
          <p:cNvSpPr txBox="1"/>
          <p:nvPr/>
        </p:nvSpPr>
        <p:spPr>
          <a:xfrm>
            <a:off x="2199829" y="3397718"/>
            <a:ext cx="7585863" cy="2308324"/>
          </a:xfrm>
          <a:prstGeom prst="rect">
            <a:avLst/>
          </a:prstGeom>
          <a:noFill/>
        </p:spPr>
        <p:txBody>
          <a:bodyPr wrap="square" rtlCol="0">
            <a:spAutoFit/>
          </a:bodyPr>
          <a:lstStyle/>
          <a:p>
            <a:pPr algn="ctr"/>
            <a:r>
              <a:rPr lang="en-US" sz="3600" b="1" dirty="0">
                <a:solidFill>
                  <a:srgbClr val="002060"/>
                </a:solidFill>
                <a:latin typeface="Arial" panose="020B0604020202020204" pitchFamily="34" charset="0"/>
                <a:cs typeface="Arial" panose="020B0604020202020204" pitchFamily="34" charset="0"/>
              </a:rPr>
              <a:t>MARY JANE G. BAYATON</a:t>
            </a:r>
          </a:p>
          <a:p>
            <a:pPr algn="ctr"/>
            <a:r>
              <a:rPr lang="en-US" sz="3600" b="1" dirty="0">
                <a:latin typeface="Arial Rounded MT Bold" panose="020F0704030504030204" pitchFamily="34" charset="0"/>
              </a:rPr>
              <a:t>Author ID: Sci02161223</a:t>
            </a:r>
          </a:p>
          <a:p>
            <a:pPr algn="ctr"/>
            <a:r>
              <a:rPr lang="en-US" sz="3600" b="1" i="1" dirty="0">
                <a:solidFill>
                  <a:srgbClr val="002060"/>
                </a:solidFill>
                <a:latin typeface="Arial" panose="020B0604020202020204" pitchFamily="34" charset="0"/>
                <a:cs typeface="Arial" panose="020B0604020202020204" pitchFamily="34" charset="0"/>
              </a:rPr>
              <a:t>mary.bayaton@deped.gov.ph</a:t>
            </a:r>
          </a:p>
          <a:p>
            <a:pPr algn="ctr"/>
            <a:endParaRPr lang="en-US" sz="3600" i="1" dirty="0"/>
          </a:p>
        </p:txBody>
      </p:sp>
      <p:pic>
        <p:nvPicPr>
          <p:cNvPr id="15" name="Picture 14">
            <a:extLst>
              <a:ext uri="{FF2B5EF4-FFF2-40B4-BE49-F238E27FC236}">
                <a16:creationId xmlns:a16="http://schemas.microsoft.com/office/drawing/2014/main" id="{AE999CD5-CD1A-489D-9B92-E441A44C0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4084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FDA7787C-7D21-4FA4-BA3A-B4815E1A4F74}"/>
              </a:ext>
            </a:extLst>
          </p:cNvPr>
          <p:cNvSpPr/>
          <p:nvPr/>
        </p:nvSpPr>
        <p:spPr>
          <a:xfrm>
            <a:off x="881323" y="1883334"/>
            <a:ext cx="10176455" cy="2123658"/>
          </a:xfrm>
          <a:prstGeom prst="rect">
            <a:avLst/>
          </a:prstGeom>
        </p:spPr>
        <p:txBody>
          <a:bodyPr wrap="square">
            <a:spAutoFit/>
          </a:bodyPr>
          <a:lstStyle/>
          <a:p>
            <a:pPr algn="ctr"/>
            <a:r>
              <a:rPr lang="en-US" sz="4400" b="1" dirty="0">
                <a:solidFill>
                  <a:srgbClr val="4A7C29"/>
                </a:solidFill>
                <a:latin typeface="Arial Rounded MT Bold" panose="020F0704030504030204" pitchFamily="34" charset="0"/>
              </a:rPr>
              <a:t>The Impact of Computer-Aided Instructional Materials on Students’ Academic Performance in Science 7</a:t>
            </a:r>
            <a:endParaRPr lang="en-US" sz="4400" dirty="0">
              <a:solidFill>
                <a:srgbClr val="4A7C29"/>
              </a:solidFill>
              <a:latin typeface="Arial Rounded MT Bold" panose="020F0704030504030204" pitchFamily="34" charset="0"/>
            </a:endParaRPr>
          </a:p>
        </p:txBody>
      </p:sp>
      <p:pic>
        <p:nvPicPr>
          <p:cNvPr id="10" name="Picture 9">
            <a:extLst>
              <a:ext uri="{FF2B5EF4-FFF2-40B4-BE49-F238E27FC236}">
                <a16:creationId xmlns:a16="http://schemas.microsoft.com/office/drawing/2014/main" id="{0D9C6D36-00A9-41FB-A58C-41E8242A3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426354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434E1C32-BABC-43FC-84D6-8438859F6258}"/>
              </a:ext>
            </a:extLst>
          </p:cNvPr>
          <p:cNvSpPr/>
          <p:nvPr/>
        </p:nvSpPr>
        <p:spPr>
          <a:xfrm>
            <a:off x="886036" y="368248"/>
            <a:ext cx="10342198" cy="5755422"/>
          </a:xfrm>
          <a:prstGeom prst="rect">
            <a:avLst/>
          </a:prstGeom>
        </p:spPr>
        <p:txBody>
          <a:bodyPr wrap="square">
            <a:spAutoFit/>
          </a:bodyPr>
          <a:lstStyle/>
          <a:p>
            <a:pPr algn="just"/>
            <a:r>
              <a:rPr lang="en-US" sz="4800" b="1" dirty="0">
                <a:solidFill>
                  <a:srgbClr val="002060"/>
                </a:solidFill>
                <a:latin typeface="Arial Rounded MT Bold" panose="020F0704030504030204" pitchFamily="34" charset="0"/>
                <a:ea typeface="Calibri" panose="020F0502020204030204" pitchFamily="34" charset="0"/>
              </a:rPr>
              <a:t>Introduction</a:t>
            </a:r>
          </a:p>
          <a:p>
            <a:pPr algn="just"/>
            <a:r>
              <a:rPr lang="en-US" sz="3600" dirty="0">
                <a:latin typeface="Arial Rounded MT Bold" panose="020F0704030504030204" pitchFamily="34" charset="0"/>
              </a:rPr>
              <a:t>According to Corpuz (2016), the terms interactive, integrated, introspective, reflective, contextualized, experiential, collaborative, and cooperative are the best ways to describe an effective instructional technique, such as the use of a computer-aided instructional material. The students can communicate with one another. </a:t>
            </a:r>
          </a:p>
          <a:p>
            <a:pPr algn="just"/>
            <a:endParaRPr lang="en-US" sz="3200" dirty="0">
              <a:latin typeface="Arial Rounded MT Bold" panose="020F07040305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2AA0AC68-6079-4F4F-839C-9D53C52FD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323577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2">
            <a:extLst>
              <a:ext uri="{FF2B5EF4-FFF2-40B4-BE49-F238E27FC236}">
                <a16:creationId xmlns:a16="http://schemas.microsoft.com/office/drawing/2014/main" id="{944B5564-C191-4DDA-BA4E-28EB1CC8795A}"/>
              </a:ext>
            </a:extLst>
          </p:cNvPr>
          <p:cNvSpPr txBox="1">
            <a:spLocks/>
          </p:cNvSpPr>
          <p:nvPr/>
        </p:nvSpPr>
        <p:spPr>
          <a:xfrm>
            <a:off x="830405" y="1030143"/>
            <a:ext cx="10088563" cy="3211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dirty="0">
                <a:latin typeface="Arial Rounded MT Bold" panose="020F0704030504030204" pitchFamily="34" charset="0"/>
                <a:cs typeface="Arial" panose="020B0604020202020204" pitchFamily="34" charset="0"/>
              </a:rPr>
              <a:t>The children of today and tomorrow are </a:t>
            </a:r>
            <a:r>
              <a:rPr lang="en-US" sz="3600" u="sng" dirty="0">
                <a:latin typeface="Arial Rounded MT Bold" panose="020F0704030504030204" pitchFamily="34" charset="0"/>
                <a:cs typeface="Arial" panose="020B0604020202020204" pitchFamily="34" charset="0"/>
              </a:rPr>
              <a:t>assured of exciting, fascinating, and enjoyable lessons and activities </a:t>
            </a:r>
            <a:r>
              <a:rPr lang="en-US" sz="3600" dirty="0">
                <a:latin typeface="Arial Rounded MT Bold" panose="020F0704030504030204" pitchFamily="34" charset="0"/>
                <a:cs typeface="Arial" panose="020B0604020202020204" pitchFamily="34" charset="0"/>
              </a:rPr>
              <a:t>in the classroom. It is not surprising why they are kept eagerly awaiting the science lessons during the day. </a:t>
            </a:r>
          </a:p>
          <a:p>
            <a:pPr marL="0" indent="0" algn="just">
              <a:buNone/>
            </a:pPr>
            <a:r>
              <a:rPr lang="en-US" sz="3600" dirty="0">
                <a:latin typeface="Arial Rounded MT Bold" panose="020F0704030504030204" pitchFamily="34" charset="0"/>
                <a:cs typeface="Arial" panose="020B0604020202020204" pitchFamily="34" charset="0"/>
              </a:rPr>
              <a:t>They are deeply interested and animated science lessons and teachers (</a:t>
            </a:r>
            <a:r>
              <a:rPr lang="en-US" sz="3600" dirty="0" err="1">
                <a:latin typeface="Arial Rounded MT Bold" panose="020F0704030504030204" pitchFamily="34" charset="0"/>
                <a:cs typeface="Arial" panose="020B0604020202020204" pitchFamily="34" charset="0"/>
              </a:rPr>
              <a:t>Lucido</a:t>
            </a:r>
            <a:r>
              <a:rPr lang="en-US" sz="3600" dirty="0">
                <a:latin typeface="Arial Rounded MT Bold" panose="020F0704030504030204" pitchFamily="34" charset="0"/>
                <a:cs typeface="Arial" panose="020B0604020202020204" pitchFamily="34" charset="0"/>
              </a:rPr>
              <a:t>, 2018)</a:t>
            </a:r>
            <a:endParaRPr lang="en-PH" sz="3600" dirty="0">
              <a:latin typeface="Arial Rounded MT Bold" panose="020F0704030504030204" pitchFamily="34" charset="0"/>
              <a:cs typeface="Arial" panose="020B0604020202020204" pitchFamily="34" charset="0"/>
            </a:endParaRPr>
          </a:p>
          <a:p>
            <a:pPr marL="0" indent="0" algn="just">
              <a:buNone/>
            </a:pPr>
            <a:endParaRPr lang="en-US" sz="3600" dirty="0">
              <a:latin typeface="Arial Rounded MT Bold" panose="020F0704030504030204" pitchFamily="34" charset="0"/>
              <a:cs typeface="Arial" panose="020B0604020202020204" pitchFamily="34" charset="0"/>
            </a:endParaRPr>
          </a:p>
          <a:p>
            <a:pPr marL="0" indent="0" algn="just">
              <a:buNone/>
            </a:pPr>
            <a:endParaRPr lang="en-US" sz="3600" dirty="0">
              <a:latin typeface="Arial Rounded MT Bold" panose="020F07040305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08D0C30F-C94B-4ABF-B8B3-D98BB6EEA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351249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F442FD9C-4AF3-4AB5-8430-EFBE73692E68}"/>
              </a:ext>
            </a:extLst>
          </p:cNvPr>
          <p:cNvSpPr/>
          <p:nvPr/>
        </p:nvSpPr>
        <p:spPr>
          <a:xfrm>
            <a:off x="595582" y="834248"/>
            <a:ext cx="10683968" cy="1569660"/>
          </a:xfrm>
          <a:prstGeom prst="rect">
            <a:avLst/>
          </a:prstGeom>
        </p:spPr>
        <p:txBody>
          <a:bodyPr wrap="square">
            <a:spAutoFit/>
          </a:bodyPr>
          <a:lstStyle/>
          <a:p>
            <a:pPr algn="just"/>
            <a:r>
              <a:rPr lang="en-US" sz="2400" dirty="0">
                <a:latin typeface="Arial Rounded MT Bold" panose="020F0704030504030204" pitchFamily="34" charset="0"/>
                <a:ea typeface="SimSun" panose="02010600030101010101" pitchFamily="2" charset="-122"/>
              </a:rPr>
              <a:t>1. What is the demographic profile of the respondents in terms of: </a:t>
            </a:r>
          </a:p>
          <a:p>
            <a:pPr marL="742950" marR="0" lvl="1" indent="-285750" algn="just">
              <a:spcBef>
                <a:spcPts val="0"/>
              </a:spcBef>
              <a:spcAft>
                <a:spcPts val="0"/>
              </a:spcAft>
              <a:buFont typeface="+mj-lt"/>
              <a:buAutoNum type="arabicPeriod"/>
            </a:pPr>
            <a:r>
              <a:rPr lang="en-US" sz="2400" dirty="0">
                <a:latin typeface="Arial Rounded MT Bold" panose="020F0704030504030204" pitchFamily="34" charset="0"/>
                <a:ea typeface="SimSun" panose="02010600030101010101" pitchFamily="2" charset="-122"/>
              </a:rPr>
              <a:t>Teacher Respondents</a:t>
            </a:r>
          </a:p>
          <a:p>
            <a:pPr marL="1143000" marR="0" lvl="2" indent="-228600" algn="just">
              <a:spcBef>
                <a:spcPts val="0"/>
              </a:spcBef>
              <a:spcAft>
                <a:spcPts val="0"/>
              </a:spcAft>
              <a:buFont typeface="+mj-lt"/>
              <a:buAutoNum type="arabicPeriod"/>
            </a:pPr>
            <a:r>
              <a:rPr lang="en-US" sz="2400" dirty="0">
                <a:latin typeface="Arial Rounded MT Bold" panose="020F0704030504030204" pitchFamily="34" charset="0"/>
                <a:ea typeface="SimSun" panose="02010600030101010101" pitchFamily="2" charset="-122"/>
              </a:rPr>
              <a:t> 1 Gender; 1.2. Age; 1.3. Length of Service; and 1.4. Highest Educational Attainment?</a:t>
            </a:r>
          </a:p>
        </p:txBody>
      </p:sp>
      <p:sp>
        <p:nvSpPr>
          <p:cNvPr id="3" name="Rectangle 2">
            <a:extLst>
              <a:ext uri="{FF2B5EF4-FFF2-40B4-BE49-F238E27FC236}">
                <a16:creationId xmlns:a16="http://schemas.microsoft.com/office/drawing/2014/main" id="{01B2A940-2066-40E2-B0E5-B4F6EDE5F5CA}"/>
              </a:ext>
            </a:extLst>
          </p:cNvPr>
          <p:cNvSpPr/>
          <p:nvPr/>
        </p:nvSpPr>
        <p:spPr>
          <a:xfrm>
            <a:off x="602354" y="2520944"/>
            <a:ext cx="10987292" cy="2308324"/>
          </a:xfrm>
          <a:prstGeom prst="rect">
            <a:avLst/>
          </a:prstGeom>
        </p:spPr>
        <p:txBody>
          <a:bodyPr wrap="square">
            <a:spAutoFit/>
          </a:bodyPr>
          <a:lstStyle/>
          <a:p>
            <a:pPr marL="457200" marR="0" indent="-457200" algn="just">
              <a:spcBef>
                <a:spcPts val="0"/>
              </a:spcBef>
              <a:spcAft>
                <a:spcPts val="0"/>
              </a:spcAft>
            </a:pPr>
            <a:r>
              <a:rPr lang="en-US" sz="2400" dirty="0">
                <a:latin typeface="Arial Rounded MT Bold" panose="020F0704030504030204" pitchFamily="34" charset="0"/>
                <a:ea typeface="SimSun" panose="02010600030101010101" pitchFamily="2" charset="-122"/>
              </a:rPr>
              <a:t>2. What is the level of acceptability/ impact of the proposed computer - aided instructional material as assessed by faculty members in terms of:</a:t>
            </a:r>
          </a:p>
          <a:p>
            <a:pPr indent="457200" algn="just"/>
            <a:r>
              <a:rPr lang="en-US" sz="2400" dirty="0">
                <a:latin typeface="Arial Rounded MT Bold" panose="020F0704030504030204" pitchFamily="34" charset="0"/>
                <a:ea typeface="SimSun" panose="02010600030101010101" pitchFamily="2" charset="-122"/>
              </a:rPr>
              <a:t>(2.1.) Objective; (2.2.) Content; (2.3.) Usefulness; (2.4.) Clarity;    </a:t>
            </a:r>
          </a:p>
          <a:p>
            <a:pPr indent="457200" algn="just"/>
            <a:r>
              <a:rPr lang="en-US" sz="2400" dirty="0">
                <a:latin typeface="Arial Rounded MT Bold" panose="020F0704030504030204" pitchFamily="34" charset="0"/>
                <a:ea typeface="SimSun" panose="02010600030101010101" pitchFamily="2" charset="-122"/>
              </a:rPr>
              <a:t>(2.5.) Presentation; (2.6.) Language and Style; and </a:t>
            </a:r>
          </a:p>
          <a:p>
            <a:pPr indent="457200" algn="just"/>
            <a:r>
              <a:rPr lang="en-US" sz="2400" dirty="0">
                <a:latin typeface="Arial Rounded MT Bold" panose="020F0704030504030204" pitchFamily="34" charset="0"/>
                <a:ea typeface="SimSun" panose="02010600030101010101" pitchFamily="2" charset="-122"/>
              </a:rPr>
              <a:t>(2.7.) Appropriateness?</a:t>
            </a:r>
          </a:p>
        </p:txBody>
      </p:sp>
      <p:sp>
        <p:nvSpPr>
          <p:cNvPr id="12" name="Rectangle 11">
            <a:extLst>
              <a:ext uri="{FF2B5EF4-FFF2-40B4-BE49-F238E27FC236}">
                <a16:creationId xmlns:a16="http://schemas.microsoft.com/office/drawing/2014/main" id="{7FF72104-1883-425B-BFFB-29A3945E6C59}"/>
              </a:ext>
            </a:extLst>
          </p:cNvPr>
          <p:cNvSpPr/>
          <p:nvPr/>
        </p:nvSpPr>
        <p:spPr>
          <a:xfrm>
            <a:off x="4249206" y="108725"/>
            <a:ext cx="2254833" cy="1138773"/>
          </a:xfrm>
          <a:prstGeom prst="rect">
            <a:avLst/>
          </a:prstGeom>
        </p:spPr>
        <p:txBody>
          <a:bodyPr wrap="square">
            <a:spAutoFit/>
          </a:bodyPr>
          <a:lstStyle/>
          <a:p>
            <a:pPr algn="just"/>
            <a:r>
              <a:rPr lang="en-US" sz="3600" b="1" dirty="0">
                <a:solidFill>
                  <a:srgbClr val="002060"/>
                </a:solidFill>
                <a:latin typeface="Arial Rounded MT Bold" panose="020F0704030504030204" pitchFamily="34" charset="0"/>
                <a:ea typeface="Calibri" panose="020F0502020204030204" pitchFamily="34" charset="0"/>
              </a:rPr>
              <a:t>Problem</a:t>
            </a:r>
          </a:p>
          <a:p>
            <a:pPr algn="just"/>
            <a:endParaRPr lang="en-US" sz="3200" dirty="0">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A340CB1D-8B68-436B-956A-559A2E033639}"/>
              </a:ext>
            </a:extLst>
          </p:cNvPr>
          <p:cNvSpPr/>
          <p:nvPr/>
        </p:nvSpPr>
        <p:spPr>
          <a:xfrm>
            <a:off x="595582" y="4642578"/>
            <a:ext cx="10234349" cy="1200329"/>
          </a:xfrm>
          <a:prstGeom prst="rect">
            <a:avLst/>
          </a:prstGeom>
        </p:spPr>
        <p:txBody>
          <a:bodyPr wrap="square">
            <a:spAutoFit/>
          </a:bodyPr>
          <a:lstStyle/>
          <a:p>
            <a:pPr marL="228600" marR="0" indent="-228600" algn="just">
              <a:spcBef>
                <a:spcPts val="0"/>
              </a:spcBef>
              <a:spcAft>
                <a:spcPts val="0"/>
              </a:spcAft>
            </a:pPr>
            <a:r>
              <a:rPr lang="en-US" sz="2400" dirty="0">
                <a:latin typeface="Arial Rounded MT Bold" panose="020F0704030504030204" pitchFamily="34" charset="0"/>
                <a:ea typeface="SimSun" panose="02010600030101010101" pitchFamily="2" charset="-122"/>
              </a:rPr>
              <a:t>3. What is the overall recommendation /impact  by the respondents towards the use of the computer aided instructional material on students academic performance?</a:t>
            </a:r>
          </a:p>
        </p:txBody>
      </p:sp>
      <p:pic>
        <p:nvPicPr>
          <p:cNvPr id="18" name="Picture 17">
            <a:extLst>
              <a:ext uri="{FF2B5EF4-FFF2-40B4-BE49-F238E27FC236}">
                <a16:creationId xmlns:a16="http://schemas.microsoft.com/office/drawing/2014/main" id="{360FEC36-5151-4EB9-ADA8-DB13D9F32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301379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5D5AFB92-5180-4C05-9B6D-D046EDEA3789}"/>
              </a:ext>
            </a:extLst>
          </p:cNvPr>
          <p:cNvSpPr/>
          <p:nvPr/>
        </p:nvSpPr>
        <p:spPr>
          <a:xfrm>
            <a:off x="1731995" y="736443"/>
            <a:ext cx="8226291" cy="1015663"/>
          </a:xfrm>
          <a:prstGeom prst="rect">
            <a:avLst/>
          </a:prstGeom>
        </p:spPr>
        <p:txBody>
          <a:bodyPr wrap="none">
            <a:spAutoFit/>
          </a:bodyPr>
          <a:lstStyle/>
          <a:p>
            <a:r>
              <a:rPr lang="en-PH" sz="6000" b="1" dirty="0">
                <a:solidFill>
                  <a:srgbClr val="002060"/>
                </a:solidFill>
              </a:rPr>
              <a:t>Data </a:t>
            </a:r>
            <a:r>
              <a:rPr lang="en-PH" sz="6000" b="1" dirty="0">
                <a:solidFill>
                  <a:srgbClr val="002060"/>
                </a:solidFill>
                <a:latin typeface="Arial" panose="020B0604020202020204" pitchFamily="34" charset="0"/>
                <a:cs typeface="Arial" panose="020B0604020202020204" pitchFamily="34" charset="0"/>
              </a:rPr>
              <a:t>Gathering</a:t>
            </a:r>
            <a:r>
              <a:rPr lang="en-PH" sz="6000" b="1" dirty="0">
                <a:solidFill>
                  <a:srgbClr val="002060"/>
                </a:solidFill>
              </a:rPr>
              <a:t> Method</a:t>
            </a:r>
            <a:endParaRPr lang="en-US" sz="6000" dirty="0"/>
          </a:p>
        </p:txBody>
      </p:sp>
      <p:sp>
        <p:nvSpPr>
          <p:cNvPr id="11" name="Text Placeholder 2">
            <a:extLst>
              <a:ext uri="{FF2B5EF4-FFF2-40B4-BE49-F238E27FC236}">
                <a16:creationId xmlns:a16="http://schemas.microsoft.com/office/drawing/2014/main" id="{7E39BF4E-F54E-415E-8ECA-0562A6A49E38}"/>
              </a:ext>
            </a:extLst>
          </p:cNvPr>
          <p:cNvSpPr txBox="1">
            <a:spLocks/>
          </p:cNvSpPr>
          <p:nvPr/>
        </p:nvSpPr>
        <p:spPr>
          <a:xfrm>
            <a:off x="666844" y="1868760"/>
            <a:ext cx="10088563" cy="354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4400" dirty="0">
                <a:latin typeface="Arial Rounded MT Bold" panose="020F0704030504030204" pitchFamily="34" charset="0"/>
                <a:cs typeface="Arial" panose="020B0604020202020204" pitchFamily="34" charset="0"/>
              </a:rPr>
              <a:t> The study utilized the </a:t>
            </a:r>
            <a:r>
              <a:rPr lang="en-US" sz="4400" b="1" dirty="0">
                <a:solidFill>
                  <a:srgbClr val="002060"/>
                </a:solidFill>
                <a:latin typeface="Arial Rounded MT Bold" panose="020F0704030504030204" pitchFamily="34" charset="0"/>
                <a:cs typeface="Arial" panose="020B0604020202020204" pitchFamily="34" charset="0"/>
              </a:rPr>
              <a:t>descriptive comparative method </a:t>
            </a:r>
            <a:r>
              <a:rPr lang="en-US" sz="4400" dirty="0">
                <a:latin typeface="Arial Rounded MT Bold" panose="020F0704030504030204" pitchFamily="34" charset="0"/>
                <a:cs typeface="Arial" panose="020B0604020202020204" pitchFamily="34" charset="0"/>
              </a:rPr>
              <a:t>of research to develop and to understand the content and execution of the devised computer-aided material.</a:t>
            </a:r>
            <a:endParaRPr lang="en-PH" sz="4400" dirty="0">
              <a:latin typeface="Arial Rounded MT Bold" panose="020F0704030504030204" pitchFamily="34" charset="0"/>
              <a:cs typeface="Arial" panose="020B0604020202020204" pitchFamily="34" charset="0"/>
            </a:endParaRPr>
          </a:p>
          <a:p>
            <a:pPr algn="just"/>
            <a:endParaRPr lang="en-PH" sz="4400" dirty="0">
              <a:latin typeface="Arial Rounded MT Bold" panose="020F07040305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0A605D5-A3B7-4CF7-A678-940FBD0BD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366979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8805130D-EBA4-453A-936E-AC37650DA817}"/>
              </a:ext>
            </a:extLst>
          </p:cNvPr>
          <p:cNvSpPr txBox="1"/>
          <p:nvPr/>
        </p:nvSpPr>
        <p:spPr>
          <a:xfrm>
            <a:off x="-135773" y="6063303"/>
            <a:ext cx="11190515" cy="707886"/>
          </a:xfrm>
          <a:prstGeom prst="rect">
            <a:avLst/>
          </a:prstGeom>
          <a:noFill/>
        </p:spPr>
        <p:txBody>
          <a:bodyPr wrap="square" rtlCol="0">
            <a:spAutoFit/>
          </a:bodyPr>
          <a:lstStyle/>
          <a:p>
            <a:pPr marL="845185" marR="146050" indent="266700" algn="r">
              <a:lnSpc>
                <a:spcPct val="100000"/>
              </a:lnSpc>
              <a:spcBef>
                <a:spcPts val="0"/>
              </a:spcBef>
              <a:spcAft>
                <a:spcPts val="0"/>
              </a:spcAft>
            </a:pPr>
            <a:r>
              <a:rPr lang="en-US" sz="2000" b="1" dirty="0">
                <a:solidFill>
                  <a:schemeClr val="accent2">
                    <a:lumMod val="75000"/>
                  </a:schemeClr>
                </a:solidFill>
                <a:effectLst/>
                <a:latin typeface="Times New Roman" panose="02020603050405020304" pitchFamily="18" charset="0"/>
                <a:ea typeface="Times New Roman" panose="02020603050405020304" pitchFamily="18" charset="0"/>
              </a:rPr>
              <a:t>4th International Multidisciplinary Research Conference</a:t>
            </a:r>
          </a:p>
          <a:p>
            <a:pPr algn="r"/>
            <a:r>
              <a:rPr lang="en-US" sz="2000" i="1" dirty="0">
                <a:effectLst/>
                <a:latin typeface="Times New Roman" panose="02020603050405020304" pitchFamily="18" charset="0"/>
                <a:ea typeface="Times New Roman" panose="02020603050405020304" pitchFamily="18" charset="0"/>
              </a:rPr>
              <a:t>Resilience, Response, Recovery: Reimagining Sustainability in the Pandemic</a:t>
            </a:r>
            <a:endParaRPr lang="en-US" sz="2000" dirty="0"/>
          </a:p>
        </p:txBody>
      </p:sp>
      <p:sp>
        <p:nvSpPr>
          <p:cNvPr id="9" name="Title 1">
            <a:extLst>
              <a:ext uri="{FF2B5EF4-FFF2-40B4-BE49-F238E27FC236}">
                <a16:creationId xmlns:a16="http://schemas.microsoft.com/office/drawing/2014/main" id="{0C4F8814-A0E3-473D-A978-8D128157A64C}"/>
              </a:ext>
            </a:extLst>
          </p:cNvPr>
          <p:cNvSpPr txBox="1">
            <a:spLocks/>
          </p:cNvSpPr>
          <p:nvPr/>
        </p:nvSpPr>
        <p:spPr>
          <a:xfrm>
            <a:off x="1012968" y="467939"/>
            <a:ext cx="9906000" cy="8672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sz="4800" b="1" dirty="0">
                <a:solidFill>
                  <a:srgbClr val="002060"/>
                </a:solidFill>
                <a:latin typeface="Arial" panose="020B0604020202020204" pitchFamily="34" charset="0"/>
                <a:cs typeface="Arial" panose="020B0604020202020204" pitchFamily="34" charset="0"/>
              </a:rPr>
              <a:t>Data Analysis</a:t>
            </a:r>
          </a:p>
        </p:txBody>
      </p:sp>
      <p:sp>
        <p:nvSpPr>
          <p:cNvPr id="11" name="Text Placeholder 2">
            <a:extLst>
              <a:ext uri="{FF2B5EF4-FFF2-40B4-BE49-F238E27FC236}">
                <a16:creationId xmlns:a16="http://schemas.microsoft.com/office/drawing/2014/main" id="{910CBAD8-1C51-44AB-9FDC-5920D11F6A89}"/>
              </a:ext>
            </a:extLst>
          </p:cNvPr>
          <p:cNvSpPr txBox="1">
            <a:spLocks/>
          </p:cNvSpPr>
          <p:nvPr/>
        </p:nvSpPr>
        <p:spPr>
          <a:xfrm>
            <a:off x="614393" y="1282266"/>
            <a:ext cx="10703149" cy="1842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600" b="1" u="sng" dirty="0">
                <a:solidFill>
                  <a:srgbClr val="002060"/>
                </a:solidFill>
                <a:latin typeface="Arial Rounded MT Bold" panose="020F0704030504030204" pitchFamily="34" charset="0"/>
                <a:cs typeface="Arial" panose="020B0604020202020204" pitchFamily="34" charset="0"/>
              </a:rPr>
              <a:t>Frequency and Distribution &amp; Percentage </a:t>
            </a:r>
            <a:r>
              <a:rPr lang="en-US" sz="3600" dirty="0">
                <a:latin typeface="Arial Rounded MT Bold" panose="020F0704030504030204" pitchFamily="34" charset="0"/>
              </a:rPr>
              <a:t>It was used to present and analyze the profile of the respondents. </a:t>
            </a:r>
            <a:endParaRPr lang="en-US" sz="3600" b="1" dirty="0">
              <a:latin typeface="Arial Rounded MT Bold" panose="020F0704030504030204" pitchFamily="34" charset="0"/>
              <a:cs typeface="Arial" panose="020B0604020202020204" pitchFamily="34" charset="0"/>
            </a:endParaRPr>
          </a:p>
          <a:p>
            <a:pPr algn="just"/>
            <a:r>
              <a:rPr lang="en-US" sz="3600" b="1" u="sng" dirty="0">
                <a:solidFill>
                  <a:srgbClr val="002060"/>
                </a:solidFill>
                <a:latin typeface="Arial Rounded MT Bold" panose="020F0704030504030204" pitchFamily="34" charset="0"/>
                <a:cs typeface="Arial" panose="020B0604020202020204" pitchFamily="34" charset="0"/>
              </a:rPr>
              <a:t>Analysis of Variance (ANOVA) </a:t>
            </a:r>
            <a:r>
              <a:rPr lang="en-US" sz="3600" dirty="0">
                <a:latin typeface="Arial Rounded MT Bold" panose="020F0704030504030204" pitchFamily="34" charset="0"/>
              </a:rPr>
              <a:t>It was used to determine the level of acceptability of the proposed  computer - aided instructional material and to find the overall recommendation and impact of  the academic performance of the learners.</a:t>
            </a:r>
            <a:endParaRPr lang="en-US" sz="3600" b="1" dirty="0">
              <a:latin typeface="Arial Rounded MT Bold" panose="020F0704030504030204" pitchFamily="34" charset="0"/>
              <a:cs typeface="Arial" panose="020B0604020202020204" pitchFamily="34" charset="0"/>
            </a:endParaRPr>
          </a:p>
          <a:p>
            <a:pPr algn="just"/>
            <a:endParaRPr lang="en-US" b="1" dirty="0">
              <a:latin typeface="Arial Rounded MT Bold" panose="020F0704030504030204" pitchFamily="34" charset="0"/>
              <a:cs typeface="Arial" panose="020B0604020202020204" pitchFamily="34" charset="0"/>
            </a:endParaRPr>
          </a:p>
          <a:p>
            <a:pPr algn="just"/>
            <a:endParaRPr lang="en-PH" sz="4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0E85AE8-4B44-47FC-869A-BFC0632BA87E}"/>
              </a:ext>
            </a:extLst>
          </p:cNvPr>
          <p:cNvSpPr/>
          <p:nvPr/>
        </p:nvSpPr>
        <p:spPr>
          <a:xfrm>
            <a:off x="2595716" y="6063303"/>
            <a:ext cx="9070258" cy="7078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E9098AA-A082-427D-9D03-8F80DDCFD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163655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8805130D-EBA4-453A-936E-AC37650DA817}"/>
              </a:ext>
            </a:extLst>
          </p:cNvPr>
          <p:cNvSpPr txBox="1"/>
          <p:nvPr/>
        </p:nvSpPr>
        <p:spPr>
          <a:xfrm>
            <a:off x="-135773" y="6063303"/>
            <a:ext cx="11190515" cy="707886"/>
          </a:xfrm>
          <a:prstGeom prst="rect">
            <a:avLst/>
          </a:prstGeom>
          <a:noFill/>
        </p:spPr>
        <p:txBody>
          <a:bodyPr wrap="square" rtlCol="0">
            <a:spAutoFit/>
          </a:bodyPr>
          <a:lstStyle/>
          <a:p>
            <a:pPr marL="845185" marR="146050" indent="266700" algn="r">
              <a:lnSpc>
                <a:spcPct val="100000"/>
              </a:lnSpc>
              <a:spcBef>
                <a:spcPts val="0"/>
              </a:spcBef>
              <a:spcAft>
                <a:spcPts val="0"/>
              </a:spcAft>
            </a:pPr>
            <a:r>
              <a:rPr lang="en-US" sz="2000" b="1" dirty="0">
                <a:solidFill>
                  <a:schemeClr val="accent2">
                    <a:lumMod val="75000"/>
                  </a:schemeClr>
                </a:solidFill>
                <a:effectLst/>
                <a:latin typeface="Times New Roman" panose="02020603050405020304" pitchFamily="18" charset="0"/>
                <a:ea typeface="Times New Roman" panose="02020603050405020304" pitchFamily="18" charset="0"/>
              </a:rPr>
              <a:t>4th International Multidisciplinary Research Conference</a:t>
            </a:r>
          </a:p>
          <a:p>
            <a:pPr algn="r"/>
            <a:r>
              <a:rPr lang="en-US" sz="2000" i="1" dirty="0">
                <a:effectLst/>
                <a:latin typeface="Times New Roman" panose="02020603050405020304" pitchFamily="18" charset="0"/>
                <a:ea typeface="Times New Roman" panose="02020603050405020304" pitchFamily="18" charset="0"/>
              </a:rPr>
              <a:t>Resilience, Response, Recovery: Reimagining Sustainability in the Pandemic</a:t>
            </a:r>
            <a:endParaRPr lang="en-US" sz="2000" dirty="0"/>
          </a:p>
        </p:txBody>
      </p:sp>
      <p:sp>
        <p:nvSpPr>
          <p:cNvPr id="9" name="Title 1">
            <a:extLst>
              <a:ext uri="{FF2B5EF4-FFF2-40B4-BE49-F238E27FC236}">
                <a16:creationId xmlns:a16="http://schemas.microsoft.com/office/drawing/2014/main" id="{0C4F8814-A0E3-473D-A978-8D128157A64C}"/>
              </a:ext>
            </a:extLst>
          </p:cNvPr>
          <p:cNvSpPr txBox="1">
            <a:spLocks/>
          </p:cNvSpPr>
          <p:nvPr/>
        </p:nvSpPr>
        <p:spPr>
          <a:xfrm>
            <a:off x="945082" y="354538"/>
            <a:ext cx="9906000" cy="8672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sz="4800" b="1" dirty="0">
                <a:solidFill>
                  <a:srgbClr val="002060"/>
                </a:solidFill>
                <a:latin typeface="Arial" panose="020B0604020202020204" pitchFamily="34" charset="0"/>
                <a:cs typeface="Arial" panose="020B0604020202020204" pitchFamily="34" charset="0"/>
              </a:rPr>
              <a:t>Data Analysis</a:t>
            </a:r>
          </a:p>
        </p:txBody>
      </p:sp>
      <p:sp>
        <p:nvSpPr>
          <p:cNvPr id="11" name="Text Placeholder 2">
            <a:extLst>
              <a:ext uri="{FF2B5EF4-FFF2-40B4-BE49-F238E27FC236}">
                <a16:creationId xmlns:a16="http://schemas.microsoft.com/office/drawing/2014/main" id="{910CBAD8-1C51-44AB-9FDC-5920D11F6A89}"/>
              </a:ext>
            </a:extLst>
          </p:cNvPr>
          <p:cNvSpPr txBox="1">
            <a:spLocks/>
          </p:cNvSpPr>
          <p:nvPr/>
        </p:nvSpPr>
        <p:spPr>
          <a:xfrm>
            <a:off x="670705" y="1282266"/>
            <a:ext cx="10703149" cy="1842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b="1" u="sng" dirty="0">
                <a:solidFill>
                  <a:srgbClr val="002060"/>
                </a:solidFill>
                <a:latin typeface="Arial Rounded MT Bold" panose="020F0704030504030204" pitchFamily="34" charset="0"/>
              </a:rPr>
              <a:t>Weighted Mean </a:t>
            </a:r>
            <a:r>
              <a:rPr lang="en-US" sz="3200" dirty="0">
                <a:latin typeface="Arial Rounded MT Bold" panose="020F0704030504030204" pitchFamily="34" charset="0"/>
              </a:rPr>
              <a:t>It was used to determine if there was a significant difference in the acceptability of the computer aided instructional material as assessed by the respondents when group according to their profile (age, gender, length of service, and highest educational attainment).</a:t>
            </a:r>
            <a:endParaRPr lang="en-US" sz="3200" b="1" dirty="0">
              <a:latin typeface="Arial Rounded MT Bold" panose="020F0704030504030204" pitchFamily="34" charset="0"/>
            </a:endParaRPr>
          </a:p>
          <a:p>
            <a:pPr algn="just"/>
            <a:r>
              <a:rPr lang="en-US" sz="3200" b="1" u="sng" dirty="0">
                <a:solidFill>
                  <a:srgbClr val="002060"/>
                </a:solidFill>
                <a:latin typeface="Arial Rounded MT Bold" panose="020F0704030504030204" pitchFamily="34" charset="0"/>
              </a:rPr>
              <a:t>Independent T- Test.</a:t>
            </a:r>
            <a:r>
              <a:rPr lang="en-US" sz="3200" u="sng" dirty="0">
                <a:solidFill>
                  <a:srgbClr val="002060"/>
                </a:solidFill>
                <a:latin typeface="Arial Rounded MT Bold" panose="020F0704030504030204" pitchFamily="34" charset="0"/>
              </a:rPr>
              <a:t> </a:t>
            </a:r>
            <a:r>
              <a:rPr lang="en-US" sz="3200" dirty="0">
                <a:latin typeface="Arial Rounded MT Bold" panose="020F0704030504030204" pitchFamily="34" charset="0"/>
              </a:rPr>
              <a:t>It was used to determine if there was a significance in the acceptability of the computer – aided instructional material as assessed by the respondents for gender.</a:t>
            </a:r>
          </a:p>
          <a:p>
            <a:pPr algn="just"/>
            <a:endParaRPr lang="en-US" sz="3200" dirty="0">
              <a:latin typeface="Arial Rounded MT Bold" panose="020F0704030504030204" pitchFamily="34" charset="0"/>
            </a:endParaRPr>
          </a:p>
          <a:p>
            <a:pPr algn="just"/>
            <a:endParaRPr lang="en-US" sz="3200" dirty="0">
              <a:latin typeface="Arial Rounded MT Bold" panose="020F0704030504030204" pitchFamily="34" charset="0"/>
            </a:endParaRPr>
          </a:p>
          <a:p>
            <a:pPr algn="just"/>
            <a:endParaRPr lang="en-US" sz="2400" b="1" dirty="0">
              <a:latin typeface="Arial Rounded MT Bold" panose="020F0704030504030204" pitchFamily="34" charset="0"/>
              <a:cs typeface="Arial" panose="020B0604020202020204" pitchFamily="34" charset="0"/>
            </a:endParaRPr>
          </a:p>
          <a:p>
            <a:pPr algn="just"/>
            <a:endParaRPr lang="en-PH" sz="4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32CD46C-8E75-4CC3-8BB6-7577F10B3799}"/>
              </a:ext>
            </a:extLst>
          </p:cNvPr>
          <p:cNvSpPr/>
          <p:nvPr/>
        </p:nvSpPr>
        <p:spPr>
          <a:xfrm>
            <a:off x="2595716" y="6063303"/>
            <a:ext cx="9070258" cy="7078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1E9E627-D844-49C6-815D-802E8F25F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93742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01022D17-CC0B-4089-BC79-F907ADCD1BC9}"/>
              </a:ext>
            </a:extLst>
          </p:cNvPr>
          <p:cNvGraphicFramePr>
            <a:graphicFrameLocks noGrp="1"/>
          </p:cNvGraphicFramePr>
          <p:nvPr>
            <p:extLst>
              <p:ext uri="{D42A27DB-BD31-4B8C-83A1-F6EECF244321}">
                <p14:modId xmlns:p14="http://schemas.microsoft.com/office/powerpoint/2010/main" val="507484114"/>
              </p:ext>
            </p:extLst>
          </p:nvPr>
        </p:nvGraphicFramePr>
        <p:xfrm>
          <a:off x="360340" y="267772"/>
          <a:ext cx="11471317" cy="2040895"/>
        </p:xfrm>
        <a:graphic>
          <a:graphicData uri="http://schemas.openxmlformats.org/drawingml/2006/table">
            <a:tbl>
              <a:tblPr firstRow="1" firstCol="1" bandRow="1">
                <a:tableStyleId>{7DF18680-E054-41AD-8BC1-D1AEF772440D}</a:tableStyleId>
              </a:tblPr>
              <a:tblGrid>
                <a:gridCol w="7287419">
                  <a:extLst>
                    <a:ext uri="{9D8B030D-6E8A-4147-A177-3AD203B41FA5}">
                      <a16:colId xmlns:a16="http://schemas.microsoft.com/office/drawing/2014/main" val="199821594"/>
                    </a:ext>
                  </a:extLst>
                </a:gridCol>
                <a:gridCol w="2057208">
                  <a:extLst>
                    <a:ext uri="{9D8B030D-6E8A-4147-A177-3AD203B41FA5}">
                      <a16:colId xmlns:a16="http://schemas.microsoft.com/office/drawing/2014/main" val="225000231"/>
                    </a:ext>
                  </a:extLst>
                </a:gridCol>
                <a:gridCol w="2126690">
                  <a:extLst>
                    <a:ext uri="{9D8B030D-6E8A-4147-A177-3AD203B41FA5}">
                      <a16:colId xmlns:a16="http://schemas.microsoft.com/office/drawing/2014/main" val="3967046674"/>
                    </a:ext>
                  </a:extLst>
                </a:gridCol>
              </a:tblGrid>
              <a:tr h="591371">
                <a:tc gridSpan="3">
                  <a:txBody>
                    <a:bodyPr/>
                    <a:lstStyle/>
                    <a:p>
                      <a:pPr marL="0" marR="0" algn="ctr">
                        <a:spcBef>
                          <a:spcPts val="0"/>
                        </a:spcBef>
                        <a:spcAft>
                          <a:spcPts val="0"/>
                        </a:spcAft>
                      </a:pPr>
                      <a:r>
                        <a:rPr lang="en-PH" sz="2400" dirty="0">
                          <a:effectLst/>
                        </a:rPr>
                        <a:t>Table 1.1</a:t>
                      </a:r>
                      <a:endParaRPr lang="en-US" sz="2400" dirty="0">
                        <a:effectLst/>
                      </a:endParaRPr>
                    </a:p>
                    <a:p>
                      <a:pPr marL="0" marR="0" algn="ctr">
                        <a:spcBef>
                          <a:spcPts val="0"/>
                        </a:spcBef>
                        <a:spcAft>
                          <a:spcPts val="0"/>
                        </a:spcAft>
                      </a:pPr>
                      <a:r>
                        <a:rPr lang="en-PH" sz="2800" dirty="0">
                          <a:solidFill>
                            <a:schemeClr val="tx1"/>
                          </a:solidFill>
                          <a:effectLst/>
                        </a:rPr>
                        <a:t> Frequency and Percentage Distribution of the Teacher-Respondents' Profile</a:t>
                      </a:r>
                      <a:endParaRPr lang="en-US" sz="2800" dirty="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4072216"/>
                  </a:ext>
                </a:extLst>
              </a:tr>
              <a:tr h="334015">
                <a:tc>
                  <a:txBody>
                    <a:bodyPr/>
                    <a:lstStyle/>
                    <a:p>
                      <a:pPr marL="0" marR="0" algn="ctr">
                        <a:spcBef>
                          <a:spcPts val="0"/>
                        </a:spcBef>
                        <a:spcAft>
                          <a:spcPts val="0"/>
                        </a:spcAft>
                      </a:pPr>
                      <a:r>
                        <a:rPr lang="en-PH" sz="2000" dirty="0">
                          <a:effectLst/>
                        </a:rPr>
                        <a:t>Profile</a:t>
                      </a:r>
                      <a:endParaRPr lang="en-US" sz="20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2000" dirty="0">
                          <a:effectLst/>
                        </a:rPr>
                        <a:t>Frequency</a:t>
                      </a:r>
                      <a:endParaRPr lang="en-US" sz="20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2000">
                          <a:effectLst/>
                        </a:rPr>
                        <a:t>Percentage</a:t>
                      </a:r>
                      <a:endParaRPr lang="en-US" sz="20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199939535"/>
                  </a:ext>
                </a:extLst>
              </a:tr>
              <a:tr h="225187">
                <a:tc>
                  <a:txBody>
                    <a:bodyPr/>
                    <a:lstStyle/>
                    <a:p>
                      <a:pPr marL="0" marR="0" algn="ctr">
                        <a:spcBef>
                          <a:spcPts val="0"/>
                        </a:spcBef>
                        <a:spcAft>
                          <a:spcPts val="0"/>
                        </a:spcAft>
                      </a:pPr>
                      <a:r>
                        <a:rPr lang="en-PH" sz="2000">
                          <a:effectLst/>
                        </a:rPr>
                        <a:t>Gender</a:t>
                      </a:r>
                      <a:endParaRPr lang="en-US" sz="2000">
                        <a:effectLst/>
                        <a:latin typeface="Times New Roman" panose="02020603050405020304" pitchFamily="18" charset="0"/>
                        <a:ea typeface="SimSun" panose="02010600030101010101" pitchFamily="2" charset="-122"/>
                      </a:endParaRPr>
                    </a:p>
                  </a:txBody>
                  <a:tcPr marL="68580" marR="68580" marT="0" marB="0" anchor="b"/>
                </a:tc>
                <a:tc>
                  <a:txBody>
                    <a:bodyPr/>
                    <a:lstStyle/>
                    <a:p>
                      <a:endParaRPr lang="en-US" sz="1400" dirty="0">
                        <a:effectLst/>
                        <a:latin typeface="Calibri" panose="020F0502020204030204" pitchFamily="34" charset="0"/>
                      </a:endParaRPr>
                    </a:p>
                  </a:txBody>
                  <a:tcPr marL="68580" marR="68580" marT="0" marB="0" anchor="b"/>
                </a:tc>
                <a:tc>
                  <a:txBody>
                    <a:bodyPr/>
                    <a:lstStyle/>
                    <a:p>
                      <a:endParaRPr lang="en-US" sz="1400" dirty="0">
                        <a:effectLst/>
                        <a:latin typeface="Calibri" panose="020F0502020204030204" pitchFamily="34" charset="0"/>
                      </a:endParaRPr>
                    </a:p>
                  </a:txBody>
                  <a:tcPr marL="68580" marR="68580" marT="0" marB="0" anchor="b"/>
                </a:tc>
                <a:extLst>
                  <a:ext uri="{0D108BD9-81ED-4DB2-BD59-A6C34878D82A}">
                    <a16:rowId xmlns:a16="http://schemas.microsoft.com/office/drawing/2014/main" val="402465904"/>
                  </a:ext>
                </a:extLst>
              </a:tr>
              <a:tr h="216973">
                <a:tc>
                  <a:txBody>
                    <a:bodyPr/>
                    <a:lstStyle/>
                    <a:p>
                      <a:pPr marL="0" marR="0">
                        <a:spcBef>
                          <a:spcPts val="0"/>
                        </a:spcBef>
                        <a:spcAft>
                          <a:spcPts val="0"/>
                        </a:spcAft>
                      </a:pPr>
                      <a:r>
                        <a:rPr lang="en-PH" sz="2000">
                          <a:effectLst/>
                        </a:rPr>
                        <a:t>Male</a:t>
                      </a:r>
                      <a:endParaRPr lang="en-US" sz="20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2000">
                          <a:effectLst/>
                        </a:rPr>
                        <a:t>4</a:t>
                      </a:r>
                      <a:endParaRPr lang="en-US" sz="20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2000" dirty="0">
                          <a:effectLst/>
                        </a:rPr>
                        <a:t>17</a:t>
                      </a:r>
                      <a:endParaRPr lang="en-US" sz="2000"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3576955293"/>
                  </a:ext>
                </a:extLst>
              </a:tr>
              <a:tr h="225187">
                <a:tc>
                  <a:txBody>
                    <a:bodyPr/>
                    <a:lstStyle/>
                    <a:p>
                      <a:pPr marL="0" marR="0">
                        <a:spcBef>
                          <a:spcPts val="0"/>
                        </a:spcBef>
                        <a:spcAft>
                          <a:spcPts val="0"/>
                        </a:spcAft>
                      </a:pPr>
                      <a:r>
                        <a:rPr lang="en-PH" sz="2000">
                          <a:effectLst/>
                        </a:rPr>
                        <a:t>Female</a:t>
                      </a:r>
                      <a:endParaRPr lang="en-US" sz="20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2000">
                          <a:effectLst/>
                        </a:rPr>
                        <a:t>20</a:t>
                      </a:r>
                      <a:endParaRPr lang="en-US" sz="20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2000" dirty="0">
                          <a:effectLst/>
                        </a:rPr>
                        <a:t>83</a:t>
                      </a:r>
                      <a:endParaRPr lang="en-US" sz="2000"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44778163"/>
                  </a:ext>
                </a:extLst>
              </a:tr>
            </a:tbl>
          </a:graphicData>
        </a:graphic>
      </p:graphicFrame>
      <p:graphicFrame>
        <p:nvGraphicFramePr>
          <p:cNvPr id="4" name="Table 3">
            <a:extLst>
              <a:ext uri="{FF2B5EF4-FFF2-40B4-BE49-F238E27FC236}">
                <a16:creationId xmlns:a16="http://schemas.microsoft.com/office/drawing/2014/main" id="{4E3050A6-63AA-4A03-AEF3-934ADB167601}"/>
              </a:ext>
            </a:extLst>
          </p:cNvPr>
          <p:cNvGraphicFramePr>
            <a:graphicFrameLocks noGrp="1"/>
          </p:cNvGraphicFramePr>
          <p:nvPr>
            <p:extLst>
              <p:ext uri="{D42A27DB-BD31-4B8C-83A1-F6EECF244321}">
                <p14:modId xmlns:p14="http://schemas.microsoft.com/office/powerpoint/2010/main" val="206921620"/>
              </p:ext>
            </p:extLst>
          </p:nvPr>
        </p:nvGraphicFramePr>
        <p:xfrm>
          <a:off x="327348" y="2256503"/>
          <a:ext cx="11504310" cy="4145280"/>
        </p:xfrm>
        <a:graphic>
          <a:graphicData uri="http://schemas.openxmlformats.org/drawingml/2006/table">
            <a:tbl>
              <a:tblPr firstRow="1" firstCol="1" bandRow="1">
                <a:tableStyleId>{7DF18680-E054-41AD-8BC1-D1AEF772440D}</a:tableStyleId>
              </a:tblPr>
              <a:tblGrid>
                <a:gridCol w="7308378">
                  <a:extLst>
                    <a:ext uri="{9D8B030D-6E8A-4147-A177-3AD203B41FA5}">
                      <a16:colId xmlns:a16="http://schemas.microsoft.com/office/drawing/2014/main" val="2270942698"/>
                    </a:ext>
                  </a:extLst>
                </a:gridCol>
                <a:gridCol w="2063125">
                  <a:extLst>
                    <a:ext uri="{9D8B030D-6E8A-4147-A177-3AD203B41FA5}">
                      <a16:colId xmlns:a16="http://schemas.microsoft.com/office/drawing/2014/main" val="4025166059"/>
                    </a:ext>
                  </a:extLst>
                </a:gridCol>
                <a:gridCol w="2132807">
                  <a:extLst>
                    <a:ext uri="{9D8B030D-6E8A-4147-A177-3AD203B41FA5}">
                      <a16:colId xmlns:a16="http://schemas.microsoft.com/office/drawing/2014/main" val="1682514912"/>
                    </a:ext>
                  </a:extLst>
                </a:gridCol>
              </a:tblGrid>
              <a:tr h="220677">
                <a:tc>
                  <a:txBody>
                    <a:bodyPr/>
                    <a:lstStyle/>
                    <a:p>
                      <a:pPr marL="0" marR="0" algn="ctr">
                        <a:spcBef>
                          <a:spcPts val="0"/>
                        </a:spcBef>
                        <a:spcAft>
                          <a:spcPts val="0"/>
                        </a:spcAft>
                      </a:pPr>
                      <a:r>
                        <a:rPr lang="en-PH" sz="1600" b="1" dirty="0">
                          <a:effectLst/>
                        </a:rPr>
                        <a:t>Age</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endParaRPr lang="en-US" sz="1100" b="1">
                        <a:effectLst/>
                        <a:latin typeface="Calibri" panose="020F0502020204030204" pitchFamily="34" charset="0"/>
                      </a:endParaRPr>
                    </a:p>
                  </a:txBody>
                  <a:tcPr marL="68580" marR="68580" marT="0" marB="0" anchor="b"/>
                </a:tc>
                <a:tc>
                  <a:txBody>
                    <a:bodyPr/>
                    <a:lstStyle/>
                    <a:p>
                      <a:endParaRPr lang="en-US" sz="1100" b="1">
                        <a:effectLst/>
                        <a:latin typeface="Calibri" panose="020F0502020204030204" pitchFamily="34" charset="0"/>
                      </a:endParaRPr>
                    </a:p>
                  </a:txBody>
                  <a:tcPr marL="68580" marR="68580" marT="0" marB="0" anchor="b"/>
                </a:tc>
                <a:extLst>
                  <a:ext uri="{0D108BD9-81ED-4DB2-BD59-A6C34878D82A}">
                    <a16:rowId xmlns:a16="http://schemas.microsoft.com/office/drawing/2014/main" val="1154742590"/>
                  </a:ext>
                </a:extLst>
              </a:tr>
              <a:tr h="220677">
                <a:tc>
                  <a:txBody>
                    <a:bodyPr/>
                    <a:lstStyle/>
                    <a:p>
                      <a:pPr marL="0" marR="0">
                        <a:spcBef>
                          <a:spcPts val="0"/>
                        </a:spcBef>
                        <a:spcAft>
                          <a:spcPts val="0"/>
                        </a:spcAft>
                      </a:pPr>
                      <a:r>
                        <a:rPr lang="en-PH" sz="1600" b="1" dirty="0">
                          <a:effectLst/>
                        </a:rPr>
                        <a:t>21-25 Years Old</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1</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4</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331789654"/>
                  </a:ext>
                </a:extLst>
              </a:tr>
              <a:tr h="220677">
                <a:tc>
                  <a:txBody>
                    <a:bodyPr/>
                    <a:lstStyle/>
                    <a:p>
                      <a:pPr marL="0" marR="0">
                        <a:spcBef>
                          <a:spcPts val="0"/>
                        </a:spcBef>
                        <a:spcAft>
                          <a:spcPts val="0"/>
                        </a:spcAft>
                      </a:pPr>
                      <a:r>
                        <a:rPr lang="en-PH" sz="1600" b="1" dirty="0">
                          <a:effectLst/>
                        </a:rPr>
                        <a:t>26-30 Years Old</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9</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38</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996585414"/>
                  </a:ext>
                </a:extLst>
              </a:tr>
              <a:tr h="220677">
                <a:tc>
                  <a:txBody>
                    <a:bodyPr/>
                    <a:lstStyle/>
                    <a:p>
                      <a:pPr marL="0" marR="0">
                        <a:spcBef>
                          <a:spcPts val="0"/>
                        </a:spcBef>
                        <a:spcAft>
                          <a:spcPts val="0"/>
                        </a:spcAft>
                      </a:pPr>
                      <a:r>
                        <a:rPr lang="en-PH" sz="1600" b="1">
                          <a:effectLst/>
                        </a:rPr>
                        <a:t>31-35 Years Old</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2</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8</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292747737"/>
                  </a:ext>
                </a:extLst>
              </a:tr>
              <a:tr h="220677">
                <a:tc>
                  <a:txBody>
                    <a:bodyPr/>
                    <a:lstStyle/>
                    <a:p>
                      <a:pPr marL="0" marR="0">
                        <a:spcBef>
                          <a:spcPts val="0"/>
                        </a:spcBef>
                        <a:spcAft>
                          <a:spcPts val="0"/>
                        </a:spcAft>
                      </a:pPr>
                      <a:r>
                        <a:rPr lang="en-PH" sz="1600" b="1" dirty="0">
                          <a:effectLst/>
                        </a:rPr>
                        <a:t>36-40 Years Old</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10</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42</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230610310"/>
                  </a:ext>
                </a:extLst>
              </a:tr>
              <a:tr h="220677">
                <a:tc>
                  <a:txBody>
                    <a:bodyPr/>
                    <a:lstStyle/>
                    <a:p>
                      <a:pPr marL="0" marR="0">
                        <a:spcBef>
                          <a:spcPts val="0"/>
                        </a:spcBef>
                        <a:spcAft>
                          <a:spcPts val="0"/>
                        </a:spcAft>
                      </a:pPr>
                      <a:r>
                        <a:rPr lang="en-PH" sz="1600" b="1" dirty="0">
                          <a:effectLst/>
                        </a:rPr>
                        <a:t>More than 40 Years Old</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2</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8</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419294192"/>
                  </a:ext>
                </a:extLst>
              </a:tr>
              <a:tr h="220677">
                <a:tc>
                  <a:txBody>
                    <a:bodyPr/>
                    <a:lstStyle/>
                    <a:p>
                      <a:pPr marL="0" marR="0" algn="ctr">
                        <a:spcBef>
                          <a:spcPts val="0"/>
                        </a:spcBef>
                        <a:spcAft>
                          <a:spcPts val="0"/>
                        </a:spcAft>
                      </a:pPr>
                      <a:r>
                        <a:rPr lang="en-PH" sz="1600" b="1">
                          <a:effectLst/>
                        </a:rPr>
                        <a:t>Length of Service</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endParaRPr lang="en-US" sz="1100" b="1">
                        <a:effectLst/>
                        <a:latin typeface="Calibri" panose="020F0502020204030204" pitchFamily="34" charset="0"/>
                      </a:endParaRPr>
                    </a:p>
                  </a:txBody>
                  <a:tcPr marL="68580" marR="68580" marT="0" marB="0" anchor="b"/>
                </a:tc>
                <a:tc>
                  <a:txBody>
                    <a:bodyPr/>
                    <a:lstStyle/>
                    <a:p>
                      <a:endParaRPr lang="en-US" sz="1100" b="1">
                        <a:effectLst/>
                        <a:latin typeface="Calibri" panose="020F0502020204030204" pitchFamily="34" charset="0"/>
                      </a:endParaRPr>
                    </a:p>
                  </a:txBody>
                  <a:tcPr marL="68580" marR="68580" marT="0" marB="0" anchor="b"/>
                </a:tc>
                <a:extLst>
                  <a:ext uri="{0D108BD9-81ED-4DB2-BD59-A6C34878D82A}">
                    <a16:rowId xmlns:a16="http://schemas.microsoft.com/office/drawing/2014/main" val="785654486"/>
                  </a:ext>
                </a:extLst>
              </a:tr>
              <a:tr h="220677">
                <a:tc>
                  <a:txBody>
                    <a:bodyPr/>
                    <a:lstStyle/>
                    <a:p>
                      <a:pPr marL="0" marR="0">
                        <a:spcBef>
                          <a:spcPts val="0"/>
                        </a:spcBef>
                        <a:spcAft>
                          <a:spcPts val="0"/>
                        </a:spcAft>
                      </a:pPr>
                      <a:r>
                        <a:rPr lang="en-PH" sz="1600" b="1" dirty="0">
                          <a:effectLst/>
                        </a:rPr>
                        <a:t>1-5 Years</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1</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4</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3842656021"/>
                  </a:ext>
                </a:extLst>
              </a:tr>
              <a:tr h="220677">
                <a:tc>
                  <a:txBody>
                    <a:bodyPr/>
                    <a:lstStyle/>
                    <a:p>
                      <a:pPr marL="0" marR="0">
                        <a:spcBef>
                          <a:spcPts val="0"/>
                        </a:spcBef>
                        <a:spcAft>
                          <a:spcPts val="0"/>
                        </a:spcAft>
                      </a:pPr>
                      <a:r>
                        <a:rPr lang="en-PH" sz="1600" b="1">
                          <a:effectLst/>
                        </a:rPr>
                        <a:t>6-10 Years</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8</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33</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271851389"/>
                  </a:ext>
                </a:extLst>
              </a:tr>
              <a:tr h="220677">
                <a:tc>
                  <a:txBody>
                    <a:bodyPr/>
                    <a:lstStyle/>
                    <a:p>
                      <a:pPr marL="0" marR="0">
                        <a:spcBef>
                          <a:spcPts val="0"/>
                        </a:spcBef>
                        <a:spcAft>
                          <a:spcPts val="0"/>
                        </a:spcAft>
                      </a:pPr>
                      <a:r>
                        <a:rPr lang="en-PH" sz="1600" b="1" dirty="0">
                          <a:effectLst/>
                        </a:rPr>
                        <a:t>11-15 Years</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7</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29</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467213120"/>
                  </a:ext>
                </a:extLst>
              </a:tr>
              <a:tr h="220677">
                <a:tc>
                  <a:txBody>
                    <a:bodyPr/>
                    <a:lstStyle/>
                    <a:p>
                      <a:pPr marL="0" marR="0">
                        <a:spcBef>
                          <a:spcPts val="0"/>
                        </a:spcBef>
                        <a:spcAft>
                          <a:spcPts val="0"/>
                        </a:spcAft>
                      </a:pPr>
                      <a:r>
                        <a:rPr lang="en-PH" sz="1600" b="1" dirty="0">
                          <a:effectLst/>
                        </a:rPr>
                        <a:t>16-20 Years</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6</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25</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4240747872"/>
                  </a:ext>
                </a:extLst>
              </a:tr>
              <a:tr h="220677">
                <a:tc>
                  <a:txBody>
                    <a:bodyPr/>
                    <a:lstStyle/>
                    <a:p>
                      <a:pPr marL="0" marR="0">
                        <a:spcBef>
                          <a:spcPts val="0"/>
                        </a:spcBef>
                        <a:spcAft>
                          <a:spcPts val="0"/>
                        </a:spcAft>
                      </a:pPr>
                      <a:r>
                        <a:rPr lang="en-PH" sz="1600" b="1" dirty="0">
                          <a:effectLst/>
                        </a:rPr>
                        <a:t>More than 20  Years</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2</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8</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477956880"/>
                  </a:ext>
                </a:extLst>
              </a:tr>
              <a:tr h="220677">
                <a:tc>
                  <a:txBody>
                    <a:bodyPr/>
                    <a:lstStyle/>
                    <a:p>
                      <a:pPr marL="0" marR="0" algn="ctr">
                        <a:spcBef>
                          <a:spcPts val="0"/>
                        </a:spcBef>
                        <a:spcAft>
                          <a:spcPts val="0"/>
                        </a:spcAft>
                      </a:pPr>
                      <a:r>
                        <a:rPr lang="en-PH" sz="1600" b="1">
                          <a:effectLst/>
                        </a:rPr>
                        <a:t>Highest Educational Attainment</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endParaRPr lang="en-US" sz="1100" b="1">
                        <a:effectLst/>
                        <a:latin typeface="Calibri" panose="020F0502020204030204" pitchFamily="34" charset="0"/>
                      </a:endParaRPr>
                    </a:p>
                  </a:txBody>
                  <a:tcPr marL="68580" marR="68580" marT="0" marB="0" anchor="b"/>
                </a:tc>
                <a:tc>
                  <a:txBody>
                    <a:bodyPr/>
                    <a:lstStyle/>
                    <a:p>
                      <a:endParaRPr lang="en-US" sz="1100" b="1">
                        <a:effectLst/>
                        <a:latin typeface="Calibri" panose="020F0502020204030204" pitchFamily="34" charset="0"/>
                      </a:endParaRPr>
                    </a:p>
                  </a:txBody>
                  <a:tcPr marL="68580" marR="68580" marT="0" marB="0" anchor="b"/>
                </a:tc>
                <a:extLst>
                  <a:ext uri="{0D108BD9-81ED-4DB2-BD59-A6C34878D82A}">
                    <a16:rowId xmlns:a16="http://schemas.microsoft.com/office/drawing/2014/main" val="3815683854"/>
                  </a:ext>
                </a:extLst>
              </a:tr>
              <a:tr h="220677">
                <a:tc>
                  <a:txBody>
                    <a:bodyPr/>
                    <a:lstStyle/>
                    <a:p>
                      <a:pPr marL="0" marR="0">
                        <a:spcBef>
                          <a:spcPts val="0"/>
                        </a:spcBef>
                        <a:spcAft>
                          <a:spcPts val="0"/>
                        </a:spcAft>
                      </a:pPr>
                      <a:r>
                        <a:rPr lang="en-PH" sz="1600" b="1" dirty="0">
                          <a:effectLst/>
                        </a:rPr>
                        <a:t>Bachelor Degree</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2</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8</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3958419081"/>
                  </a:ext>
                </a:extLst>
              </a:tr>
              <a:tr h="220677">
                <a:tc>
                  <a:txBody>
                    <a:bodyPr/>
                    <a:lstStyle/>
                    <a:p>
                      <a:pPr marL="0" marR="0">
                        <a:spcBef>
                          <a:spcPts val="0"/>
                        </a:spcBef>
                        <a:spcAft>
                          <a:spcPts val="0"/>
                        </a:spcAft>
                      </a:pPr>
                      <a:r>
                        <a:rPr lang="en-PH" sz="1600" b="1" dirty="0">
                          <a:effectLst/>
                        </a:rPr>
                        <a:t>Bachelor Degree with MA/MS Units</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21</a:t>
                      </a:r>
                      <a:endParaRPr lang="en-US" sz="16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a:effectLst/>
                        </a:rPr>
                        <a:t>88</a:t>
                      </a:r>
                      <a:endParaRPr lang="en-US" sz="1600" b="1">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557821186"/>
                  </a:ext>
                </a:extLst>
              </a:tr>
              <a:tr h="220677">
                <a:tc>
                  <a:txBody>
                    <a:bodyPr/>
                    <a:lstStyle/>
                    <a:p>
                      <a:pPr marL="0" marR="0">
                        <a:spcBef>
                          <a:spcPts val="0"/>
                        </a:spcBef>
                        <a:spcAft>
                          <a:spcPts val="0"/>
                        </a:spcAft>
                      </a:pPr>
                      <a:r>
                        <a:rPr lang="en-PH" sz="1600" b="1" dirty="0">
                          <a:effectLst/>
                        </a:rPr>
                        <a:t>PhD/EdD Degree</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dirty="0">
                          <a:effectLst/>
                        </a:rPr>
                        <a:t>1</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dirty="0">
                          <a:effectLst/>
                        </a:rPr>
                        <a:t>4</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785892360"/>
                  </a:ext>
                </a:extLst>
              </a:tr>
              <a:tr h="220677">
                <a:tc>
                  <a:txBody>
                    <a:bodyPr/>
                    <a:lstStyle/>
                    <a:p>
                      <a:pPr marL="0" marR="0">
                        <a:spcBef>
                          <a:spcPts val="0"/>
                        </a:spcBef>
                        <a:spcAft>
                          <a:spcPts val="0"/>
                        </a:spcAft>
                      </a:pPr>
                      <a:r>
                        <a:rPr lang="en-PH" sz="1600" b="1" dirty="0">
                          <a:effectLst/>
                        </a:rPr>
                        <a:t>Total</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dirty="0">
                          <a:effectLst/>
                        </a:rPr>
                        <a:t>24</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PH" sz="1600" b="1" dirty="0">
                          <a:effectLst/>
                        </a:rPr>
                        <a:t>100</a:t>
                      </a:r>
                      <a:endParaRPr lang="en-US" sz="1600" b="1"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916254618"/>
                  </a:ext>
                </a:extLst>
              </a:tr>
            </a:tbl>
          </a:graphicData>
        </a:graphic>
      </p:graphicFrame>
      <p:pic>
        <p:nvPicPr>
          <p:cNvPr id="14" name="Picture 13">
            <a:extLst>
              <a:ext uri="{FF2B5EF4-FFF2-40B4-BE49-F238E27FC236}">
                <a16:creationId xmlns:a16="http://schemas.microsoft.com/office/drawing/2014/main" id="{DFCD769E-044D-40B7-8401-7958DC694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726" y="5781950"/>
            <a:ext cx="1454273" cy="1032088"/>
          </a:xfrm>
          <a:prstGeom prst="rect">
            <a:avLst/>
          </a:prstGeom>
        </p:spPr>
      </p:pic>
    </p:spTree>
    <p:extLst>
      <p:ext uri="{BB962C8B-B14F-4D97-AF65-F5344CB8AC3E}">
        <p14:creationId xmlns:p14="http://schemas.microsoft.com/office/powerpoint/2010/main" val="314797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868822004"/>
</p:tagLst>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960</Words>
  <Application>Microsoft Office PowerPoint</Application>
  <PresentationFormat>Widescreen</PresentationFormat>
  <Paragraphs>159</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Mae Arpia</dc:creator>
  <cp:lastModifiedBy>Advocate Dr Kazi Abdul Mannan</cp:lastModifiedBy>
  <cp:revision>63</cp:revision>
  <dcterms:created xsi:type="dcterms:W3CDTF">2021-11-08T14:31:08Z</dcterms:created>
  <dcterms:modified xsi:type="dcterms:W3CDTF">2023-11-13T15:44:07Z</dcterms:modified>
</cp:coreProperties>
</file>