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11/8/2023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extilelearner.net/agro-textile-products-their-properties-and-uses/" TargetMode="External"/><Relationship Id="rId2" Type="http://schemas.openxmlformats.org/officeDocument/2006/relationships/hyperlink" Target="https://www.textileblog.com/agrotextiles-and-its-future-in-banglades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650480" cy="2438400"/>
          </a:xfrm>
        </p:spPr>
        <p:txBody>
          <a:bodyPr>
            <a:normAutofit fontScale="90000"/>
          </a:bodyPr>
          <a:lstStyle/>
          <a:p>
            <a:pPr algn="ctr"/>
            <a:r>
              <a:rPr lang="en-US" sz="4900" b="1" dirty="0"/>
              <a:t>IMPACT OF TEXTILES IN AGRICULTURE INDUSTRY</a:t>
            </a:r>
            <a:br>
              <a:rPr lang="en-US" dirty="0"/>
            </a:br>
            <a:endParaRPr lang="en-US" dirty="0"/>
          </a:p>
        </p:txBody>
      </p:sp>
      <p:sp>
        <p:nvSpPr>
          <p:cNvPr id="3" name="Content Placeholder 2"/>
          <p:cNvSpPr>
            <a:spLocks noGrp="1"/>
          </p:cNvSpPr>
          <p:nvPr>
            <p:ph idx="1"/>
          </p:nvPr>
        </p:nvSpPr>
        <p:spPr>
          <a:xfrm>
            <a:off x="1435608" y="3733800"/>
            <a:ext cx="7498080" cy="2514600"/>
          </a:xfrm>
        </p:spPr>
        <p:txBody>
          <a:bodyPr>
            <a:normAutofit fontScale="92500" lnSpcReduction="20000"/>
          </a:bodyPr>
          <a:lstStyle/>
          <a:p>
            <a:pPr>
              <a:buNone/>
            </a:pPr>
            <a:r>
              <a:rPr lang="en-US" dirty="0">
                <a:solidFill>
                  <a:srgbClr val="00B0F0"/>
                </a:solidFill>
              </a:rPr>
              <a:t> </a:t>
            </a:r>
          </a:p>
          <a:p>
            <a:pPr algn="r">
              <a:buNone/>
            </a:pPr>
            <a:r>
              <a:rPr lang="en-US" sz="2000" b="1" dirty="0">
                <a:solidFill>
                  <a:srgbClr val="FF0000"/>
                </a:solidFill>
              </a:rPr>
              <a:t>Mrs.M.Sasikala Saravanan </a:t>
            </a:r>
            <a:endParaRPr lang="en-US" sz="2000" dirty="0">
              <a:solidFill>
                <a:srgbClr val="FF0000"/>
              </a:solidFill>
            </a:endParaRPr>
          </a:p>
          <a:p>
            <a:pPr algn="r">
              <a:buNone/>
            </a:pPr>
            <a:r>
              <a:rPr lang="en-US" sz="2000" b="1" dirty="0">
                <a:solidFill>
                  <a:srgbClr val="FF0000"/>
                </a:solidFill>
              </a:rPr>
              <a:t>M.Sc., MBA., PGDCA., UGC-JRF., NET., TNSET., (</a:t>
            </a:r>
            <a:r>
              <a:rPr lang="en-US" sz="2000" b="1" dirty="0" err="1">
                <a:solidFill>
                  <a:srgbClr val="FF0000"/>
                </a:solidFill>
              </a:rPr>
              <a:t>Ph.D</a:t>
            </a:r>
            <a:r>
              <a:rPr lang="en-US" sz="2000" b="1" dirty="0">
                <a:solidFill>
                  <a:srgbClr val="FF0000"/>
                </a:solidFill>
              </a:rPr>
              <a:t>).,</a:t>
            </a:r>
            <a:endParaRPr lang="en-US" sz="2000" dirty="0">
              <a:solidFill>
                <a:srgbClr val="FF0000"/>
              </a:solidFill>
            </a:endParaRPr>
          </a:p>
          <a:p>
            <a:pPr algn="r">
              <a:buNone/>
            </a:pPr>
            <a:r>
              <a:rPr lang="en-US" sz="2000" b="1" dirty="0">
                <a:solidFill>
                  <a:srgbClr val="FF0000"/>
                </a:solidFill>
              </a:rPr>
              <a:t>Assistant Professor, </a:t>
            </a:r>
          </a:p>
          <a:p>
            <a:pPr algn="r">
              <a:buNone/>
            </a:pPr>
            <a:r>
              <a:rPr lang="en-US" sz="2000" b="1" dirty="0">
                <a:solidFill>
                  <a:srgbClr val="FF0000"/>
                </a:solidFill>
              </a:rPr>
              <a:t>Department of Fashion and costume Designing</a:t>
            </a:r>
            <a:endParaRPr lang="en-US" sz="2000" dirty="0">
              <a:solidFill>
                <a:srgbClr val="FF0000"/>
              </a:solidFill>
            </a:endParaRPr>
          </a:p>
          <a:p>
            <a:pPr algn="r">
              <a:buNone/>
            </a:pPr>
            <a:r>
              <a:rPr lang="en-US" sz="2000" b="1" dirty="0">
                <a:solidFill>
                  <a:srgbClr val="FF0000"/>
                </a:solidFill>
              </a:rPr>
              <a:t>Holy Cross College, Tiruchirapalli, TamilNadu, India-620 002</a:t>
            </a:r>
            <a:endParaRPr lang="en-US" sz="2000" dirty="0">
              <a:solidFill>
                <a:srgbClr val="FF0000"/>
              </a:solidFill>
            </a:endParaRPr>
          </a:p>
          <a:p>
            <a:pPr algn="r">
              <a:buNone/>
            </a:pPr>
            <a:r>
              <a:rPr lang="en-US" sz="2000" b="1" dirty="0">
                <a:solidFill>
                  <a:srgbClr val="FF0000"/>
                </a:solidFill>
              </a:rPr>
              <a:t>hanuman2389@gmail.com</a:t>
            </a:r>
            <a:endParaRPr lang="en-US" sz="2000" dirty="0">
              <a:solidFill>
                <a:srgbClr val="FF0000"/>
              </a:solidFill>
            </a:endParaRPr>
          </a:p>
          <a:p>
            <a:endParaRPr lang="en-US"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INTRODUCTION</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Agriculture is the backbone of our country. Now it is saying that textile can be the backbone of agriculture. Textile fabrics have a long history of use in agro-tech sectors to protect, gather and store products. Between the 18th century and the end of the 19th century, agricultural development was occurred, which saw a massive and rapid increase in agricultural productivity and vast improvements in farm technology. </a:t>
            </a:r>
          </a:p>
          <a:p>
            <a:pPr algn="just"/>
            <a:r>
              <a:rPr lang="en-US" dirty="0"/>
              <a:t>From then, Textiles have always been used extensively in the course of food production, most notably by the fishing industry in the form of nets, ropes and lines but also by agriculture and horticulture for a variety of covering, protection and containment applications.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Figure1-1.png"/>
          <p:cNvPicPr>
            <a:picLocks noGrp="1" noChangeAspect="1"/>
          </p:cNvPicPr>
          <p:nvPr>
            <p:ph idx="1"/>
          </p:nvPr>
        </p:nvPicPr>
        <p:blipFill>
          <a:blip r:embed="rId2"/>
          <a:srcRect t="3947"/>
          <a:stretch>
            <a:fillRect/>
          </a:stretch>
        </p:blipFill>
        <p:spPr>
          <a:xfrm>
            <a:off x="1219200" y="685800"/>
            <a:ext cx="7543800" cy="5562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HISTORY OF AGRO TEXTILE:</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Agriculture is the backbone of our country. Now it is saying that textile can be the backbone of agriculture. Textile fabrics have a long history of use in agro-tech sectors to protect, gather and store products. Between the 18th century and the end of the 19th century, agricultural development was occurred, which saw a massive and rapid increase in agricultural productivity and vast improvements in farm technology. From then, Textiles have always been used extensively in the course of food production, most notably by the fishing industry in the form of nets, ropes and lines but also by agriculture and horticulture for a variety of covering, protection and containment applications.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371600"/>
          </a:xfrm>
        </p:spPr>
        <p:txBody>
          <a:bodyPr>
            <a:normAutofit fontScale="90000"/>
          </a:bodyPr>
          <a:lstStyle/>
          <a:p>
            <a:pPr algn="ctr"/>
            <a:r>
              <a:rPr lang="en-US" b="1" dirty="0"/>
              <a:t>MANUFACTURING PROCESSES OF AGRO TEXTILES:</a:t>
            </a:r>
            <a:br>
              <a:rPr lang="en-US" dirty="0"/>
            </a:br>
            <a:endParaRPr lang="en-US" dirty="0"/>
          </a:p>
        </p:txBody>
      </p:sp>
      <p:sp>
        <p:nvSpPr>
          <p:cNvPr id="3" name="Content Placeholder 2"/>
          <p:cNvSpPr>
            <a:spLocks noGrp="1"/>
          </p:cNvSpPr>
          <p:nvPr>
            <p:ph idx="1"/>
          </p:nvPr>
        </p:nvSpPr>
        <p:spPr>
          <a:xfrm>
            <a:off x="1435608" y="2133600"/>
            <a:ext cx="7498080" cy="4114800"/>
          </a:xfrm>
        </p:spPr>
        <p:txBody>
          <a:bodyPr>
            <a:normAutofit fontScale="92500" lnSpcReduction="20000"/>
          </a:bodyPr>
          <a:lstStyle/>
          <a:p>
            <a:pPr algn="just"/>
            <a:r>
              <a:rPr lang="en-US" dirty="0"/>
              <a:t>Several techniques of fabric production can be used to produce agro-textiles. Each method offers specific advantages for particular product. </a:t>
            </a:r>
          </a:p>
          <a:p>
            <a:pPr>
              <a:buNone/>
            </a:pPr>
            <a:r>
              <a:rPr lang="en-US" dirty="0"/>
              <a:t>The techniques are:</a:t>
            </a:r>
          </a:p>
          <a:p>
            <a:r>
              <a:rPr lang="en-US" b="1" dirty="0"/>
              <a:t>WEAVING AND WOVEN PRODUCTS:</a:t>
            </a:r>
            <a:endParaRPr lang="en-US" dirty="0"/>
          </a:p>
          <a:p>
            <a:r>
              <a:rPr lang="en-US" b="1" dirty="0"/>
              <a:t>KNITTING</a:t>
            </a:r>
            <a:endParaRPr lang="en-US" dirty="0"/>
          </a:p>
          <a:p>
            <a:r>
              <a:rPr lang="en-US" b="1" dirty="0"/>
              <a:t>NON-WOVEN</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1143000"/>
          </a:xfrm>
        </p:spPr>
        <p:txBody>
          <a:bodyPr>
            <a:normAutofit fontScale="90000"/>
          </a:bodyPr>
          <a:lstStyle/>
          <a:p>
            <a:pPr algn="ctr"/>
            <a:r>
              <a:rPr lang="en-US" b="1" dirty="0"/>
              <a:t>NEXT-GENERATION OF AGRO-TEXTILES</a:t>
            </a:r>
            <a:br>
              <a:rPr lang="en-US" dirty="0"/>
            </a:br>
            <a:endParaRPr lang="en-US" dirty="0"/>
          </a:p>
        </p:txBody>
      </p:sp>
      <p:sp>
        <p:nvSpPr>
          <p:cNvPr id="3" name="Content Placeholder 2"/>
          <p:cNvSpPr>
            <a:spLocks noGrp="1"/>
          </p:cNvSpPr>
          <p:nvPr>
            <p:ph idx="1"/>
          </p:nvPr>
        </p:nvSpPr>
        <p:spPr>
          <a:xfrm>
            <a:off x="1435608" y="1828800"/>
            <a:ext cx="7498080" cy="4419600"/>
          </a:xfrm>
        </p:spPr>
        <p:txBody>
          <a:bodyPr>
            <a:normAutofit fontScale="77500" lnSpcReduction="20000"/>
          </a:bodyPr>
          <a:lstStyle/>
          <a:p>
            <a:pPr algn="just"/>
            <a:r>
              <a:rPr lang="en-US" dirty="0"/>
              <a:t>Plastic-based mulching film utilization in horticulture extensively caused a serious environmental impact due to non-biodegradability. The plastic film waste causes environmental pollution, so to mitigate such problems, biodegradable and renewable materials were used for soil mulching. Various biodegradable materials are natural polymers including starch, cellulose, and </a:t>
            </a:r>
            <a:r>
              <a:rPr lang="en-US" dirty="0" err="1"/>
              <a:t>chitosan</a:t>
            </a:r>
            <a:r>
              <a:rPr lang="en-US" dirty="0"/>
              <a:t> which were efficiently designed to retain their mechanical and physical properties during their implementation until the end of their life span. These materials were directly introduced into the soil as they have been degraded by soil micro flora which converts them into carbon dioxide or methane and water.</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pls-13-895740-g005.jpg"/>
          <p:cNvPicPr>
            <a:picLocks noGrp="1" noChangeAspect="1"/>
          </p:cNvPicPr>
          <p:nvPr>
            <p:ph idx="1"/>
          </p:nvPr>
        </p:nvPicPr>
        <p:blipFill>
          <a:blip r:embed="rId2"/>
          <a:stretch>
            <a:fillRect/>
          </a:stretch>
        </p:blipFill>
        <p:spPr>
          <a:xfrm>
            <a:off x="1676400" y="1371600"/>
            <a:ext cx="6965950" cy="4800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CONCLUSION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Agro-textiles provide potential applications in agriculture fields where agro-textile covers help crops to germinate and grow faster. Moreover, it has an overall impact on the plant morphology such as higher plant heights and leaf areas. A variety of fibers from agro-textiles tends to help by improving soil conditions, and also provide organic carbon to the soil when degraded. Next-generation agro-textiles seem to have an inclination toward eco-friendly and biodegradable material drawn from agriculture or farms.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REFERENCES:</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lvl="0" algn="just"/>
            <a:r>
              <a:rPr lang="en-US" dirty="0"/>
              <a:t>Agro-textile Products &amp; Their Usage By- Mrs. </a:t>
            </a:r>
            <a:r>
              <a:rPr lang="en-US" dirty="0" err="1"/>
              <a:t>Manisha</a:t>
            </a:r>
            <a:r>
              <a:rPr lang="en-US" dirty="0"/>
              <a:t> A. </a:t>
            </a:r>
            <a:r>
              <a:rPr lang="en-US" dirty="0" err="1"/>
              <a:t>Hira</a:t>
            </a:r>
            <a:r>
              <a:rPr lang="en-US" dirty="0"/>
              <a:t> Scientist C </a:t>
            </a:r>
            <a:r>
              <a:rPr lang="en-US" dirty="0" err="1"/>
              <a:t>Sasmira</a:t>
            </a:r>
            <a:r>
              <a:rPr lang="en-US" dirty="0"/>
              <a:t>, Mumbai</a:t>
            </a:r>
          </a:p>
          <a:p>
            <a:pPr lvl="0" algn="just"/>
            <a:r>
              <a:rPr lang="en-US" dirty="0">
                <a:hlinkClick r:id="rId2"/>
              </a:rPr>
              <a:t>https://www.textileblog.com/agrotextiles-and-its-future-in-bangladesh/</a:t>
            </a:r>
            <a:endParaRPr lang="en-US" dirty="0"/>
          </a:p>
          <a:p>
            <a:pPr lvl="0" algn="just"/>
            <a:r>
              <a:rPr lang="en-US" dirty="0"/>
              <a:t>http://www.textilemedia.com/technical-textiles/new-textile-materials/agrotextiles/</a:t>
            </a:r>
          </a:p>
          <a:p>
            <a:pPr lvl="0" algn="just"/>
            <a:r>
              <a:rPr lang="en-US" dirty="0"/>
              <a:t>http://www.textileworld.com/Issues/2005/September/Nonwovens-Technical_Textiles/Agrotextiles-A_Growing_Field</a:t>
            </a:r>
          </a:p>
          <a:p>
            <a:pPr lvl="0" algn="just"/>
            <a:r>
              <a:rPr lang="en-US" dirty="0">
                <a:hlinkClick r:id="rId3"/>
              </a:rPr>
              <a:t>https://textilelearner.net/agro-textile-products-their-properties-and-uses/</a:t>
            </a:r>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TotalTime>
  <Words>613</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Gill Sans MT</vt:lpstr>
      <vt:lpstr>Verdana</vt:lpstr>
      <vt:lpstr>Wingdings 2</vt:lpstr>
      <vt:lpstr>Solstice</vt:lpstr>
      <vt:lpstr>IMPACT OF TEXTILES IN AGRICULTURE INDUSTRY </vt:lpstr>
      <vt:lpstr>INTRODUCTION</vt:lpstr>
      <vt:lpstr>PowerPoint Presentation</vt:lpstr>
      <vt:lpstr>HISTORY OF AGRO TEXTILE: </vt:lpstr>
      <vt:lpstr>MANUFACTURING PROCESSES OF AGRO TEXTILES: </vt:lpstr>
      <vt:lpstr>NEXT-GENERATION OF AGRO-TEXTILES </vt:lpstr>
      <vt:lpstr>PowerPoint Presentation</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TEXTILES IN AGRICULTURE INDUSTRY</dc:title>
  <dc:creator>Sandhiya Saravanan</dc:creator>
  <cp:lastModifiedBy>Advocate Dr Kazi Abdul Mannan</cp:lastModifiedBy>
  <cp:revision>2</cp:revision>
  <dcterms:created xsi:type="dcterms:W3CDTF">2006-08-16T00:00:00Z</dcterms:created>
  <dcterms:modified xsi:type="dcterms:W3CDTF">2023-11-08T12:11:29Z</dcterms:modified>
</cp:coreProperties>
</file>