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4" r:id="rId6"/>
    <p:sldId id="266" r:id="rId7"/>
    <p:sldId id="269" r:id="rId8"/>
    <p:sldId id="270" r:id="rId9"/>
    <p:sldId id="267" r:id="rId10"/>
    <p:sldId id="268" r:id="rId11"/>
    <p:sldId id="271" r:id="rId12"/>
    <p:sldId id="27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2D93CDB-9F34-4EED-B60B-552DE470DD61}" type="datetimeFigureOut">
              <a:rPr lang="en-US" smtClean="0"/>
              <a:pPr/>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22BD7-E7FA-4A68-8884-A9C4596405E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D93CDB-9F34-4EED-B60B-552DE470DD61}" type="datetimeFigureOut">
              <a:rPr lang="en-US" smtClean="0"/>
              <a:pPr/>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22BD7-E7FA-4A68-8884-A9C4596405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D93CDB-9F34-4EED-B60B-552DE470DD61}" type="datetimeFigureOut">
              <a:rPr lang="en-US" smtClean="0"/>
              <a:pPr/>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22BD7-E7FA-4A68-8884-A9C4596405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D93CDB-9F34-4EED-B60B-552DE470DD61}" type="datetimeFigureOut">
              <a:rPr lang="en-US" smtClean="0"/>
              <a:pPr/>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22BD7-E7FA-4A68-8884-A9C4596405E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D93CDB-9F34-4EED-B60B-552DE470DD61}" type="datetimeFigureOut">
              <a:rPr lang="en-US" smtClean="0"/>
              <a:pPr/>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22BD7-E7FA-4A68-8884-A9C4596405E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2D93CDB-9F34-4EED-B60B-552DE470DD61}" type="datetimeFigureOut">
              <a:rPr lang="en-US" smtClean="0"/>
              <a:pPr/>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22BD7-E7FA-4A68-8884-A9C4596405E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2D93CDB-9F34-4EED-B60B-552DE470DD61}" type="datetimeFigureOut">
              <a:rPr lang="en-US" smtClean="0"/>
              <a:pPr/>
              <a:t>11/8/2023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422BD7-E7FA-4A68-8884-A9C4596405E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2D93CDB-9F34-4EED-B60B-552DE470DD61}" type="datetimeFigureOut">
              <a:rPr lang="en-US" smtClean="0"/>
              <a:pPr/>
              <a:t>11/8/2023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422BD7-E7FA-4A68-8884-A9C4596405E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D93CDB-9F34-4EED-B60B-552DE470DD61}" type="datetimeFigureOut">
              <a:rPr lang="en-US" smtClean="0"/>
              <a:pPr/>
              <a:t>11/8/2023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422BD7-E7FA-4A68-8884-A9C4596405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D93CDB-9F34-4EED-B60B-552DE470DD61}" type="datetimeFigureOut">
              <a:rPr lang="en-US" smtClean="0"/>
              <a:pPr/>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22BD7-E7FA-4A68-8884-A9C4596405E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D93CDB-9F34-4EED-B60B-552DE470DD61}" type="datetimeFigureOut">
              <a:rPr lang="en-US" smtClean="0"/>
              <a:pPr/>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22BD7-E7FA-4A68-8884-A9C4596405E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D93CDB-9F34-4EED-B60B-552DE470DD61}" type="datetimeFigureOut">
              <a:rPr lang="en-US" smtClean="0"/>
              <a:pPr/>
              <a:t>11/8/2023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422BD7-E7FA-4A68-8884-A9C4596405E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Profile</a:t>
            </a:r>
          </a:p>
        </p:txBody>
      </p:sp>
      <p:sp>
        <p:nvSpPr>
          <p:cNvPr id="3" name="Content Placeholder 2"/>
          <p:cNvSpPr>
            <a:spLocks noGrp="1"/>
          </p:cNvSpPr>
          <p:nvPr>
            <p:ph idx="1"/>
          </p:nvPr>
        </p:nvSpPr>
        <p:spPr/>
        <p:txBody>
          <a:bodyPr/>
          <a:lstStyle/>
          <a:p>
            <a:r>
              <a:rPr lang="en-US" dirty="0" err="1"/>
              <a:t>Gayatri</a:t>
            </a:r>
            <a:r>
              <a:rPr lang="en-US" dirty="0"/>
              <a:t> </a:t>
            </a:r>
            <a:r>
              <a:rPr lang="en-US" dirty="0" err="1"/>
              <a:t>Sunkad</a:t>
            </a:r>
            <a:endParaRPr lang="en-US" dirty="0"/>
          </a:p>
          <a:p>
            <a:r>
              <a:rPr lang="en-US" dirty="0"/>
              <a:t>Independent Researcher</a:t>
            </a:r>
          </a:p>
          <a:p>
            <a:r>
              <a:rPr lang="en-US" dirty="0"/>
              <a:t>Post Graduate</a:t>
            </a:r>
          </a:p>
          <a:p>
            <a:r>
              <a:rPr lang="en-US" dirty="0"/>
              <a:t> Department  of Political Science,</a:t>
            </a:r>
          </a:p>
          <a:p>
            <a:r>
              <a:rPr lang="en-US" dirty="0" err="1"/>
              <a:t>Badami</a:t>
            </a:r>
            <a:r>
              <a:rPr lang="en-US" dirty="0"/>
              <a:t>.</a:t>
            </a:r>
          </a:p>
          <a:p>
            <a:r>
              <a:rPr lang="en-US" dirty="0"/>
              <a:t>Karnataka </a:t>
            </a:r>
          </a:p>
          <a:p>
            <a:r>
              <a:rPr lang="en-US" dirty="0"/>
              <a:t>India.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Solution</a:t>
            </a:r>
          </a:p>
        </p:txBody>
      </p:sp>
      <p:sp>
        <p:nvSpPr>
          <p:cNvPr id="3" name="Content Placeholder 2"/>
          <p:cNvSpPr>
            <a:spLocks noGrp="1"/>
          </p:cNvSpPr>
          <p:nvPr>
            <p:ph idx="1"/>
          </p:nvPr>
        </p:nvSpPr>
        <p:spPr/>
        <p:txBody>
          <a:bodyPr/>
          <a:lstStyle/>
          <a:p>
            <a:r>
              <a:rPr lang="en-US" dirty="0"/>
              <a:t>The Solution is also  necessary and it is one of the integral  part of the business.  Solution means the relief from  the problems  whether it may  be temporary  or permanent. .The cut theocrat problems as well  as trouble shootings are  the obstacles in  the way of achievement.  But finding solutions are s the main  symbol  of   progress. By having rational thinking,  we can  find the solutions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 and Discussion</a:t>
            </a:r>
          </a:p>
        </p:txBody>
      </p:sp>
      <p:sp>
        <p:nvSpPr>
          <p:cNvPr id="3" name="Content Placeholder 2"/>
          <p:cNvSpPr>
            <a:spLocks noGrp="1"/>
          </p:cNvSpPr>
          <p:nvPr>
            <p:ph idx="1"/>
          </p:nvPr>
        </p:nvSpPr>
        <p:spPr/>
        <p:txBody>
          <a:bodyPr/>
          <a:lstStyle/>
          <a:p>
            <a:r>
              <a:rPr lang="en-US" b="1" u="sng" dirty="0"/>
              <a:t>Result and discussion;-</a:t>
            </a:r>
            <a:r>
              <a:rPr lang="en-US" dirty="0"/>
              <a:t> The result of this discussion  is hoe the social science is positively  appliers to  the progress of business . In this discussion we can  say  that both  are fundamentally  correlated to each other.</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normAutofit lnSpcReduction="10000"/>
          </a:bodyPr>
          <a:lstStyle/>
          <a:p>
            <a:r>
              <a:rPr lang="en-US" b="1" u="sng" dirty="0"/>
              <a:t>Conclusion;-</a:t>
            </a:r>
            <a:r>
              <a:rPr lang="en-US" dirty="0"/>
              <a:t> Totally we can say that business and economics are two integral  parts of any  nation’s economic system.  It  supports all  sectors of any country’s economic system  and it is the main  supporter of any  nation’s financial  system.</a:t>
            </a:r>
          </a:p>
          <a:p>
            <a:r>
              <a:rPr lang="en-US" dirty="0"/>
              <a:t>Both are necessary to run the smooth financial  administrative system  in  society.</a:t>
            </a:r>
          </a:p>
          <a:p>
            <a:r>
              <a:rPr lang="en-US" dirty="0"/>
              <a:t>.</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Abstract</a:t>
            </a:r>
          </a:p>
        </p:txBody>
      </p:sp>
      <p:sp>
        <p:nvSpPr>
          <p:cNvPr id="3" name="Content Placeholder 2"/>
          <p:cNvSpPr>
            <a:spLocks noGrp="1"/>
          </p:cNvSpPr>
          <p:nvPr>
            <p:ph idx="1"/>
          </p:nvPr>
        </p:nvSpPr>
        <p:spPr/>
        <p:txBody>
          <a:bodyPr>
            <a:noAutofit/>
          </a:bodyPr>
          <a:lstStyle/>
          <a:p>
            <a:r>
              <a:rPr lang="en-US" sz="1800" dirty="0">
                <a:latin typeface="+mj-lt"/>
              </a:rPr>
              <a:t>Business and economics are the two  types of the same coin.  Without finance, we cannot run  the business.   This finance is comes from  the  economic activities in  the nation.  Business is one of the main  concepts in  the economics and  it comes in  the form  of entrepreneurship,  as well  as the economic activities like as agriculture,  industries, trade,  business,  commerce etc and all  these supports the business organization  in  the society. </a:t>
            </a:r>
          </a:p>
          <a:p>
            <a:r>
              <a:rPr lang="en-US" sz="1800" dirty="0">
                <a:latin typeface="+mj-lt"/>
              </a:rPr>
              <a:t>Business is not only economic sectors n  the society,  it also  supports the entrepreneurship  activities and  supports the economic sectors including service sectors of the nation.  The finance can  be considered as the blood of the business and  business supports the national  income and foreign  exchange of the nation.</a:t>
            </a:r>
          </a:p>
          <a:p>
            <a:r>
              <a:rPr lang="en-US" sz="1800" dirty="0">
                <a:latin typeface="+mj-lt"/>
              </a:rPr>
              <a:t>Business and economics are can  be considers the independent fields and  at a time both  are the subjects covered under the social  science.   Social  science is  like an  ocean  and it is the mother of all  subjects.  The other social  science subjects like history,  political  science,  geography,  geology  etc are considered as  the other social science subjects but all  supports each other. </a:t>
            </a:r>
          </a:p>
          <a:p>
            <a:r>
              <a:rPr lang="en-US" sz="1800" dirty="0">
                <a:latin typeface="+mj-lt"/>
              </a:rPr>
              <a:t>The  economics teaches us how to  apply  economic  disciplines in  business and business teaches us  how </a:t>
            </a:r>
            <a:r>
              <a:rPr lang="en-US" sz="1800" dirty="0" err="1">
                <a:latin typeface="+mj-lt"/>
              </a:rPr>
              <a:t>ro</a:t>
            </a:r>
            <a:r>
              <a:rPr lang="en-US" sz="1800" dirty="0">
                <a:latin typeface="+mj-lt"/>
              </a:rPr>
              <a:t> handle risk  factors in  the economic system. The business is only  having focus in achieving the profit in  the profession  and economics  is also  supports the financial profit and economic stability.</a:t>
            </a:r>
          </a:p>
          <a:p>
            <a:r>
              <a:rPr lang="en-US" sz="1800" dirty="0">
                <a:latin typeface="+mj-lt"/>
              </a:rPr>
              <a:t>The  business is mainly  supports  the manufacturing sectors and economics supports the three sectors  like  primary , secondary  and tertiary sectors in the economic system..</a:t>
            </a:r>
          </a:p>
          <a:p>
            <a:r>
              <a:rPr lang="en-US" sz="1800" dirty="0">
                <a:latin typeface="+mj-lt"/>
              </a:rPr>
              <a:t>Business and economics are the two  types of the same coin.  Without finance, we cannot run  the business.   This finance is comes from  the  economic activities in  the nation.  Business is one of the main  concepts in  the economics and  it comes in  the form  of entrepreneurship,  as well  as the economic activities like as agriculture,  industries, trade,  business,  commerce etc and all  these supports the business organization  in  the society. </a:t>
            </a:r>
          </a:p>
          <a:p>
            <a:r>
              <a:rPr lang="en-US" sz="1800" dirty="0">
                <a:latin typeface="+mj-lt"/>
              </a:rPr>
              <a:t>Business is not only economic sectors n  the society,  it also  supports the entrepreneurship  activities and  supports the economic sectors including service sectors of the nation.  The finance can  be considered as the blood of the business and  business supports the national  income and foreign  exchange of the nation.</a:t>
            </a:r>
          </a:p>
          <a:p>
            <a:r>
              <a:rPr lang="en-US" sz="1800" dirty="0">
                <a:latin typeface="+mj-lt"/>
              </a:rPr>
              <a:t>Business and economics are can  be considers the independent fields and  at a time both  are the subjects covered under the social  science.   Social  science is  like an  ocean  and it is the mother of all  subjects.  The other social  science subjects like history,  political  science,  geography,  geology  etc are considered as  the other social science subjects but all  supports each other. </a:t>
            </a:r>
          </a:p>
          <a:p>
            <a:r>
              <a:rPr lang="en-US" sz="1800" dirty="0">
                <a:latin typeface="+mj-lt"/>
              </a:rPr>
              <a:t>The  economics teaches us how to  apply  economic  disciplines in  business and business teaches us  how </a:t>
            </a:r>
            <a:r>
              <a:rPr lang="en-US" sz="1800" dirty="0" err="1">
                <a:latin typeface="+mj-lt"/>
              </a:rPr>
              <a:t>ro</a:t>
            </a:r>
            <a:r>
              <a:rPr lang="en-US" sz="1800" dirty="0">
                <a:latin typeface="+mj-lt"/>
              </a:rPr>
              <a:t> handle risk  factors in  the economic system. The business is only  having focus in achieving the profit in  the profession  and economics  is also  supports the financial profit and economic stability.</a:t>
            </a:r>
          </a:p>
          <a:p>
            <a:r>
              <a:rPr lang="en-US" sz="1800" dirty="0">
                <a:latin typeface="+mj-lt"/>
              </a:rPr>
              <a:t>The  business is mainly  supports  the manufacturing sectors and economics supports the three sectors  like  primary , secondary  and tertiary sectors in the economic system..</a:t>
            </a:r>
          </a:p>
          <a:p>
            <a:r>
              <a:rPr lang="en-US" sz="1800" dirty="0">
                <a:latin typeface="+mj-lt"/>
              </a:rPr>
              <a:t>Business and economics are the two  types of the same coin.  Without finance, we cannot run  the business.   This finance is comes from  the  economic activities in  the nation.  Business is one of the main  concepts in  the economics and  it comes in  the form  of entrepreneurship,  as well  as the economic activities like as agriculture,  industries, trade,  business,  commerce etc and all  these supports the business organization  in  the society. </a:t>
            </a:r>
          </a:p>
          <a:p>
            <a:r>
              <a:rPr lang="en-US" sz="1800" dirty="0">
                <a:latin typeface="+mj-lt"/>
              </a:rPr>
              <a:t>Business is not only economic sectors n  the society,  it also  supports the entrepreneurship  activities and  supports the economic sectors including service sectors of the nation.  The finance can  be considered as the blood of the business and  business supports the national  income and foreign  exchange of the nation.</a:t>
            </a:r>
          </a:p>
          <a:p>
            <a:r>
              <a:rPr lang="en-US" sz="1800" dirty="0">
                <a:latin typeface="+mj-lt"/>
              </a:rPr>
              <a:t>Business and economics are can  be considers the independent fields and  at a time both  are the subjects covered under the social  science.   Social  science is  like an  ocean  and it is the mother of all  subjects.  The other social  science subjects like history,  political  science,  geography,  geology  etc are considered as  the other social science subjects but all  supports each other. </a:t>
            </a:r>
          </a:p>
          <a:p>
            <a:r>
              <a:rPr lang="en-US" sz="1800" dirty="0">
                <a:latin typeface="+mj-lt"/>
              </a:rPr>
              <a:t>The  economics teaches us how to  apply  economic  disciplines in  business and business teaches us  how </a:t>
            </a:r>
            <a:r>
              <a:rPr lang="en-US" sz="1800" dirty="0" err="1">
                <a:latin typeface="+mj-lt"/>
              </a:rPr>
              <a:t>ro</a:t>
            </a:r>
            <a:r>
              <a:rPr lang="en-US" sz="1800" dirty="0">
                <a:latin typeface="+mj-lt"/>
              </a:rPr>
              <a:t> handle risk  factors in  the economic system. The business is only  having focus in achieving the profit in  the profession  and economics  is also  supports the financial profit and economic stability.</a:t>
            </a:r>
          </a:p>
          <a:p>
            <a:r>
              <a:rPr lang="en-US" sz="1800" dirty="0">
                <a:latin typeface="+mj-lt"/>
              </a:rPr>
              <a:t>The  business is mainly  supports  the manufacturing sectors and economics supports the three sectors  like  primary , secondary  and tertiary sectors in the economic system..</a:t>
            </a:r>
          </a:p>
          <a:p>
            <a:endParaRPr lang="en-US" sz="1800" dirty="0">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fontScale="85000" lnSpcReduction="10000"/>
          </a:bodyPr>
          <a:lstStyle/>
          <a:p>
            <a:r>
              <a:rPr lang="en-US" dirty="0"/>
              <a:t>Social science is the domain  which  relates to the multidisciplinary  domain and it studies and co-relates to all  subjects  especially management and economy. The management also supports  to the business which  is the backbone of manufacturing and production.</a:t>
            </a:r>
          </a:p>
          <a:p>
            <a:r>
              <a:rPr lang="en-US" dirty="0"/>
              <a:t>The social science teaches how to  mingle in  the society  and maintain the good relationship  in  the society   and it  is essential  to  every  entrepreneur  to maintain the good relationship in  the society which  helps in  the commercial point of view.</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Key  points</a:t>
            </a:r>
          </a:p>
        </p:txBody>
      </p:sp>
      <p:sp>
        <p:nvSpPr>
          <p:cNvPr id="3" name="Content Placeholder 2"/>
          <p:cNvSpPr>
            <a:spLocks noGrp="1"/>
          </p:cNvSpPr>
          <p:nvPr>
            <p:ph idx="1"/>
          </p:nvPr>
        </p:nvSpPr>
        <p:spPr/>
        <p:txBody>
          <a:bodyPr/>
          <a:lstStyle/>
          <a:p>
            <a:r>
              <a:rPr lang="en-US" dirty="0"/>
              <a:t>Business, economics,  sector,  development,  entrepreneurship. ,  progress, sustainable,  progress.</a:t>
            </a:r>
            <a:endParaRPr lang="en-US"/>
          </a:p>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a:t>
            </a:r>
          </a:p>
        </p:txBody>
      </p:sp>
      <p:sp>
        <p:nvSpPr>
          <p:cNvPr id="3" name="Content Placeholder 2"/>
          <p:cNvSpPr>
            <a:spLocks noGrp="1"/>
          </p:cNvSpPr>
          <p:nvPr>
            <p:ph idx="1"/>
          </p:nvPr>
        </p:nvSpPr>
        <p:spPr/>
        <p:txBody>
          <a:bodyPr/>
          <a:lstStyle/>
          <a:p>
            <a:r>
              <a:rPr lang="en-US" dirty="0"/>
              <a:t>Social  science, and business s are the co  related things.  The social  science all  types of economic and types of money earning like agriculture,  industries,   trade,  commerce,  transport and communication etc. The main factor of economic like the methods of spending money,  and is comes under the concept of social science and business.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Marketng</a:t>
            </a:r>
            <a:endParaRPr lang="en-US" dirty="0"/>
          </a:p>
        </p:txBody>
      </p:sp>
      <p:sp>
        <p:nvSpPr>
          <p:cNvPr id="3" name="Content Placeholder 2"/>
          <p:cNvSpPr>
            <a:spLocks noGrp="1"/>
          </p:cNvSpPr>
          <p:nvPr>
            <p:ph idx="1"/>
          </p:nvPr>
        </p:nvSpPr>
        <p:spPr/>
        <p:txBody>
          <a:bodyPr/>
          <a:lstStyle/>
          <a:p>
            <a:r>
              <a:rPr lang="en-US" dirty="0"/>
              <a:t>Marketing is also one of the important factor of business. Marketing is the essential   part of production and highly  attaches with  business.   Marketing is highly concerns with selling,  and purchasing of things with  helps the flow of money.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Vision</a:t>
            </a:r>
            <a:endParaRPr lang="en-US" dirty="0"/>
          </a:p>
        </p:txBody>
      </p:sp>
      <p:sp>
        <p:nvSpPr>
          <p:cNvPr id="3" name="Content Placeholder 2"/>
          <p:cNvSpPr>
            <a:spLocks noGrp="1"/>
          </p:cNvSpPr>
          <p:nvPr>
            <p:ph idx="1"/>
          </p:nvPr>
        </p:nvSpPr>
        <p:spPr/>
        <p:txBody>
          <a:bodyPr/>
          <a:lstStyle/>
          <a:p>
            <a:r>
              <a:rPr lang="en-US" dirty="0"/>
              <a:t>Vision is also important of running the business which  requires the social  point of view also. It requires the fore sight, money making attitude also. The vision is also includes the commercial point of vision which  requires the business attitude also.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Organization</a:t>
            </a:r>
            <a:endParaRPr lang="en-US" dirty="0"/>
          </a:p>
        </p:txBody>
      </p:sp>
      <p:sp>
        <p:nvSpPr>
          <p:cNvPr id="3" name="Content Placeholder 2"/>
          <p:cNvSpPr>
            <a:spLocks noGrp="1"/>
          </p:cNvSpPr>
          <p:nvPr>
            <p:ph idx="1"/>
          </p:nvPr>
        </p:nvSpPr>
        <p:spPr/>
        <p:txBody>
          <a:bodyPr/>
          <a:lstStyle/>
          <a:p>
            <a:r>
              <a:rPr lang="en-US" dirty="0"/>
              <a:t>The organization  id the main organ  of business.  Without having a unique organization,  we cannot build the business also.  The organization is necessary  for production,  distribution,  marketing etc.  it is the main  centre of import and exports also.</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Development</a:t>
            </a:r>
            <a:endParaRPr lang="en-US" dirty="0"/>
          </a:p>
        </p:txBody>
      </p:sp>
      <p:sp>
        <p:nvSpPr>
          <p:cNvPr id="3" name="Content Placeholder 2"/>
          <p:cNvSpPr>
            <a:spLocks noGrp="1"/>
          </p:cNvSpPr>
          <p:nvPr>
            <p:ph idx="1"/>
          </p:nvPr>
        </p:nvSpPr>
        <p:spPr/>
        <p:txBody>
          <a:bodyPr/>
          <a:lstStyle/>
          <a:p>
            <a:r>
              <a:rPr lang="en-US" dirty="0"/>
              <a:t>The development is the measurement of any  business and it shows the direction  of the business that whether the business is in the way  of profit  or  not. </a:t>
            </a:r>
          </a:p>
          <a:p>
            <a:r>
              <a:rPr lang="en-US" dirty="0"/>
              <a:t>The measurement of development is necessary  to  measure </a:t>
            </a:r>
            <a:r>
              <a:rPr lang="en-US" dirty="0" err="1"/>
              <a:t>thr</a:t>
            </a:r>
            <a:r>
              <a:rPr lang="en-US" dirty="0"/>
              <a:t> profit and loss  and also to identify  and correct the wrong  </a:t>
            </a:r>
            <a:r>
              <a:rPr lang="en-US" dirty="0" err="1"/>
              <a:t>soingd</a:t>
            </a:r>
            <a:r>
              <a:rPr lang="en-US" dirty="0"/>
              <a:t> of business in  the society.</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1377</Words>
  <Application>Microsoft Office PowerPoint</Application>
  <PresentationFormat>On-screen Show (4:3)</PresentationFormat>
  <Paragraphs>48</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Profile</vt:lpstr>
      <vt:lpstr>Abstract</vt:lpstr>
      <vt:lpstr>Introduction</vt:lpstr>
      <vt:lpstr>Key  points</vt:lpstr>
      <vt:lpstr>Methodology</vt:lpstr>
      <vt:lpstr>Marketng</vt:lpstr>
      <vt:lpstr>Vision</vt:lpstr>
      <vt:lpstr>Organization</vt:lpstr>
      <vt:lpstr>Development</vt:lpstr>
      <vt:lpstr>Solution</vt:lpstr>
      <vt:lpstr>Result and Discussion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science and business.</dc:title>
  <dc:creator>Windows User</dc:creator>
  <cp:lastModifiedBy>Advocate Dr Kazi Abdul Mannan</cp:lastModifiedBy>
  <cp:revision>33</cp:revision>
  <dcterms:created xsi:type="dcterms:W3CDTF">2023-11-08T13:19:23Z</dcterms:created>
  <dcterms:modified xsi:type="dcterms:W3CDTF">2023-11-08T14:51:37Z</dcterms:modified>
</cp:coreProperties>
</file>