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60000"/>
                <a:lumOff val="4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1470025"/>
          </a:xfrm>
        </p:spPr>
        <p:txBody>
          <a:bodyPr>
            <a:normAutofit fontScale="90000"/>
          </a:bodyPr>
          <a:lstStyle/>
          <a:p>
            <a:r>
              <a:rPr lang="en-US" b="1" dirty="0"/>
              <a:t>Effects of </a:t>
            </a:r>
            <a:r>
              <a:rPr lang="en-US" b="1" dirty="0" err="1"/>
              <a:t>Kidspreneurship</a:t>
            </a:r>
            <a:r>
              <a:rPr lang="en-US" b="1" dirty="0"/>
              <a:t> on </a:t>
            </a:r>
            <a:r>
              <a:rPr lang="en-US" b="1" dirty="0" err="1"/>
              <a:t>childrens</a:t>
            </a:r>
            <a:r>
              <a:rPr lang="en-US" b="1" dirty="0"/>
              <a:t>’ autonomy in Pakistan</a:t>
            </a:r>
            <a:br>
              <a:rPr lang="en-US" dirty="0"/>
            </a:br>
            <a:br>
              <a:rPr lang="en-US" dirty="0"/>
            </a:br>
            <a:endParaRPr lang="en-US" dirty="0"/>
          </a:p>
        </p:txBody>
      </p:sp>
      <p:sp>
        <p:nvSpPr>
          <p:cNvPr id="3" name="Subtitle 2"/>
          <p:cNvSpPr>
            <a:spLocks noGrp="1"/>
          </p:cNvSpPr>
          <p:nvPr>
            <p:ph type="subTitle" idx="1"/>
          </p:nvPr>
        </p:nvSpPr>
        <p:spPr>
          <a:xfrm>
            <a:off x="1371600" y="4419600"/>
            <a:ext cx="6400800" cy="1219200"/>
          </a:xfrm>
        </p:spPr>
        <p:txBody>
          <a:bodyPr>
            <a:normAutofit fontScale="92500" lnSpcReduction="20000"/>
          </a:bodyPr>
          <a:lstStyle/>
          <a:p>
            <a:pPr algn="r"/>
            <a:r>
              <a:rPr lang="en-US" sz="2400" dirty="0"/>
              <a:t>Muhammad </a:t>
            </a:r>
            <a:r>
              <a:rPr lang="en-US" sz="2400" dirty="0" err="1"/>
              <a:t>Wahaj</a:t>
            </a:r>
            <a:r>
              <a:rPr lang="en-US" sz="2400" dirty="0"/>
              <a:t> </a:t>
            </a:r>
            <a:r>
              <a:rPr lang="en-US" sz="2400" dirty="0" err="1"/>
              <a:t>Zaidi</a:t>
            </a:r>
            <a:br>
              <a:rPr lang="en-US" sz="2400" dirty="0"/>
            </a:br>
            <a:r>
              <a:rPr lang="en-US" sz="2400" dirty="0" err="1"/>
              <a:t>St.Michael’s</a:t>
            </a:r>
            <a:r>
              <a:rPr lang="en-US" sz="2400" dirty="0"/>
              <a:t> Convent School</a:t>
            </a:r>
            <a:br>
              <a:rPr lang="en-US" sz="2400" dirty="0"/>
            </a:br>
            <a:r>
              <a:rPr lang="en-US" sz="2400" dirty="0" err="1"/>
              <a:t>Sabika</a:t>
            </a:r>
            <a:r>
              <a:rPr lang="en-US" sz="2400" dirty="0"/>
              <a:t> </a:t>
            </a:r>
            <a:r>
              <a:rPr lang="en-US" sz="2400" dirty="0" err="1"/>
              <a:t>Alisher</a:t>
            </a:r>
            <a:br>
              <a:rPr lang="en-US" sz="2400" dirty="0"/>
            </a:br>
            <a:r>
              <a:rPr lang="en-US" sz="2400" dirty="0"/>
              <a:t>Jinnah University for Women</a:t>
            </a:r>
          </a:p>
        </p:txBody>
      </p:sp>
      <p:pic>
        <p:nvPicPr>
          <p:cNvPr id="1026" name="Picture 2" descr="C:\Users\sabika\Desktop\images.jpg"/>
          <p:cNvPicPr>
            <a:picLocks noChangeAspect="1" noChangeArrowheads="1"/>
          </p:cNvPicPr>
          <p:nvPr/>
        </p:nvPicPr>
        <p:blipFill>
          <a:blip r:embed="rId2"/>
          <a:srcRect/>
          <a:stretch>
            <a:fillRect/>
          </a:stretch>
        </p:blipFill>
        <p:spPr bwMode="auto">
          <a:xfrm>
            <a:off x="1905000" y="1752600"/>
            <a:ext cx="5105400" cy="2547937"/>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i="1" dirty="0"/>
              <a:t>Q6	How do you use your earning?</a:t>
            </a:r>
            <a:endParaRPr lang="en-US" dirty="0"/>
          </a:p>
          <a:p>
            <a:r>
              <a:rPr lang="en-US" dirty="0"/>
              <a:t>It was a mix of replies some of them said they go for shopping. Some of they spend on food. Few of them said they support their family and very few replied they spend on charity.</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Conclusion</a:t>
            </a:r>
            <a:endParaRPr lang="en-US" dirty="0"/>
          </a:p>
          <a:p>
            <a:r>
              <a:rPr lang="en-US" dirty="0"/>
              <a:t>This study focus on knowing the children perception on financial autonomy while doing business. As Pakistan is a developing country it is good to have </a:t>
            </a:r>
            <a:r>
              <a:rPr lang="en-US" dirty="0" err="1"/>
              <a:t>kidspreneural</a:t>
            </a:r>
            <a:r>
              <a:rPr lang="en-US" dirty="0"/>
              <a:t> activities to bridge income inequalities. It also makes the kids empowered and confident.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fontScale="85000" lnSpcReduction="20000"/>
          </a:bodyPr>
          <a:lstStyle/>
          <a:p>
            <a:r>
              <a:rPr lang="en-US" dirty="0"/>
              <a:t>Kid’s </a:t>
            </a:r>
            <a:r>
              <a:rPr lang="en-US" dirty="0" err="1"/>
              <a:t>preneurship</a:t>
            </a:r>
            <a:r>
              <a:rPr lang="en-US" dirty="0"/>
              <a:t> is a unique and rapidly growing idea of business run by kids. In </a:t>
            </a:r>
            <a:r>
              <a:rPr lang="en-US" dirty="0" err="1"/>
              <a:t>kidspreneurship</a:t>
            </a:r>
            <a:r>
              <a:rPr lang="en-US" dirty="0"/>
              <a:t> program, chance is given to kids to analyze issues and make comment on them. </a:t>
            </a:r>
            <a:r>
              <a:rPr lang="en-US" dirty="0" err="1"/>
              <a:t>Kidspreneurship</a:t>
            </a:r>
            <a:r>
              <a:rPr lang="en-US" dirty="0"/>
              <a:t> empowers kids with the entrepreneurial mindset and skills they need to succeed in the 21st century. It is all about fostering a pioneering grit in every child. In the future of work, entrepreneurship is a sheer ‘must-have’ skill. Kids must have a growth mind-set in order to lead a happy and fulfilling life. In a developing country like Pakistan </a:t>
            </a:r>
            <a:r>
              <a:rPr lang="en-US" dirty="0" err="1"/>
              <a:t>kidspreneurship</a:t>
            </a:r>
            <a:r>
              <a:rPr lang="en-US" dirty="0"/>
              <a:t> should be promoted in school curriculum to bridge the income imbalance through kids autonomy.</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LITERATURE REVIEW</a:t>
            </a:r>
          </a:p>
        </p:txBody>
      </p:sp>
      <p:sp>
        <p:nvSpPr>
          <p:cNvPr id="3" name="Content Placeholder 2"/>
          <p:cNvSpPr>
            <a:spLocks noGrp="1"/>
          </p:cNvSpPr>
          <p:nvPr>
            <p:ph idx="1"/>
          </p:nvPr>
        </p:nvSpPr>
        <p:spPr/>
        <p:txBody>
          <a:bodyPr>
            <a:normAutofit fontScale="47500" lnSpcReduction="20000"/>
          </a:bodyPr>
          <a:lstStyle/>
          <a:p>
            <a:r>
              <a:rPr lang="en-US" dirty="0"/>
              <a:t>Nowadays, entrepreneurship is a key issue due to its significance on emergence and survival of organizations and as a driving force in modern economies and societal development (Zahra, 1995).</a:t>
            </a:r>
          </a:p>
          <a:p>
            <a:r>
              <a:rPr lang="en-US" dirty="0"/>
              <a:t>Evaluation of entrepreneurs‟ characteristics indicates that these people have a set of features and identifying them can provide a suitable situation for reinforcing and extending the entrepreneurship among the people of the society. These features are as follows:</a:t>
            </a:r>
          </a:p>
          <a:p>
            <a:r>
              <a:rPr lang="en-US" dirty="0"/>
              <a:t> flexible to risk (</a:t>
            </a:r>
            <a:r>
              <a:rPr lang="en-US" dirty="0" err="1"/>
              <a:t>Shahrokni</a:t>
            </a:r>
            <a:r>
              <a:rPr lang="en-US" dirty="0"/>
              <a:t>, 2005),</a:t>
            </a:r>
          </a:p>
          <a:p>
            <a:r>
              <a:rPr lang="en-US" dirty="0"/>
              <a:t> time orientation, </a:t>
            </a:r>
          </a:p>
          <a:p>
            <a:r>
              <a:rPr lang="en-US" dirty="0"/>
              <a:t>self-denial, the desire to improve and succeed in politics (</a:t>
            </a:r>
            <a:r>
              <a:rPr lang="en-US" dirty="0" err="1"/>
              <a:t>Sharifzadeh</a:t>
            </a:r>
            <a:r>
              <a:rPr lang="en-US" dirty="0"/>
              <a:t> &amp; </a:t>
            </a:r>
            <a:r>
              <a:rPr lang="en-US" dirty="0" err="1"/>
              <a:t>Zamani</a:t>
            </a:r>
            <a:r>
              <a:rPr lang="en-US" dirty="0"/>
              <a:t>, 2006),</a:t>
            </a:r>
          </a:p>
          <a:p>
            <a:r>
              <a:rPr lang="en-US" dirty="0"/>
              <a:t> Goal orientation, (</a:t>
            </a:r>
            <a:r>
              <a:rPr lang="en-US" dirty="0" err="1"/>
              <a:t>Shahrokni</a:t>
            </a:r>
            <a:r>
              <a:rPr lang="en-US" dirty="0"/>
              <a:t>, 2005),</a:t>
            </a:r>
          </a:p>
          <a:p>
            <a:r>
              <a:rPr lang="en-US" dirty="0"/>
              <a:t> Interested in competition, </a:t>
            </a:r>
          </a:p>
          <a:p>
            <a:r>
              <a:rPr lang="en-US" dirty="0"/>
              <a:t>power endurance (</a:t>
            </a:r>
            <a:r>
              <a:rPr lang="en-US" dirty="0" err="1"/>
              <a:t>Sharifzadeh</a:t>
            </a:r>
            <a:r>
              <a:rPr lang="en-US" dirty="0"/>
              <a:t> &amp; </a:t>
            </a:r>
            <a:r>
              <a:rPr lang="en-US" dirty="0" err="1"/>
              <a:t>Zamani</a:t>
            </a:r>
            <a:r>
              <a:rPr lang="en-US" dirty="0"/>
              <a:t>, 2006), </a:t>
            </a:r>
          </a:p>
          <a:p>
            <a:r>
              <a:rPr lang="en-US" dirty="0"/>
              <a:t>optimism, </a:t>
            </a:r>
          </a:p>
          <a:p>
            <a:r>
              <a:rPr lang="en-US" dirty="0"/>
              <a:t>being prospective, </a:t>
            </a:r>
          </a:p>
          <a:p>
            <a:r>
              <a:rPr lang="en-US" dirty="0"/>
              <a:t>locus of control, motivation,</a:t>
            </a:r>
          </a:p>
          <a:p>
            <a:r>
              <a:rPr lang="en-US" dirty="0"/>
              <a:t> being determined, </a:t>
            </a:r>
          </a:p>
          <a:p>
            <a:r>
              <a:rPr lang="en-US" dirty="0"/>
              <a:t>having self-confidence, </a:t>
            </a:r>
          </a:p>
          <a:p>
            <a:r>
              <a:rPr lang="en-US" dirty="0"/>
              <a:t>result orientation,</a:t>
            </a:r>
          </a:p>
          <a:p>
            <a:r>
              <a:rPr lang="en-US" dirty="0"/>
              <a:t> creativity and innovation, power seeking, </a:t>
            </a:r>
          </a:p>
          <a:p>
            <a:r>
              <a:rPr lang="en-US" dirty="0"/>
              <a:t>independence seeking (</a:t>
            </a:r>
            <a:r>
              <a:rPr lang="en-US" dirty="0" err="1"/>
              <a:t>Karimi</a:t>
            </a:r>
            <a:r>
              <a:rPr lang="en-US" dirty="0"/>
              <a:t> &amp; </a:t>
            </a:r>
            <a:r>
              <a:rPr lang="en-US" dirty="0" err="1"/>
              <a:t>Mobaraki</a:t>
            </a:r>
            <a:r>
              <a:rPr lang="en-US" dirty="0"/>
              <a:t>, 2012), (</a:t>
            </a:r>
            <a:r>
              <a:rPr lang="en-US" dirty="0" err="1"/>
              <a:t>Karimi</a:t>
            </a:r>
            <a:r>
              <a:rPr lang="en-US" dirty="0"/>
              <a:t>, </a:t>
            </a:r>
            <a:r>
              <a:rPr lang="en-US" dirty="0" err="1"/>
              <a:t>Sofiyabadi</a:t>
            </a:r>
            <a:r>
              <a:rPr lang="en-US" dirty="0"/>
              <a:t>, </a:t>
            </a:r>
            <a:r>
              <a:rPr lang="en-US" dirty="0" err="1"/>
              <a:t>Mobaraki</a:t>
            </a:r>
            <a:r>
              <a:rPr lang="en-US" dirty="0"/>
              <a:t>, &amp; </a:t>
            </a:r>
            <a:r>
              <a:rPr lang="en-US" dirty="0" err="1"/>
              <a:t>Madanipour</a:t>
            </a:r>
            <a:r>
              <a:rPr lang="en-US" dirty="0"/>
              <a:t>, 2012), (</a:t>
            </a:r>
            <a:r>
              <a:rPr lang="en-US" dirty="0" err="1"/>
              <a:t>Alhuei</a:t>
            </a:r>
            <a:r>
              <a:rPr lang="en-US" dirty="0"/>
              <a:t>, </a:t>
            </a:r>
            <a:r>
              <a:rPr lang="en-US" dirty="0" err="1"/>
              <a:t>Karimi</a:t>
            </a:r>
            <a:r>
              <a:rPr lang="en-US" dirty="0"/>
              <a:t>, &amp; </a:t>
            </a:r>
            <a:r>
              <a:rPr lang="en-US" dirty="0" err="1"/>
              <a:t>Alizadeh</a:t>
            </a:r>
            <a:r>
              <a:rPr lang="en-US" dirty="0"/>
              <a:t>, 2014).</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Objectives</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t>To identify the opportunities of </a:t>
            </a:r>
            <a:r>
              <a:rPr lang="en-US" dirty="0" err="1"/>
              <a:t>kidspreneurship</a:t>
            </a:r>
            <a:r>
              <a:rPr lang="en-US" dirty="0"/>
              <a:t> in Karachi Pakistan</a:t>
            </a:r>
          </a:p>
          <a:p>
            <a:r>
              <a:rPr lang="en-US" dirty="0"/>
              <a:t>To investigate how kids use their income </a:t>
            </a:r>
          </a:p>
          <a:p>
            <a:r>
              <a:rPr lang="en-US" dirty="0"/>
              <a:t>To explore the financial status of the families of </a:t>
            </a:r>
            <a:r>
              <a:rPr lang="en-US" dirty="0" err="1"/>
              <a:t>kidspreneurs</a:t>
            </a:r>
            <a:endParaRPr lang="en-US" dirty="0"/>
          </a:p>
          <a:p>
            <a:r>
              <a:rPr lang="en-US" b="1" dirty="0"/>
              <a:t>Research Questions</a:t>
            </a:r>
            <a:endParaRPr lang="en-US" dirty="0"/>
          </a:p>
          <a:p>
            <a:r>
              <a:rPr lang="en-US" dirty="0"/>
              <a:t>Are there any business opportunities for </a:t>
            </a:r>
            <a:r>
              <a:rPr lang="en-US" dirty="0" err="1"/>
              <a:t>kidspreneurs</a:t>
            </a:r>
            <a:r>
              <a:rPr lang="en-US" dirty="0"/>
              <a:t> in Karachi Pakistan?</a:t>
            </a:r>
          </a:p>
          <a:p>
            <a:r>
              <a:rPr lang="en-US" dirty="0"/>
              <a:t>What are the ways kids use their income?</a:t>
            </a:r>
          </a:p>
          <a:p>
            <a:r>
              <a:rPr lang="en-US" dirty="0"/>
              <a:t>What financial status does the familiarizes of </a:t>
            </a:r>
            <a:r>
              <a:rPr lang="en-US" dirty="0" err="1"/>
              <a:t>kidspreneurs</a:t>
            </a:r>
            <a:r>
              <a:rPr lang="en-US" dirty="0"/>
              <a:t> enjoy?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t>
            </a:r>
            <a:br>
              <a:rPr lang="en-US" dirty="0"/>
            </a:br>
            <a:r>
              <a:rPr lang="en-US" b="1" dirty="0"/>
              <a:t>Methodology</a:t>
            </a:r>
            <a:br>
              <a:rPr lang="en-US" dirty="0"/>
            </a:br>
            <a:endParaRPr lang="en-US" dirty="0"/>
          </a:p>
        </p:txBody>
      </p:sp>
      <p:sp>
        <p:nvSpPr>
          <p:cNvPr id="3" name="Content Placeholder 2"/>
          <p:cNvSpPr>
            <a:spLocks noGrp="1"/>
          </p:cNvSpPr>
          <p:nvPr>
            <p:ph idx="1"/>
          </p:nvPr>
        </p:nvSpPr>
        <p:spPr/>
        <p:txBody>
          <a:bodyPr/>
          <a:lstStyle/>
          <a:p>
            <a:r>
              <a:rPr lang="en-US" dirty="0"/>
              <a:t>Qualitative</a:t>
            </a:r>
          </a:p>
          <a:p>
            <a:r>
              <a:rPr lang="en-US" dirty="0"/>
              <a:t>Purposive Sampling</a:t>
            </a:r>
          </a:p>
          <a:p>
            <a:r>
              <a:rPr lang="en-US" dirty="0"/>
              <a:t>Semi structured interviews</a:t>
            </a:r>
          </a:p>
          <a:p>
            <a:r>
              <a:rPr lang="en-US" dirty="0"/>
              <a:t>Thematic analysis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i="1" dirty="0"/>
              <a:t>Q1	What type of business you are engaged with?</a:t>
            </a:r>
            <a:endParaRPr lang="en-US" dirty="0"/>
          </a:p>
          <a:p>
            <a:r>
              <a:rPr lang="en-US" dirty="0"/>
              <a:t>Several children responded differently according to the nature of their product. Mostly the girls entrepreneurs were engaged in jeweler making and Arts and crafts while boys </a:t>
            </a:r>
            <a:r>
              <a:rPr lang="en-US" dirty="0" err="1"/>
              <a:t>kidspreneurs</a:t>
            </a:r>
            <a:r>
              <a:rPr lang="en-US" dirty="0"/>
              <a:t> responded with origami weapons and food items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i="1" dirty="0"/>
              <a:t>Q2	How did this idea strike in your mind?</a:t>
            </a:r>
            <a:endParaRPr lang="en-US" dirty="0"/>
          </a:p>
          <a:p>
            <a:r>
              <a:rPr lang="en-US" dirty="0"/>
              <a:t>Some of them replied that they carried the tradition of their family. Their mothers were engaged in jeweler making so they also did the same. Kids selling origami weapons replied that they used to watch movies and were inspired by the weapons so they searched internet and found many videos on </a:t>
            </a:r>
            <a:r>
              <a:rPr lang="en-US" dirty="0" err="1"/>
              <a:t>youtube</a:t>
            </a:r>
            <a:r>
              <a:rPr lang="en-US" dirty="0"/>
              <a: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i="1" dirty="0"/>
              <a:t>Q3	Who supported you in your business?</a:t>
            </a:r>
            <a:endParaRPr lang="en-US" dirty="0"/>
          </a:p>
          <a:p>
            <a:r>
              <a:rPr lang="en-US" dirty="0"/>
              <a:t>Kids were thankful to their parents who provided initial capital for their business. Besides they were appreciating the efforts of school for providing them a platform </a:t>
            </a:r>
            <a:r>
              <a:rPr lang="en-US" dirty="0" err="1"/>
              <a:t>ro</a:t>
            </a:r>
            <a:r>
              <a:rPr lang="en-US" dirty="0"/>
              <a:t> present their business and sell products. They were thankful to their friends who help them in all arrangements.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i="1" dirty="0"/>
              <a:t>Q5	How much do you earn approximately?</a:t>
            </a:r>
            <a:endParaRPr lang="en-US" dirty="0"/>
          </a:p>
          <a:p>
            <a:r>
              <a:rPr lang="en-US" dirty="0"/>
              <a:t>Most of the respondents replied that it depends on the circumstances because they are not doing it on full time basis. They also give time to their studies so they earn more when they are on school off and less on school days.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721</Words>
  <Application>Microsoft Office PowerPoint</Application>
  <PresentationFormat>On-screen Show (4:3)</PresentationFormat>
  <Paragraphs>46</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Effects of Kidspreneurship on childrens’ autonomy in Pakistan  </vt:lpstr>
      <vt:lpstr>INTRODUCTION</vt:lpstr>
      <vt:lpstr>LITERATURE REVIEW</vt:lpstr>
      <vt:lpstr>Objectives </vt:lpstr>
      <vt:lpstr>  Methodology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Effects of Kidspreneurship on children’s’ autonomy in Pakistan</dc:title>
  <dc:creator>Sabika Alisher Zaidi</dc:creator>
  <cp:lastModifiedBy>Advocate Dr Kazi Abdul Mannan</cp:lastModifiedBy>
  <cp:revision>6</cp:revision>
  <dcterms:created xsi:type="dcterms:W3CDTF">2006-08-16T00:00:00Z</dcterms:created>
  <dcterms:modified xsi:type="dcterms:W3CDTF">2023-11-14T14:09:57Z</dcterms:modified>
</cp:coreProperties>
</file>