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F0632C-ED5C-44F1-8E05-7EEF3BC59E31}"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1889851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0632C-ED5C-44F1-8E05-7EEF3BC59E31}"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287324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0632C-ED5C-44F1-8E05-7EEF3BC59E31}"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111287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F0632C-ED5C-44F1-8E05-7EEF3BC59E31}"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243799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F0632C-ED5C-44F1-8E05-7EEF3BC59E31}"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271091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F0632C-ED5C-44F1-8E05-7EEF3BC59E31}"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579645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F0632C-ED5C-44F1-8E05-7EEF3BC59E31}"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63735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F0632C-ED5C-44F1-8E05-7EEF3BC59E31}"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377126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0632C-ED5C-44F1-8E05-7EEF3BC59E31}" type="datetimeFigureOut">
              <a:rPr lang="en-US" smtClean="0"/>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140605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0632C-ED5C-44F1-8E05-7EEF3BC59E31}"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2350782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F0632C-ED5C-44F1-8E05-7EEF3BC59E31}"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09A92-3980-4C10-9DC4-58167DFB1255}" type="slidenum">
              <a:rPr lang="en-US" smtClean="0"/>
              <a:t>‹#›</a:t>
            </a:fld>
            <a:endParaRPr lang="en-US"/>
          </a:p>
        </p:txBody>
      </p:sp>
    </p:spTree>
    <p:extLst>
      <p:ext uri="{BB962C8B-B14F-4D97-AF65-F5344CB8AC3E}">
        <p14:creationId xmlns:p14="http://schemas.microsoft.com/office/powerpoint/2010/main" val="1490928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0632C-ED5C-44F1-8E05-7EEF3BC59E31}" type="datetimeFigureOut">
              <a:rPr lang="en-US" smtClean="0"/>
              <a:t>11/16/2023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09A92-3980-4C10-9DC4-58167DFB1255}" type="slidenum">
              <a:rPr lang="en-US" smtClean="0"/>
              <a:t>‹#›</a:t>
            </a:fld>
            <a:endParaRPr lang="en-US"/>
          </a:p>
        </p:txBody>
      </p:sp>
    </p:spTree>
    <p:extLst>
      <p:ext uri="{BB962C8B-B14F-4D97-AF65-F5344CB8AC3E}">
        <p14:creationId xmlns:p14="http://schemas.microsoft.com/office/powerpoint/2010/main" val="1665852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ENTREPRENEURSHIP, TECHNOLOGY AND SUSTAINABLE DEVELOPMENT GOALS IN NIGERIA: TODAY’S REALITY</a:t>
            </a:r>
            <a:br>
              <a:rPr lang="en-US" dirty="0"/>
            </a:br>
            <a:r>
              <a:rPr lang="en-US" b="1" dirty="0"/>
              <a:t> </a:t>
            </a:r>
            <a:br>
              <a:rPr lang="en-US" dirty="0"/>
            </a:br>
            <a:endParaRPr lang="en-US" dirty="0"/>
          </a:p>
        </p:txBody>
      </p:sp>
      <p:sp>
        <p:nvSpPr>
          <p:cNvPr id="3" name="Subtitle 2"/>
          <p:cNvSpPr>
            <a:spLocks noGrp="1"/>
          </p:cNvSpPr>
          <p:nvPr>
            <p:ph type="subTitle" idx="1"/>
          </p:nvPr>
        </p:nvSpPr>
        <p:spPr/>
        <p:txBody>
          <a:bodyPr>
            <a:normAutofit/>
          </a:bodyPr>
          <a:lstStyle/>
          <a:p>
            <a:r>
              <a:rPr lang="en-US" b="1" dirty="0"/>
              <a:t>FOGBONJAIYE, </a:t>
            </a:r>
            <a:r>
              <a:rPr lang="en-US" b="1" dirty="0" err="1"/>
              <a:t>Seun</a:t>
            </a:r>
            <a:r>
              <a:rPr lang="en-US" b="1" dirty="0"/>
              <a:t> Samuel</a:t>
            </a:r>
            <a:r>
              <a:rPr lang="en-US" b="1" baseline="30000" dirty="0"/>
              <a:t> </a:t>
            </a:r>
            <a:r>
              <a:rPr lang="en-US" b="1" dirty="0"/>
              <a:t>(</a:t>
            </a:r>
            <a:r>
              <a:rPr lang="en-US" b="1" dirty="0" err="1"/>
              <a:t>Ph.D</a:t>
            </a:r>
            <a:r>
              <a:rPr lang="en-US" b="1" dirty="0"/>
              <a:t>)</a:t>
            </a:r>
            <a:br>
              <a:rPr lang="en-US" dirty="0"/>
            </a:br>
            <a:endParaRPr lang="en-US" dirty="0"/>
          </a:p>
        </p:txBody>
      </p:sp>
    </p:spTree>
    <p:extLst>
      <p:ext uri="{BB962C8B-B14F-4D97-AF65-F5344CB8AC3E}">
        <p14:creationId xmlns:p14="http://schemas.microsoft.com/office/powerpoint/2010/main" val="4216857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Introduction</a:t>
            </a:r>
          </a:p>
        </p:txBody>
      </p:sp>
      <p:sp>
        <p:nvSpPr>
          <p:cNvPr id="3" name="Content Placeholder 2"/>
          <p:cNvSpPr>
            <a:spLocks noGrp="1"/>
          </p:cNvSpPr>
          <p:nvPr>
            <p:ph idx="1"/>
          </p:nvPr>
        </p:nvSpPr>
        <p:spPr/>
        <p:txBody>
          <a:bodyPr>
            <a:normAutofit fontScale="85000" lnSpcReduction="20000"/>
          </a:bodyPr>
          <a:lstStyle/>
          <a:p>
            <a:pPr algn="just"/>
            <a:r>
              <a:rPr lang="en-US" dirty="0">
                <a:latin typeface="Times New Roman" pitchFamily="18" charset="0"/>
                <a:cs typeface="Times New Roman" pitchFamily="18" charset="0"/>
              </a:rPr>
              <a:t>The intersection of entrepreneurship, technology, and sustainable development goals has emerged as a transformative force, driving innovative solutions and fostering a more resilient and equitable future for the nation. As Nigeria endeavors to chart a path towards sustainable development and economic prosperity, the amalgamation of these three pillars serves as a catalyst, igniting a wave of transformative change and fostering a culture of innovation and sustainability. This necessitated the deliberate inclusion of Information, Communication Technology (ICT) and tech into school curriculum. </a:t>
            </a:r>
          </a:p>
        </p:txBody>
      </p:sp>
    </p:spTree>
    <p:extLst>
      <p:ext uri="{BB962C8B-B14F-4D97-AF65-F5344CB8AC3E}">
        <p14:creationId xmlns:p14="http://schemas.microsoft.com/office/powerpoint/2010/main" val="176306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AIMS</a:t>
            </a:r>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This paper seeks to explore the intricate interplay between entrepreneurship, technology, and the pursuit of Sustainable Development Goals in Nigeria.</a:t>
            </a:r>
          </a:p>
          <a:p>
            <a:endParaRPr lang="en-US" dirty="0"/>
          </a:p>
        </p:txBody>
      </p:sp>
    </p:spTree>
    <p:extLst>
      <p:ext uri="{BB962C8B-B14F-4D97-AF65-F5344CB8AC3E}">
        <p14:creationId xmlns:p14="http://schemas.microsoft.com/office/powerpoint/2010/main" val="3289520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Literature Review</a:t>
            </a:r>
          </a:p>
        </p:txBody>
      </p:sp>
      <p:sp>
        <p:nvSpPr>
          <p:cNvPr id="3" name="Content Placeholder 2"/>
          <p:cNvSpPr>
            <a:spLocks noGrp="1"/>
          </p:cNvSpPr>
          <p:nvPr>
            <p:ph idx="1"/>
          </p:nvPr>
        </p:nvSpPr>
        <p:spPr/>
        <p:txBody>
          <a:bodyPr>
            <a:normAutofit fontScale="85000" lnSpcReduction="10000"/>
          </a:bodyPr>
          <a:lstStyle/>
          <a:p>
            <a:pPr algn="just"/>
            <a:r>
              <a:rPr lang="en-US" dirty="0">
                <a:latin typeface="Times New Roman" pitchFamily="18" charset="0"/>
                <a:cs typeface="Times New Roman" pitchFamily="18" charset="0"/>
              </a:rPr>
              <a:t>Entrepreneurship is a multifaceted and dynamic concept that has garnered substantial attention from scholars, policymakers, and practitioners over the years. It represents the process of creating, developing, and managing new ventures or innovative activities with an emphasis on risk-taking and value creation.</a:t>
            </a:r>
          </a:p>
          <a:p>
            <a:pPr algn="just"/>
            <a:r>
              <a:rPr lang="en-US" dirty="0">
                <a:latin typeface="Times New Roman" pitchFamily="18" charset="0"/>
                <a:cs typeface="Times New Roman" pitchFamily="18" charset="0"/>
              </a:rPr>
              <a:t>Technology has become an indispensable part of modern society, permeating every aspect of human life.</a:t>
            </a:r>
          </a:p>
          <a:p>
            <a:pPr algn="just"/>
            <a:r>
              <a:rPr lang="en-US" dirty="0">
                <a:latin typeface="Times New Roman" pitchFamily="18" charset="0"/>
                <a:cs typeface="Times New Roman" pitchFamily="18" charset="0"/>
              </a:rPr>
              <a:t>SDGs represent a global commitment to addressing the most pressing economic, social, and environmental challenges facing the world today.</a:t>
            </a:r>
          </a:p>
        </p:txBody>
      </p:sp>
    </p:spTree>
    <p:extLst>
      <p:ext uri="{BB962C8B-B14F-4D97-AF65-F5344CB8AC3E}">
        <p14:creationId xmlns:p14="http://schemas.microsoft.com/office/powerpoint/2010/main" val="1341261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The Reality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914400"/>
            <a:ext cx="8458200" cy="5486400"/>
          </a:xfrm>
        </p:spPr>
        <p:txBody>
          <a:bodyPr>
            <a:normAutofit fontScale="62500" lnSpcReduction="20000"/>
          </a:bodyPr>
          <a:lstStyle/>
          <a:p>
            <a:pPr algn="just"/>
            <a:r>
              <a:rPr lang="en-US" dirty="0">
                <a:latin typeface="Times New Roman" pitchFamily="18" charset="0"/>
                <a:cs typeface="Times New Roman" pitchFamily="18" charset="0"/>
              </a:rPr>
              <a:t>The government created a curriculum that is more relevant to the labor market in order to increase the employability of young people in Nigeria. This was carried out in light of the apparent need to modernize the nation's higher education system's standards and relevance in order to ensure that all graduates have the necessary competencies, skills, and dispositions to make them competitive in the global market and able to significantly contribute to Nigeria's socioeconomic development (</a:t>
            </a:r>
            <a:r>
              <a:rPr lang="en-US" dirty="0" err="1">
                <a:latin typeface="Times New Roman" pitchFamily="18" charset="0"/>
                <a:cs typeface="Times New Roman" pitchFamily="18" charset="0"/>
              </a:rPr>
              <a:t>Okojie</a:t>
            </a:r>
            <a:r>
              <a:rPr lang="en-US" dirty="0">
                <a:latin typeface="Times New Roman" pitchFamily="18" charset="0"/>
                <a:cs typeface="Times New Roman" pitchFamily="18" charset="0"/>
              </a:rPr>
              <a:t>, 2012).</a:t>
            </a:r>
          </a:p>
          <a:p>
            <a:pPr algn="just"/>
            <a:r>
              <a:rPr lang="en-US" dirty="0">
                <a:latin typeface="Times New Roman" pitchFamily="18" charset="0"/>
                <a:cs typeface="Times New Roman" pitchFamily="18" charset="0"/>
              </a:rPr>
              <a:t>The emergence of groundbreaking technological advancements, as emphasized by </a:t>
            </a:r>
            <a:r>
              <a:rPr lang="en-US" dirty="0" err="1">
                <a:latin typeface="Times New Roman" pitchFamily="18" charset="0"/>
                <a:cs typeface="Times New Roman" pitchFamily="18" charset="0"/>
              </a:rPr>
              <a:t>Eneji</a:t>
            </a:r>
            <a:r>
              <a:rPr lang="en-US" dirty="0">
                <a:latin typeface="Times New Roman" pitchFamily="18" charset="0"/>
                <a:cs typeface="Times New Roman" pitchFamily="18" charset="0"/>
              </a:rPr>
              <a:t> et al, 2018; &amp; </a:t>
            </a:r>
            <a:r>
              <a:rPr lang="en-US" dirty="0" err="1">
                <a:latin typeface="Times New Roman" pitchFamily="18" charset="0"/>
                <a:cs typeface="Times New Roman" pitchFamily="18" charset="0"/>
              </a:rPr>
              <a:t>Olubiyi</a:t>
            </a:r>
            <a:r>
              <a:rPr lang="en-US" dirty="0">
                <a:latin typeface="Times New Roman" pitchFamily="18" charset="0"/>
                <a:cs typeface="Times New Roman" pitchFamily="18" charset="0"/>
              </a:rPr>
              <a:t> (2022), has presented a unique opportunity for addressing various Sustainable Development Goals. Their research underscores the transformative impact of technologies such as artificial intelligence, </a:t>
            </a:r>
            <a:r>
              <a:rPr lang="en-US" dirty="0" err="1">
                <a:latin typeface="Times New Roman" pitchFamily="18" charset="0"/>
                <a:cs typeface="Times New Roman" pitchFamily="18" charset="0"/>
              </a:rPr>
              <a:t>blockchain</a:t>
            </a:r>
            <a:r>
              <a:rPr lang="en-US" dirty="0">
                <a:latin typeface="Times New Roman" pitchFamily="18" charset="0"/>
                <a:cs typeface="Times New Roman" pitchFamily="18" charset="0"/>
              </a:rPr>
              <a:t>, and </a:t>
            </a:r>
            <a:r>
              <a:rPr lang="en-US" dirty="0" err="1">
                <a:latin typeface="Times New Roman" pitchFamily="18" charset="0"/>
                <a:cs typeface="Times New Roman" pitchFamily="18" charset="0"/>
              </a:rPr>
              <a:t>IoT</a:t>
            </a:r>
            <a:r>
              <a:rPr lang="en-US" dirty="0">
                <a:latin typeface="Times New Roman" pitchFamily="18" charset="0"/>
                <a:cs typeface="Times New Roman" pitchFamily="18" charset="0"/>
              </a:rPr>
              <a:t> in bolstering environmental sustainability, promoting responsible consumption, and enhancing global connectivity.</a:t>
            </a:r>
          </a:p>
          <a:p>
            <a:pPr algn="just"/>
            <a:r>
              <a:rPr lang="en-US" dirty="0">
                <a:latin typeface="Times New Roman" pitchFamily="18" charset="0"/>
                <a:cs typeface="Times New Roman" pitchFamily="18" charset="0"/>
              </a:rPr>
              <a:t>In their recent article by </a:t>
            </a:r>
            <a:r>
              <a:rPr lang="en-US" dirty="0" err="1">
                <a:latin typeface="Times New Roman" pitchFamily="18" charset="0"/>
                <a:cs typeface="Times New Roman" pitchFamily="18" charset="0"/>
              </a:rPr>
              <a:t>Ukabi</a:t>
            </a:r>
            <a:r>
              <a:rPr lang="en-US" dirty="0">
                <a:latin typeface="Times New Roman" pitchFamily="18" charset="0"/>
                <a:cs typeface="Times New Roman" pitchFamily="18" charset="0"/>
              </a:rPr>
              <a:t>, O. B., </a:t>
            </a:r>
            <a:r>
              <a:rPr lang="en-US" dirty="0" err="1">
                <a:latin typeface="Times New Roman" pitchFamily="18" charset="0"/>
                <a:cs typeface="Times New Roman" pitchFamily="18" charset="0"/>
              </a:rPr>
              <a:t>Uba</a:t>
            </a:r>
            <a:r>
              <a:rPr lang="en-US" dirty="0">
                <a:latin typeface="Times New Roman" pitchFamily="18" charset="0"/>
                <a:cs typeface="Times New Roman" pitchFamily="18" charset="0"/>
              </a:rPr>
              <a:t>, U. J., </a:t>
            </a:r>
            <a:r>
              <a:rPr lang="en-US" dirty="0" err="1">
                <a:latin typeface="Times New Roman" pitchFamily="18" charset="0"/>
                <a:cs typeface="Times New Roman" pitchFamily="18" charset="0"/>
              </a:rPr>
              <a:t>Ewum</a:t>
            </a:r>
            <a:r>
              <a:rPr lang="en-US" dirty="0">
                <a:latin typeface="Times New Roman" pitchFamily="18" charset="0"/>
                <a:cs typeface="Times New Roman" pitchFamily="18" charset="0"/>
              </a:rPr>
              <a:t>, C. O., &amp; </a:t>
            </a:r>
            <a:r>
              <a:rPr lang="en-US" dirty="0" err="1">
                <a:latin typeface="Times New Roman" pitchFamily="18" charset="0"/>
                <a:cs typeface="Times New Roman" pitchFamily="18" charset="0"/>
              </a:rPr>
              <a:t>Olubiyi</a:t>
            </a:r>
            <a:r>
              <a:rPr lang="en-US" dirty="0">
                <a:latin typeface="Times New Roman" pitchFamily="18" charset="0"/>
                <a:cs typeface="Times New Roman" pitchFamily="18" charset="0"/>
              </a:rPr>
              <a:t>, T. O. (2023) shed light on the critical role of entrepreneurial initiatives in advancing the Sustainable Development Goals (SDGs). Their comprehensive analysis illustrates how innovative ventures are driving significant progress in areas such as renewable energy, healthcare, and education. The authors highlight the importance of fostering a supportive ecosystem that encourages the growth of sustainable startups. </a:t>
            </a:r>
          </a:p>
        </p:txBody>
      </p:sp>
    </p:spTree>
    <p:extLst>
      <p:ext uri="{BB962C8B-B14F-4D97-AF65-F5344CB8AC3E}">
        <p14:creationId xmlns:p14="http://schemas.microsoft.com/office/powerpoint/2010/main" val="1942111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Findings</a:t>
            </a: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lvl="0" algn="just"/>
            <a:r>
              <a:rPr lang="en-US" dirty="0">
                <a:latin typeface="Times New Roman" pitchFamily="18" charset="0"/>
                <a:cs typeface="Times New Roman" pitchFamily="18" charset="0"/>
              </a:rPr>
              <a:t>Emerging technologies, including artificial intelligence, </a:t>
            </a:r>
            <a:r>
              <a:rPr lang="en-US" dirty="0" err="1">
                <a:latin typeface="Times New Roman" pitchFamily="18" charset="0"/>
                <a:cs typeface="Times New Roman" pitchFamily="18" charset="0"/>
              </a:rPr>
              <a:t>blockchain</a:t>
            </a:r>
            <a:r>
              <a:rPr lang="en-US" dirty="0">
                <a:latin typeface="Times New Roman" pitchFamily="18" charset="0"/>
                <a:cs typeface="Times New Roman" pitchFamily="18" charset="0"/>
              </a:rPr>
              <a:t>, and renewable energy solutions, have the potential to drive sustainable development by enhancing efficiency, transparency, and accessibility.</a:t>
            </a:r>
          </a:p>
          <a:p>
            <a:pPr lvl="0" algn="just"/>
            <a:r>
              <a:rPr lang="en-US" dirty="0">
                <a:latin typeface="Times New Roman" pitchFamily="18" charset="0"/>
                <a:cs typeface="Times New Roman" pitchFamily="18" charset="0"/>
              </a:rPr>
              <a:t>Digital inclusion and technology literacy are imperative for ensuring equitable access to technological solutions, particularly in underserved communities and developing regions.</a:t>
            </a:r>
          </a:p>
          <a:p>
            <a:pPr lvl="0" algn="just"/>
            <a:r>
              <a:rPr lang="en-US" dirty="0">
                <a:latin typeface="Times New Roman" pitchFamily="18" charset="0"/>
                <a:cs typeface="Times New Roman" pitchFamily="18" charset="0"/>
              </a:rPr>
              <a:t>Ethical considerations and responsible technological practices are essential for mitigating potential risks associated with the rapid integration of technology into sustainable development efforts.</a:t>
            </a:r>
          </a:p>
          <a:p>
            <a:pPr lvl="0" algn="just"/>
            <a:r>
              <a:rPr lang="en-US" dirty="0">
                <a:latin typeface="Times New Roman" pitchFamily="18" charset="0"/>
                <a:cs typeface="Times New Roman" pitchFamily="18" charset="0"/>
              </a:rPr>
              <a:t>Public-private partnerships and cross-sector collaborations are instrumental in leveraging technology for the implementation of effective and scalable solutions aligned with the SDGs.</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1256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Conclusion</a:t>
            </a:r>
            <a:br>
              <a:rPr lang="en-US" dirty="0"/>
            </a:br>
            <a:endParaRPr lang="en-US" dirty="0"/>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A comprehensive schooling should encompass more than just written and verbal skills. It should include the capacity to "do" and "apply," or to provide the students some sort of technical expertise. To achieve this goal technology driven society is vital to actualize the entrepreneurship revolution. </a:t>
            </a:r>
          </a:p>
        </p:txBody>
      </p:sp>
    </p:spTree>
    <p:extLst>
      <p:ext uri="{BB962C8B-B14F-4D97-AF65-F5344CB8AC3E}">
        <p14:creationId xmlns:p14="http://schemas.microsoft.com/office/powerpoint/2010/main" val="1235573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Recommendation</a:t>
            </a: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lvl="0"/>
            <a:r>
              <a:rPr lang="en-US" dirty="0"/>
              <a:t>Collaboration between the public and private sectors is essential for creating an enabling environment that supports sustainable entrepreneurial ventures.</a:t>
            </a:r>
          </a:p>
          <a:p>
            <a:pPr lvl="0"/>
            <a:r>
              <a:rPr lang="en-US" dirty="0"/>
              <a:t>Access to finance and capacity-building programs are critical for empowering entrepreneurs to implement sustainable practices and scale their impact.</a:t>
            </a:r>
          </a:p>
          <a:p>
            <a:pPr lvl="0"/>
            <a:r>
              <a:rPr lang="en-US" dirty="0"/>
              <a:t>Policy frameworks that encourage sustainable entrepreneurship through incentives, regulations, and market-based mechanisms are essential for achieving the SDGs.</a:t>
            </a:r>
          </a:p>
          <a:p>
            <a:pPr lvl="0"/>
            <a:r>
              <a:rPr lang="en-US" dirty="0"/>
              <a:t>Effort should be in place to develop a standardized entrepreneurial model automated with technology, so as to drive business creativity, innovation skills and economic sustainability.</a:t>
            </a:r>
          </a:p>
          <a:p>
            <a:pPr marL="0" indent="0">
              <a:buNone/>
            </a:pPr>
            <a:endParaRPr lang="en-US" dirty="0"/>
          </a:p>
        </p:txBody>
      </p:sp>
    </p:spTree>
    <p:extLst>
      <p:ext uri="{BB962C8B-B14F-4D97-AF65-F5344CB8AC3E}">
        <p14:creationId xmlns:p14="http://schemas.microsoft.com/office/powerpoint/2010/main" val="4275170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743200"/>
            <a:ext cx="8229600" cy="1752600"/>
          </a:xfrm>
        </p:spPr>
        <p:txBody>
          <a:bodyPr>
            <a:normAutofit/>
          </a:bodyPr>
          <a:lstStyle/>
          <a:p>
            <a:pPr marL="0" indent="0" algn="ctr">
              <a:buNone/>
            </a:pPr>
            <a:r>
              <a:rPr lang="en-US" sz="6600" dirty="0"/>
              <a:t>Thank You</a:t>
            </a:r>
          </a:p>
        </p:txBody>
      </p:sp>
    </p:spTree>
    <p:extLst>
      <p:ext uri="{BB962C8B-B14F-4D97-AF65-F5344CB8AC3E}">
        <p14:creationId xmlns:p14="http://schemas.microsoft.com/office/powerpoint/2010/main" val="96626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720</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ENTREPRENEURSHIP, TECHNOLOGY AND SUSTAINABLE DEVELOPMENT GOALS IN NIGERIA: TODAY’S REALITY   </vt:lpstr>
      <vt:lpstr>Introduction</vt:lpstr>
      <vt:lpstr>AIMS</vt:lpstr>
      <vt:lpstr>Literature Review</vt:lpstr>
      <vt:lpstr>The Reality </vt:lpstr>
      <vt:lpstr>Findings</vt:lpstr>
      <vt:lpstr>Conclusion </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TECHNOLOGY AND SUSTAINABLE DEVELOPMENT GOALS IN NIGERIA: TODAY’S REALITY</dc:title>
  <dc:creator>SUPPORT_PC</dc:creator>
  <cp:lastModifiedBy>Advocate Dr Kazi Abdul Mannan</cp:lastModifiedBy>
  <cp:revision>3</cp:revision>
  <dcterms:created xsi:type="dcterms:W3CDTF">2023-11-16T01:33:43Z</dcterms:created>
  <dcterms:modified xsi:type="dcterms:W3CDTF">2023-11-16T10:59:16Z</dcterms:modified>
</cp:coreProperties>
</file>