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CD3D9-7D92-49AA-8C38-15486F68875A}" v="1" dt="2023-11-05T18:37:35.4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800599" y="0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487917" y="0"/>
                </a:lnTo>
                <a:lnTo>
                  <a:pt x="10487917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8468" y="1684693"/>
            <a:ext cx="15383763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52507" y="4726785"/>
            <a:ext cx="9795684" cy="288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28D4D005-23CA-60F4-E3CE-342C6C964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/>
          <a:stretch/>
        </p:blipFill>
        <p:spPr>
          <a:xfrm>
            <a:off x="-107214" y="0"/>
            <a:ext cx="8266963" cy="1037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635313-673B-9C5A-D3A3-C8649C6C5CA1}"/>
              </a:ext>
            </a:extLst>
          </p:cNvPr>
          <p:cNvSpPr txBox="1"/>
          <p:nvPr/>
        </p:nvSpPr>
        <p:spPr>
          <a:xfrm>
            <a:off x="7626350" y="425450"/>
            <a:ext cx="1036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1" dirty="0">
                <a:solidFill>
                  <a:schemeClr val="bg1"/>
                </a:solidFill>
                <a:effectLst/>
                <a:latin typeface="Bodoni MT" pitchFamily="18" charset="0"/>
              </a:rPr>
              <a:t>Exploring the Influence of Online Platforms on Well-Being: The Intersection of Social Media and Mental Health</a:t>
            </a:r>
            <a:endParaRPr lang="en-IN" sz="5400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2AD03-7F49-429E-7B2C-76BF0C8292CC}"/>
              </a:ext>
            </a:extLst>
          </p:cNvPr>
          <p:cNvSpPr txBox="1"/>
          <p:nvPr/>
        </p:nvSpPr>
        <p:spPr>
          <a:xfrm>
            <a:off x="7245350" y="4616450"/>
            <a:ext cx="541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1"/>
                </a:solidFill>
              </a:rPr>
              <a:t>Authors:</a:t>
            </a:r>
          </a:p>
          <a:p>
            <a:r>
              <a:rPr lang="en-IN" sz="3000" dirty="0">
                <a:solidFill>
                  <a:schemeClr val="bg1"/>
                </a:solidFill>
              </a:rPr>
              <a:t>*Dr. Abdal Ahmed</a:t>
            </a:r>
          </a:p>
          <a:p>
            <a:r>
              <a:rPr lang="en-IN" sz="3000" dirty="0">
                <a:solidFill>
                  <a:schemeClr val="bg1"/>
                </a:solidFill>
              </a:rPr>
              <a:t>Asst. Professor</a:t>
            </a:r>
          </a:p>
          <a:p>
            <a:r>
              <a:rPr lang="en-IN" sz="3000" dirty="0">
                <a:solidFill>
                  <a:schemeClr val="bg1"/>
                </a:solidFill>
              </a:rPr>
              <a:t>*</a:t>
            </a:r>
            <a:r>
              <a:rPr lang="en-IN" sz="3000" dirty="0" err="1">
                <a:solidFill>
                  <a:schemeClr val="bg1"/>
                </a:solidFill>
              </a:rPr>
              <a:t>Alfia</a:t>
            </a:r>
            <a:r>
              <a:rPr lang="en-IN" sz="3000" dirty="0">
                <a:solidFill>
                  <a:schemeClr val="bg1"/>
                </a:solidFill>
              </a:rPr>
              <a:t> </a:t>
            </a:r>
            <a:r>
              <a:rPr lang="en-IN" sz="3000" dirty="0" err="1">
                <a:solidFill>
                  <a:schemeClr val="bg1"/>
                </a:solidFill>
              </a:rPr>
              <a:t>Firoz</a:t>
            </a:r>
            <a:endParaRPr lang="en-IN" sz="3000" dirty="0">
              <a:solidFill>
                <a:schemeClr val="bg1"/>
              </a:solidFill>
            </a:endParaRPr>
          </a:p>
          <a:p>
            <a:r>
              <a:rPr lang="en-IN" sz="3000" dirty="0">
                <a:solidFill>
                  <a:schemeClr val="bg1"/>
                </a:solidFill>
              </a:rPr>
              <a:t>Student MBA,  Final Year</a:t>
            </a:r>
          </a:p>
          <a:p>
            <a:r>
              <a:rPr lang="en-IN" sz="3000" dirty="0">
                <a:solidFill>
                  <a:schemeClr val="bg1"/>
                </a:solidFill>
              </a:rPr>
              <a:t>*Dr. Sumera Qureshi</a:t>
            </a:r>
          </a:p>
          <a:p>
            <a:r>
              <a:rPr lang="en-IN" sz="3000" dirty="0">
                <a:solidFill>
                  <a:schemeClr val="bg1"/>
                </a:solidFill>
              </a:rPr>
              <a:t>*Shama Nargis</a:t>
            </a:r>
          </a:p>
          <a:p>
            <a:r>
              <a:rPr lang="en-IN" sz="3000" dirty="0">
                <a:solidFill>
                  <a:schemeClr val="bg1"/>
                </a:solidFill>
              </a:rPr>
              <a:t>*</a:t>
            </a:r>
            <a:r>
              <a:rPr lang="en-IN" sz="3000" dirty="0" err="1">
                <a:solidFill>
                  <a:schemeClr val="bg1"/>
                </a:solidFill>
              </a:rPr>
              <a:t>Chems</a:t>
            </a:r>
            <a:r>
              <a:rPr lang="en-IN" sz="3000" dirty="0">
                <a:solidFill>
                  <a:schemeClr val="bg1"/>
                </a:solidFill>
              </a:rPr>
              <a:t> EDDINE </a:t>
            </a:r>
            <a:r>
              <a:rPr lang="en-IN" sz="3000" dirty="0" err="1">
                <a:solidFill>
                  <a:schemeClr val="bg1"/>
                </a:solidFill>
              </a:rPr>
              <a:t>Boukhedimi</a:t>
            </a:r>
            <a:endParaRPr lang="en-IN" sz="3000" dirty="0">
              <a:solidFill>
                <a:schemeClr val="bg1"/>
              </a:solidFill>
            </a:endParaRPr>
          </a:p>
          <a:p>
            <a:endParaRPr lang="en-IN" sz="3000" dirty="0">
              <a:solidFill>
                <a:schemeClr val="bg1"/>
              </a:solidFill>
            </a:endParaRPr>
          </a:p>
          <a:p>
            <a:endParaRPr lang="en-IN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4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9" y="1126110"/>
            <a:ext cx="8648700" cy="11067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3350"/>
              </a:spcBef>
            </a:pPr>
            <a:r>
              <a:rPr sz="4400" spc="25">
                <a:solidFill>
                  <a:srgbClr val="FFFFFF"/>
                </a:solidFill>
                <a:latin typeface="Cambria"/>
                <a:cs typeface="Cambria"/>
              </a:rPr>
              <a:t>Introduction</a:t>
            </a:r>
            <a:r>
              <a:rPr lang="en-US" sz="4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750" y="2406650"/>
            <a:ext cx="9150350" cy="509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marR="81280" algn="just">
              <a:lnSpc>
                <a:spcPct val="118200"/>
              </a:lnSpc>
              <a:spcBef>
                <a:spcPts val="70"/>
              </a:spcBef>
            </a:pPr>
            <a:r>
              <a:rPr lang="en-US" sz="2800" spc="-155" dirty="0">
                <a:latin typeface="Verdana"/>
                <a:cs typeface="Verdana"/>
              </a:rPr>
              <a:t>S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90" dirty="0">
                <a:latin typeface="Verdana"/>
                <a:cs typeface="Verdana"/>
              </a:rPr>
              <a:t>c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15" dirty="0">
                <a:latin typeface="Verdana"/>
                <a:cs typeface="Verdana"/>
              </a:rPr>
              <a:t>t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70" dirty="0">
                <a:latin typeface="Verdana"/>
                <a:cs typeface="Verdana"/>
              </a:rPr>
              <a:t>g</a:t>
            </a:r>
            <a:r>
              <a:rPr lang="en-US" sz="2800" spc="20" dirty="0">
                <a:latin typeface="Verdana"/>
                <a:cs typeface="Verdana"/>
              </a:rPr>
              <a:t>r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40" dirty="0">
                <a:latin typeface="Verdana"/>
                <a:cs typeface="Verdana"/>
              </a:rPr>
              <a:t>p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20" dirty="0">
                <a:latin typeface="Verdana"/>
                <a:cs typeface="Verdana"/>
              </a:rPr>
              <a:t>r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f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14" dirty="0">
                <a:latin typeface="Verdana"/>
                <a:cs typeface="Verdana"/>
              </a:rPr>
              <a:t>u</a:t>
            </a:r>
            <a:r>
              <a:rPr lang="en-US" sz="2800" spc="-50" dirty="0">
                <a:latin typeface="Verdana"/>
                <a:cs typeface="Verdana"/>
              </a:rPr>
              <a:t>r  </a:t>
            </a:r>
            <a:r>
              <a:rPr lang="en-US" sz="2800" spc="-10" dirty="0">
                <a:latin typeface="Verdana"/>
                <a:cs typeface="Verdana"/>
              </a:rPr>
              <a:t>li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370" dirty="0">
                <a:latin typeface="Verdana"/>
                <a:cs typeface="Verdana"/>
              </a:rPr>
              <a:t>,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75" dirty="0">
                <a:latin typeface="Verdana"/>
                <a:cs typeface="Verdana"/>
              </a:rPr>
              <a:t>ut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70" dirty="0">
                <a:latin typeface="Verdana"/>
                <a:cs typeface="Verdana"/>
              </a:rPr>
              <a:t>w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140" dirty="0">
                <a:latin typeface="Verdana"/>
                <a:cs typeface="Verdana"/>
              </a:rPr>
              <a:t>p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w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ll</a:t>
            </a:r>
            <a:r>
              <a:rPr lang="en-US" sz="2800" spc="-145" dirty="0">
                <a:latin typeface="Verdana"/>
                <a:cs typeface="Verdana"/>
              </a:rPr>
              <a:t>-  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90" dirty="0">
                <a:latin typeface="Verdana"/>
                <a:cs typeface="Verdana"/>
              </a:rPr>
              <a:t>g</a:t>
            </a:r>
            <a:r>
              <a:rPr lang="en-US" sz="2800" spc="65" dirty="0">
                <a:latin typeface="Verdana"/>
                <a:cs typeface="Verdana"/>
              </a:rPr>
              <a:t>?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00" dirty="0">
                <a:latin typeface="Verdana"/>
                <a:cs typeface="Verdana"/>
              </a:rPr>
              <a:t>n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80" dirty="0">
                <a:latin typeface="Verdana"/>
                <a:cs typeface="Verdana"/>
              </a:rPr>
              <a:t>ga</a:t>
            </a:r>
            <a:r>
              <a:rPr lang="en-US" sz="2800" spc="-15" dirty="0">
                <a:latin typeface="Verdana"/>
                <a:cs typeface="Verdana"/>
              </a:rPr>
              <a:t>t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f 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10" dirty="0">
                <a:latin typeface="Verdana"/>
                <a:cs typeface="Verdana"/>
              </a:rPr>
              <a:t>li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75" dirty="0">
                <a:latin typeface="Verdana"/>
                <a:cs typeface="Verdana"/>
              </a:rPr>
              <a:t>r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70" dirty="0">
                <a:latin typeface="Verdana"/>
                <a:cs typeface="Verdana"/>
              </a:rPr>
              <a:t>g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14" dirty="0">
                <a:latin typeface="Verdana"/>
                <a:cs typeface="Verdana"/>
              </a:rPr>
              <a:t>u</a:t>
            </a:r>
            <a:r>
              <a:rPr lang="en-US" sz="2800" spc="-55" dirty="0">
                <a:latin typeface="Verdana"/>
                <a:cs typeface="Verdana"/>
              </a:rPr>
              <a:t>r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370" dirty="0">
                <a:latin typeface="Verdana"/>
                <a:cs typeface="Verdana"/>
              </a:rPr>
              <a:t>.</a:t>
            </a:r>
          </a:p>
          <a:p>
            <a:pPr marL="12700" marR="5080" algn="just">
              <a:lnSpc>
                <a:spcPct val="117300"/>
              </a:lnSpc>
            </a:pPr>
            <a:endParaRPr lang="en-US" sz="2800" spc="85" dirty="0">
              <a:latin typeface="Verdana"/>
              <a:cs typeface="Verdana"/>
            </a:endParaRPr>
          </a:p>
          <a:p>
            <a:pPr marL="12700" marR="5080" algn="just">
              <a:lnSpc>
                <a:spcPct val="117300"/>
              </a:lnSpc>
            </a:pPr>
            <a:r>
              <a:rPr lang="en-US" sz="2800" spc="85" dirty="0">
                <a:latin typeface="Verdana"/>
                <a:cs typeface="Verdana"/>
              </a:rPr>
              <a:t>R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95" dirty="0">
                <a:latin typeface="Verdana"/>
                <a:cs typeface="Verdana"/>
              </a:rPr>
              <a:t>c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20" dirty="0">
                <a:latin typeface="Verdana"/>
                <a:cs typeface="Verdana"/>
              </a:rPr>
              <a:t>o</a:t>
            </a:r>
            <a:r>
              <a:rPr lang="en-US" sz="2800" spc="170" dirty="0">
                <a:latin typeface="Verdana"/>
                <a:cs typeface="Verdana"/>
              </a:rPr>
              <a:t>w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80" dirty="0">
                <a:latin typeface="Verdana"/>
                <a:cs typeface="Verdana"/>
              </a:rPr>
              <a:t>ga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25" dirty="0">
                <a:latin typeface="Verdana"/>
                <a:cs typeface="Verdana"/>
              </a:rPr>
              <a:t>e  e</a:t>
            </a:r>
            <a:r>
              <a:rPr lang="en-US" sz="2800" spc="-25" dirty="0">
                <a:latin typeface="Verdana"/>
                <a:cs typeface="Verdana"/>
              </a:rPr>
              <a:t>f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370" dirty="0">
                <a:latin typeface="Verdana"/>
                <a:cs typeface="Verdana"/>
              </a:rPr>
              <a:t>,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5" dirty="0">
                <a:latin typeface="Verdana"/>
                <a:cs typeface="Verdana"/>
              </a:rPr>
              <a:t>k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70" dirty="0">
                <a:latin typeface="Verdana"/>
                <a:cs typeface="Verdana"/>
              </a:rPr>
              <a:t>g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55" dirty="0">
                <a:latin typeface="Verdana"/>
                <a:cs typeface="Verdana"/>
              </a:rPr>
              <a:t>r</a:t>
            </a:r>
            <a:r>
              <a:rPr lang="en-US" sz="2800" spc="114" dirty="0">
                <a:latin typeface="Verdana"/>
                <a:cs typeface="Verdana"/>
              </a:rPr>
              <a:t>uc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t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14" dirty="0">
                <a:latin typeface="Verdana"/>
                <a:cs typeface="Verdana"/>
              </a:rPr>
              <a:t>u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r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25" dirty="0">
                <a:latin typeface="Verdana"/>
                <a:cs typeface="Verdana"/>
              </a:rPr>
              <a:t>e  </a:t>
            </a:r>
            <a:r>
              <a:rPr lang="en-US" sz="2800" spc="5" dirty="0">
                <a:latin typeface="Verdana"/>
                <a:cs typeface="Verdana"/>
              </a:rPr>
              <a:t>nuances.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By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50" dirty="0">
                <a:latin typeface="Verdana"/>
                <a:cs typeface="Verdana"/>
              </a:rPr>
              <a:t>examining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spc="65" dirty="0">
                <a:latin typeface="Verdana"/>
                <a:cs typeface="Verdana"/>
              </a:rPr>
              <a:t>the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" dirty="0">
                <a:latin typeface="Verdana"/>
                <a:cs typeface="Verdana"/>
              </a:rPr>
              <a:t>latest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25" dirty="0">
                <a:latin typeface="Verdana"/>
                <a:cs typeface="Verdana"/>
              </a:rPr>
              <a:t>studies,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spc="80" dirty="0">
                <a:latin typeface="Verdana"/>
                <a:cs typeface="Verdana"/>
              </a:rPr>
              <a:t>we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75" dirty="0">
                <a:latin typeface="Verdana"/>
                <a:cs typeface="Verdana"/>
              </a:rPr>
              <a:t>can </a:t>
            </a:r>
            <a:r>
              <a:rPr lang="en-US" sz="2800" spc="-844" dirty="0">
                <a:latin typeface="Verdana"/>
                <a:cs typeface="Verdana"/>
              </a:rPr>
              <a:t> </a:t>
            </a:r>
            <a:r>
              <a:rPr lang="en-US" sz="2800" spc="65" dirty="0">
                <a:latin typeface="Verdana"/>
                <a:cs typeface="Verdana"/>
              </a:rPr>
              <a:t>gain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insights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0" dirty="0">
                <a:latin typeface="Verdana"/>
                <a:cs typeface="Verdana"/>
              </a:rPr>
              <a:t>into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5" dirty="0">
                <a:latin typeface="Verdana"/>
                <a:cs typeface="Verdana"/>
              </a:rPr>
              <a:t>how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" dirty="0">
                <a:latin typeface="Verdana"/>
                <a:cs typeface="Verdana"/>
              </a:rPr>
              <a:t>social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80" dirty="0">
                <a:latin typeface="Verdana"/>
                <a:cs typeface="Verdana"/>
              </a:rPr>
              <a:t>media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 err="1">
                <a:latin typeface="Verdana"/>
                <a:cs typeface="Verdana"/>
              </a:rPr>
              <a:t>inﬂuences</a:t>
            </a:r>
            <a:r>
              <a:rPr lang="en-US" sz="2800" spc="4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30" dirty="0">
                <a:latin typeface="Verdana"/>
                <a:cs typeface="Verdana"/>
              </a:rPr>
              <a:t>ur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w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ll</a:t>
            </a:r>
            <a:r>
              <a:rPr lang="en-US" sz="2800" spc="-170" dirty="0">
                <a:latin typeface="Verdana"/>
                <a:cs typeface="Verdana"/>
              </a:rPr>
              <a:t>-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100" dirty="0">
                <a:latin typeface="Verdana"/>
                <a:cs typeface="Verdana"/>
              </a:rPr>
              <a:t>g.</a:t>
            </a:r>
            <a:endParaRPr lang="en-US"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578" y="1491219"/>
            <a:ext cx="9326245" cy="78483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just">
              <a:lnSpc>
                <a:spcPct val="100200"/>
              </a:lnSpc>
              <a:spcBef>
                <a:spcPts val="120"/>
              </a:spcBef>
            </a:pPr>
            <a:r>
              <a:rPr lang="en-US" sz="2800" b="1" spc="425" dirty="0">
                <a:solidFill>
                  <a:srgbClr val="FFFFFF"/>
                </a:solidFill>
                <a:cs typeface="Times New Roman"/>
              </a:rPr>
              <a:t>Research Objectives</a:t>
            </a: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endParaRPr lang="en-US" sz="2800" b="1" spc="425" dirty="0">
              <a:solidFill>
                <a:srgbClr val="FFFFFF"/>
              </a:solidFill>
              <a:cs typeface="Times New Roman"/>
            </a:endParaRP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r>
              <a:rPr lang="en-US" sz="2800" spc="425" dirty="0">
                <a:solidFill>
                  <a:srgbClr val="FFFFFF"/>
                </a:solidFill>
                <a:cs typeface="Times New Roman"/>
              </a:rPr>
              <a:t>To provide an analysis of the positive impacts of social media on mental health, exploring how these platforms can enhance well-being through connection, support, and information dissemination.</a:t>
            </a: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endParaRPr lang="en-US" sz="2800" spc="425" dirty="0">
              <a:solidFill>
                <a:srgbClr val="FFFFFF"/>
              </a:solidFill>
              <a:cs typeface="Times New Roman"/>
            </a:endParaRP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r>
              <a:rPr lang="en-US" sz="2800" spc="425" dirty="0">
                <a:solidFill>
                  <a:srgbClr val="FFFFFF"/>
                </a:solidFill>
                <a:cs typeface="Times New Roman"/>
              </a:rPr>
              <a:t>To investigate the negative implications of social media usage on mental health, examining issues such as social comparison, addiction, and cyber-bullying.</a:t>
            </a: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endParaRPr lang="en-US" sz="2800" spc="425" dirty="0">
              <a:solidFill>
                <a:srgbClr val="FFFFFF"/>
              </a:solidFill>
              <a:cs typeface="Times New Roman"/>
            </a:endParaRPr>
          </a:p>
          <a:p>
            <a:pPr marL="12065" marR="5080" algn="just">
              <a:lnSpc>
                <a:spcPct val="100200"/>
              </a:lnSpc>
              <a:spcBef>
                <a:spcPts val="120"/>
              </a:spcBef>
              <a:buFont typeface="Wingdings" pitchFamily="2" charset="2"/>
              <a:buChar char="Ø"/>
            </a:pPr>
            <a:r>
              <a:rPr lang="en-US" sz="2800" spc="425" dirty="0">
                <a:solidFill>
                  <a:srgbClr val="FFFFFF"/>
                </a:solidFill>
                <a:cs typeface="Times New Roman"/>
              </a:rPr>
              <a:t>To synthesize existing literature on the topic and offer a comprehensive overview of the current state of knowledge regarding the relationship between social media and mental well-being.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9" y="1143000"/>
            <a:ext cx="5122068" cy="8000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7" y="1143000"/>
              <a:ext cx="6496049" cy="79628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102" y="2129135"/>
            <a:ext cx="421513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spc="330" dirty="0">
                <a:latin typeface="Trebuchet MS"/>
                <a:cs typeface="Trebuchet MS"/>
              </a:rPr>
              <a:t>P</a:t>
            </a:r>
            <a:r>
              <a:rPr sz="4650" spc="45" dirty="0">
                <a:latin typeface="Trebuchet MS"/>
                <a:cs typeface="Trebuchet MS"/>
              </a:rPr>
              <a:t>o</a:t>
            </a:r>
            <a:r>
              <a:rPr sz="4650" spc="190" dirty="0">
                <a:latin typeface="Trebuchet MS"/>
                <a:cs typeface="Trebuchet MS"/>
              </a:rPr>
              <a:t>s</a:t>
            </a:r>
            <a:r>
              <a:rPr sz="4650" spc="145" dirty="0">
                <a:latin typeface="Trebuchet MS"/>
                <a:cs typeface="Trebuchet MS"/>
              </a:rPr>
              <a:t>i</a:t>
            </a:r>
            <a:r>
              <a:rPr sz="4650" spc="-220" dirty="0">
                <a:latin typeface="Trebuchet MS"/>
                <a:cs typeface="Trebuchet MS"/>
              </a:rPr>
              <a:t>t</a:t>
            </a:r>
            <a:r>
              <a:rPr sz="4650" spc="114" dirty="0">
                <a:latin typeface="Trebuchet MS"/>
                <a:cs typeface="Trebuchet MS"/>
              </a:rPr>
              <a:t>i</a:t>
            </a:r>
            <a:r>
              <a:rPr sz="4650" spc="-125" dirty="0">
                <a:latin typeface="Trebuchet MS"/>
                <a:cs typeface="Trebuchet MS"/>
              </a:rPr>
              <a:t>v</a:t>
            </a:r>
            <a:r>
              <a:rPr sz="4650" spc="-335" dirty="0">
                <a:latin typeface="Trebuchet MS"/>
                <a:cs typeface="Trebuchet MS"/>
              </a:rPr>
              <a:t>e</a:t>
            </a:r>
            <a:r>
              <a:rPr sz="4650" spc="-365" dirty="0">
                <a:latin typeface="Trebuchet MS"/>
                <a:cs typeface="Trebuchet MS"/>
              </a:rPr>
              <a:t> </a:t>
            </a:r>
            <a:r>
              <a:rPr sz="4650" spc="375" dirty="0">
                <a:latin typeface="Trebuchet MS"/>
                <a:cs typeface="Trebuchet MS"/>
              </a:rPr>
              <a:t>E</a:t>
            </a:r>
            <a:r>
              <a:rPr sz="4650" spc="-100" dirty="0">
                <a:latin typeface="Trebuchet MS"/>
                <a:cs typeface="Trebuchet MS"/>
              </a:rPr>
              <a:t>f</a:t>
            </a:r>
            <a:r>
              <a:rPr sz="4650" spc="-190" dirty="0">
                <a:latin typeface="Trebuchet MS"/>
                <a:cs typeface="Trebuchet MS"/>
              </a:rPr>
              <a:t>f</a:t>
            </a:r>
            <a:r>
              <a:rPr sz="4650" spc="-335" dirty="0">
                <a:latin typeface="Trebuchet MS"/>
                <a:cs typeface="Trebuchet MS"/>
              </a:rPr>
              <a:t>e</a:t>
            </a:r>
            <a:r>
              <a:rPr sz="4650" spc="-45" dirty="0">
                <a:latin typeface="Trebuchet MS"/>
                <a:cs typeface="Trebuchet MS"/>
              </a:rPr>
              <a:t>c</a:t>
            </a:r>
            <a:r>
              <a:rPr sz="4650" spc="-220" dirty="0">
                <a:latin typeface="Trebuchet MS"/>
                <a:cs typeface="Trebuchet MS"/>
              </a:rPr>
              <a:t>t</a:t>
            </a:r>
            <a:r>
              <a:rPr sz="4650" spc="190" dirty="0">
                <a:latin typeface="Trebuchet MS"/>
                <a:cs typeface="Trebuchet MS"/>
              </a:rPr>
              <a:t>s</a:t>
            </a:r>
            <a:endParaRPr sz="46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8150" y="1568450"/>
            <a:ext cx="2250163" cy="2995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93950" y="1568450"/>
            <a:ext cx="1529891" cy="2994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55550" y="2025650"/>
            <a:ext cx="2143387" cy="29795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45950" y="3092450"/>
            <a:ext cx="3868900" cy="2994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750" y="3016250"/>
            <a:ext cx="9150350" cy="475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18135" algn="just">
              <a:lnSpc>
                <a:spcPct val="117200"/>
              </a:lnSpc>
              <a:spcBef>
                <a:spcPts val="100"/>
              </a:spcBef>
            </a:pPr>
            <a:r>
              <a:rPr lang="en-US" sz="2800" spc="290" dirty="0">
                <a:latin typeface="Verdana"/>
                <a:cs typeface="Verdana"/>
              </a:rPr>
              <a:t>W</a:t>
            </a:r>
            <a:r>
              <a:rPr lang="en-US" sz="2800" spc="105" dirty="0">
                <a:latin typeface="Verdana"/>
                <a:cs typeface="Verdana"/>
              </a:rPr>
              <a:t>h</a:t>
            </a:r>
            <a:r>
              <a:rPr lang="en-US" sz="2800" spc="-15" dirty="0">
                <a:latin typeface="Verdana"/>
                <a:cs typeface="Verdana"/>
              </a:rPr>
              <a:t>il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25" dirty="0">
                <a:latin typeface="Verdana"/>
                <a:cs typeface="Verdana"/>
              </a:rPr>
              <a:t>e</a:t>
            </a:r>
            <a:r>
              <a:rPr lang="en-US" sz="2800" spc="-190" dirty="0">
                <a:latin typeface="Verdana"/>
                <a:cs typeface="Verdana"/>
              </a:rPr>
              <a:t>x</a:t>
            </a:r>
            <a:r>
              <a:rPr lang="en-US" sz="2800" spc="75" dirty="0">
                <a:latin typeface="Verdana"/>
                <a:cs typeface="Verdana"/>
              </a:rPr>
              <a:t>c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80" dirty="0">
                <a:latin typeface="Verdana"/>
                <a:cs typeface="Verdana"/>
              </a:rPr>
              <a:t>ss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160" dirty="0">
                <a:latin typeface="Verdana"/>
                <a:cs typeface="Verdana"/>
              </a:rPr>
              <a:t>v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95" dirty="0">
                <a:latin typeface="Verdana"/>
                <a:cs typeface="Verdana"/>
              </a:rPr>
              <a:t>u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35" dirty="0">
                <a:latin typeface="Verdana"/>
                <a:cs typeface="Verdana"/>
              </a:rPr>
              <a:t>f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100" dirty="0">
                <a:latin typeface="Verdana"/>
                <a:cs typeface="Verdana"/>
              </a:rPr>
              <a:t>c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10" dirty="0">
                <a:latin typeface="Verdana"/>
                <a:cs typeface="Verdana"/>
              </a:rPr>
              <a:t>m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30" dirty="0">
                <a:latin typeface="Verdana"/>
                <a:cs typeface="Verdana"/>
              </a:rPr>
              <a:t>d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0" dirty="0">
                <a:latin typeface="Verdana"/>
                <a:cs typeface="Verdana"/>
              </a:rPr>
              <a:t>c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70" dirty="0">
                <a:latin typeface="Verdana"/>
                <a:cs typeface="Verdana"/>
              </a:rPr>
              <a:t>n  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25" dirty="0">
                <a:latin typeface="Verdana"/>
                <a:cs typeface="Verdana"/>
              </a:rPr>
              <a:t>e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13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25" dirty="0">
                <a:latin typeface="Verdana"/>
                <a:cs typeface="Verdana"/>
              </a:rPr>
              <a:t>t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g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160" dirty="0">
                <a:latin typeface="Verdana"/>
                <a:cs typeface="Verdana"/>
              </a:rPr>
              <a:t>v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95" dirty="0">
                <a:latin typeface="Verdana"/>
                <a:cs typeface="Verdana"/>
              </a:rPr>
              <a:t>u</a:t>
            </a:r>
            <a:r>
              <a:rPr lang="en-US" sz="2800" spc="-25" dirty="0">
                <a:latin typeface="Verdana"/>
                <a:cs typeface="Verdana"/>
              </a:rPr>
              <a:t>t</a:t>
            </a:r>
            <a:r>
              <a:rPr lang="en-US" sz="2800" spc="75" dirty="0">
                <a:latin typeface="Verdana"/>
                <a:cs typeface="Verdana"/>
              </a:rPr>
              <a:t>c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210" dirty="0">
                <a:latin typeface="Verdana"/>
                <a:cs typeface="Verdana"/>
              </a:rPr>
              <a:t>m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365" dirty="0">
                <a:latin typeface="Verdana"/>
                <a:cs typeface="Verdana"/>
              </a:rPr>
              <a:t>,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5" dirty="0">
                <a:latin typeface="Verdana"/>
                <a:cs typeface="Verdana"/>
              </a:rPr>
              <a:t>h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65" dirty="0">
                <a:latin typeface="Verdana"/>
                <a:cs typeface="Verdana"/>
              </a:rPr>
              <a:t>s  </a:t>
            </a:r>
            <a:r>
              <a:rPr lang="en-US" sz="2800" spc="130" dirty="0">
                <a:latin typeface="Verdana"/>
                <a:cs typeface="Verdana"/>
              </a:rPr>
              <a:t>p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160" dirty="0">
                <a:latin typeface="Verdana"/>
                <a:cs typeface="Verdana"/>
              </a:rPr>
              <a:t>v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35" dirty="0">
                <a:latin typeface="Verdana"/>
                <a:cs typeface="Verdana"/>
              </a:rPr>
              <a:t>f</a:t>
            </a:r>
            <a:r>
              <a:rPr lang="en-US" sz="2800" spc="-60" dirty="0">
                <a:latin typeface="Verdana"/>
                <a:cs typeface="Verdana"/>
              </a:rPr>
              <a:t>f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10" dirty="0">
                <a:latin typeface="Verdana"/>
                <a:cs typeface="Verdana"/>
              </a:rPr>
              <a:t>c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10" dirty="0">
                <a:latin typeface="Verdana"/>
                <a:cs typeface="Verdana"/>
              </a:rPr>
              <a:t>m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5" dirty="0">
                <a:latin typeface="Verdana"/>
                <a:cs typeface="Verdana"/>
              </a:rPr>
              <a:t>w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ll</a:t>
            </a:r>
            <a:r>
              <a:rPr lang="en-US" sz="2800" spc="-175" dirty="0">
                <a:latin typeface="Verdana"/>
                <a:cs typeface="Verdana"/>
              </a:rPr>
              <a:t>-</a:t>
            </a:r>
            <a:r>
              <a:rPr lang="en-US" sz="2800" spc="130" dirty="0">
                <a:latin typeface="Verdana"/>
                <a:cs typeface="Verdana"/>
              </a:rPr>
              <a:t>b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g</a:t>
            </a:r>
            <a:r>
              <a:rPr lang="en-US" sz="2800" spc="-365" dirty="0">
                <a:latin typeface="Verdana"/>
                <a:cs typeface="Verdana"/>
              </a:rPr>
              <a:t>.</a:t>
            </a:r>
          </a:p>
          <a:p>
            <a:pPr marL="12700" marR="318135" algn="just">
              <a:lnSpc>
                <a:spcPct val="117200"/>
              </a:lnSpc>
              <a:spcBef>
                <a:spcPts val="100"/>
              </a:spcBef>
            </a:pPr>
            <a:endParaRPr lang="en-US" sz="2800" dirty="0">
              <a:latin typeface="Verdana"/>
              <a:cs typeface="Verdana"/>
            </a:endParaRPr>
          </a:p>
          <a:p>
            <a:pPr marL="12700" marR="160655" algn="just">
              <a:lnSpc>
                <a:spcPts val="3370"/>
              </a:lnSpc>
              <a:spcBef>
                <a:spcPts val="120"/>
              </a:spcBef>
            </a:pPr>
            <a:r>
              <a:rPr lang="en-US" sz="2800" spc="65" dirty="0">
                <a:latin typeface="Verdana"/>
                <a:cs typeface="Verdana"/>
              </a:rPr>
              <a:t>R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25" dirty="0">
                <a:latin typeface="Verdana"/>
                <a:cs typeface="Verdana"/>
              </a:rPr>
              <a:t>e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00" dirty="0">
                <a:latin typeface="Verdana"/>
                <a:cs typeface="Verdana"/>
              </a:rPr>
              <a:t>r</a:t>
            </a:r>
            <a:r>
              <a:rPr lang="en-US" sz="2800" spc="80" dirty="0">
                <a:latin typeface="Verdana"/>
                <a:cs typeface="Verdana"/>
              </a:rPr>
              <a:t>c</a:t>
            </a:r>
            <a:r>
              <a:rPr lang="en-US" sz="2800" spc="105" dirty="0">
                <a:latin typeface="Verdana"/>
                <a:cs typeface="Verdana"/>
              </a:rPr>
              <a:t>h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95" dirty="0">
                <a:latin typeface="Verdana"/>
                <a:cs typeface="Verdana"/>
              </a:rPr>
              <a:t>u</a:t>
            </a:r>
            <a:r>
              <a:rPr lang="en-US" sz="2800" spc="150" dirty="0">
                <a:latin typeface="Verdana"/>
                <a:cs typeface="Verdana"/>
              </a:rPr>
              <a:t>gg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105" dirty="0">
                <a:latin typeface="Verdana"/>
                <a:cs typeface="Verdana"/>
              </a:rPr>
              <a:t>h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-15" dirty="0">
                <a:latin typeface="Verdana"/>
                <a:cs typeface="Verdana"/>
              </a:rPr>
              <a:t>li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p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60" dirty="0">
                <a:latin typeface="Verdana"/>
                <a:cs typeface="Verdana"/>
              </a:rPr>
              <a:t>f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85" dirty="0">
                <a:latin typeface="Verdana"/>
                <a:cs typeface="Verdana"/>
              </a:rPr>
              <a:t>r</a:t>
            </a:r>
            <a:r>
              <a:rPr lang="en-US" sz="2800" spc="210" dirty="0">
                <a:latin typeface="Verdana"/>
                <a:cs typeface="Verdana"/>
              </a:rPr>
              <a:t>m</a:t>
            </a:r>
            <a:r>
              <a:rPr lang="en-US" sz="2800" spc="-65" dirty="0">
                <a:latin typeface="Verdana"/>
                <a:cs typeface="Verdana"/>
              </a:rPr>
              <a:t>s  </a:t>
            </a:r>
            <a:r>
              <a:rPr lang="en-US" sz="2800" spc="100" dirty="0">
                <a:latin typeface="Verdana"/>
                <a:cs typeface="Verdana"/>
              </a:rPr>
              <a:t>c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p</a:t>
            </a:r>
            <a:r>
              <a:rPr lang="en-US" sz="2800" spc="-100" dirty="0">
                <a:latin typeface="Verdana"/>
                <a:cs typeface="Verdana"/>
              </a:rPr>
              <a:t>r</a:t>
            </a:r>
            <a:r>
              <a:rPr lang="en-US" sz="2800" spc="5" dirty="0">
                <a:latin typeface="Verdana"/>
                <a:cs typeface="Verdana"/>
              </a:rPr>
              <a:t>o</a:t>
            </a:r>
            <a:r>
              <a:rPr lang="en-US" sz="2800" spc="-120" dirty="0">
                <a:latin typeface="Verdana"/>
                <a:cs typeface="Verdana"/>
              </a:rPr>
              <a:t>v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130" dirty="0">
                <a:latin typeface="Verdana"/>
                <a:cs typeface="Verdana"/>
              </a:rPr>
              <a:t>d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35" dirty="0">
                <a:latin typeface="Verdana"/>
                <a:cs typeface="Verdana"/>
              </a:rPr>
              <a:t>f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b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g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g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90" dirty="0">
                <a:latin typeface="Verdana"/>
                <a:cs typeface="Verdana"/>
              </a:rPr>
              <a:t>d  </a:t>
            </a:r>
            <a:r>
              <a:rPr lang="en-US" sz="2800" dirty="0">
                <a:latin typeface="Verdana"/>
                <a:cs typeface="Verdana"/>
              </a:rPr>
              <a:t>social </a:t>
            </a:r>
            <a:r>
              <a:rPr lang="en-US" sz="2800" spc="-5" dirty="0">
                <a:latin typeface="Verdana"/>
                <a:cs typeface="Verdana"/>
              </a:rPr>
              <a:t>support. </a:t>
            </a:r>
            <a:r>
              <a:rPr lang="en-US" sz="2800" spc="-15" dirty="0">
                <a:latin typeface="Verdana"/>
                <a:cs typeface="Verdana"/>
              </a:rPr>
              <a:t>Additionally, </a:t>
            </a:r>
            <a:r>
              <a:rPr lang="en-US" sz="2800" dirty="0">
                <a:latin typeface="Verdana"/>
                <a:cs typeface="Verdana"/>
              </a:rPr>
              <a:t>they </a:t>
            </a:r>
            <a:r>
              <a:rPr lang="en-US" sz="2800" spc="-20" dirty="0">
                <a:latin typeface="Verdana"/>
                <a:cs typeface="Verdana"/>
              </a:rPr>
              <a:t>offer </a:t>
            </a:r>
            <a:r>
              <a:rPr lang="en-US" sz="2800" spc="-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opportunities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25" dirty="0">
                <a:latin typeface="Verdana"/>
                <a:cs typeface="Verdana"/>
              </a:rPr>
              <a:t>for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0" dirty="0">
                <a:latin typeface="Verdana"/>
                <a:cs typeface="Verdana"/>
              </a:rPr>
              <a:t>self-expression, </a:t>
            </a:r>
            <a:r>
              <a:rPr lang="en-US" sz="2800" spc="-70" dirty="0">
                <a:latin typeface="Verdana"/>
                <a:cs typeface="Verdana"/>
              </a:rPr>
              <a:t>creativity, </a:t>
            </a:r>
            <a:r>
              <a:rPr lang="en-US" sz="2800" spc="70" dirty="0">
                <a:latin typeface="Verdana"/>
                <a:cs typeface="Verdana"/>
              </a:rPr>
              <a:t>and </a:t>
            </a:r>
            <a:r>
              <a:rPr lang="en-US" sz="2800" spc="65" dirty="0">
                <a:latin typeface="Verdana"/>
                <a:cs typeface="Verdana"/>
              </a:rPr>
              <a:t>community </a:t>
            </a:r>
            <a:r>
              <a:rPr lang="en-US" sz="2800" spc="35" dirty="0">
                <a:latin typeface="Verdana"/>
                <a:cs typeface="Verdana"/>
              </a:rPr>
              <a:t>engagement. </a:t>
            </a:r>
            <a:r>
              <a:rPr lang="en-US" sz="2800" spc="-830" dirty="0">
                <a:latin typeface="Verdana"/>
                <a:cs typeface="Verdana"/>
              </a:rPr>
              <a:t> </a:t>
            </a:r>
            <a:r>
              <a:rPr lang="en-US" sz="2800" spc="-130" dirty="0">
                <a:latin typeface="Verdana"/>
                <a:cs typeface="Verdana"/>
              </a:rPr>
              <a:t>It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45" dirty="0">
                <a:latin typeface="Verdana"/>
                <a:cs typeface="Verdana"/>
              </a:rPr>
              <a:t>is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50" dirty="0">
                <a:latin typeface="Verdana"/>
                <a:cs typeface="Verdana"/>
              </a:rPr>
              <a:t>important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0" dirty="0">
                <a:latin typeface="Verdana"/>
                <a:cs typeface="Verdana"/>
              </a:rPr>
              <a:t>to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recognize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spc="15" dirty="0">
                <a:latin typeface="Verdana"/>
                <a:cs typeface="Verdana"/>
              </a:rPr>
              <a:t>these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" dirty="0">
                <a:latin typeface="Verdana"/>
                <a:cs typeface="Verdana"/>
              </a:rPr>
              <a:t>positive 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130" dirty="0">
                <a:latin typeface="Verdana"/>
                <a:cs typeface="Verdana"/>
              </a:rPr>
              <a:t>p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10" dirty="0">
                <a:latin typeface="Verdana"/>
                <a:cs typeface="Verdana"/>
              </a:rPr>
              <a:t>c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g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130" dirty="0">
                <a:latin typeface="Verdana"/>
                <a:cs typeface="Verdana"/>
              </a:rPr>
              <a:t>d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105" dirty="0">
                <a:latin typeface="Verdana"/>
                <a:cs typeface="Verdana"/>
              </a:rPr>
              <a:t>h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p</a:t>
            </a:r>
            <a:r>
              <a:rPr lang="en-US" sz="2800" spc="45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t</a:t>
            </a:r>
            <a:r>
              <a:rPr lang="en-US" sz="2800" spc="15" dirty="0">
                <a:latin typeface="Verdana"/>
                <a:cs typeface="Verdana"/>
              </a:rPr>
              <a:t>e</a:t>
            </a:r>
            <a:r>
              <a:rPr lang="en-US" sz="2800" spc="105" dirty="0">
                <a:latin typeface="Verdana"/>
                <a:cs typeface="Verdana"/>
              </a:rPr>
              <a:t>n</a:t>
            </a:r>
            <a:r>
              <a:rPr lang="en-US" sz="2800" spc="2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30" dirty="0">
                <a:latin typeface="Verdana"/>
                <a:cs typeface="Verdana"/>
              </a:rPr>
              <a:t>a</a:t>
            </a:r>
            <a:r>
              <a:rPr lang="en-US" sz="2800" spc="-15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85" dirty="0">
                <a:latin typeface="Verdana"/>
                <a:cs typeface="Verdana"/>
              </a:rPr>
              <a:t>r</a:t>
            </a:r>
            <a:r>
              <a:rPr lang="en-US" sz="2800" spc="-15" dirty="0">
                <a:latin typeface="Verdana"/>
                <a:cs typeface="Verdana"/>
              </a:rPr>
              <a:t>i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20" dirty="0">
                <a:latin typeface="Verdana"/>
                <a:cs typeface="Verdana"/>
              </a:rPr>
              <a:t>k</a:t>
            </a:r>
            <a:r>
              <a:rPr lang="en-US" sz="2800" spc="-80" dirty="0">
                <a:latin typeface="Verdana"/>
                <a:cs typeface="Verdana"/>
              </a:rPr>
              <a:t>s</a:t>
            </a:r>
            <a:r>
              <a:rPr lang="en-US" sz="2800" spc="-365" dirty="0">
                <a:latin typeface="Verdana"/>
                <a:cs typeface="Verdana"/>
              </a:rPr>
              <a:t>.</a:t>
            </a:r>
            <a:endParaRPr lang="en-US"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9143999" y="0"/>
                  </a:lnTo>
                  <a:lnTo>
                    <a:pt x="914399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9" y="1143000"/>
              <a:ext cx="6467474" cy="8000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91" y="1675168"/>
            <a:ext cx="418020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155" dirty="0">
                <a:latin typeface="Trebuchet MS"/>
                <a:cs typeface="Trebuchet MS"/>
              </a:rPr>
              <a:t>N</a:t>
            </a:r>
            <a:r>
              <a:rPr sz="4500" spc="-320" dirty="0">
                <a:latin typeface="Trebuchet MS"/>
                <a:cs typeface="Trebuchet MS"/>
              </a:rPr>
              <a:t>e</a:t>
            </a:r>
            <a:r>
              <a:rPr sz="4500" spc="180" dirty="0">
                <a:latin typeface="Trebuchet MS"/>
                <a:cs typeface="Trebuchet MS"/>
              </a:rPr>
              <a:t>g</a:t>
            </a:r>
            <a:r>
              <a:rPr sz="4500" spc="-70" dirty="0">
                <a:latin typeface="Trebuchet MS"/>
                <a:cs typeface="Trebuchet MS"/>
              </a:rPr>
              <a:t>a</a:t>
            </a:r>
            <a:r>
              <a:rPr sz="4500" spc="-204" dirty="0">
                <a:latin typeface="Trebuchet MS"/>
                <a:cs typeface="Trebuchet MS"/>
              </a:rPr>
              <a:t>t</a:t>
            </a:r>
            <a:r>
              <a:rPr sz="4500" spc="55" dirty="0">
                <a:latin typeface="Trebuchet MS"/>
                <a:cs typeface="Trebuchet MS"/>
              </a:rPr>
              <a:t>i</a:t>
            </a:r>
            <a:r>
              <a:rPr sz="4500" spc="-160" dirty="0">
                <a:latin typeface="Trebuchet MS"/>
                <a:cs typeface="Trebuchet MS"/>
              </a:rPr>
              <a:t>v</a:t>
            </a:r>
            <a:r>
              <a:rPr sz="4500" spc="-320" dirty="0">
                <a:latin typeface="Trebuchet MS"/>
                <a:cs typeface="Trebuchet MS"/>
              </a:rPr>
              <a:t>e</a:t>
            </a:r>
            <a:r>
              <a:rPr sz="4500" spc="-310" dirty="0">
                <a:latin typeface="Trebuchet MS"/>
                <a:cs typeface="Trebuchet MS"/>
              </a:rPr>
              <a:t> </a:t>
            </a:r>
            <a:r>
              <a:rPr sz="4500" spc="290" dirty="0">
                <a:latin typeface="Trebuchet MS"/>
                <a:cs typeface="Trebuchet MS"/>
              </a:rPr>
              <a:t>E</a:t>
            </a:r>
            <a:r>
              <a:rPr sz="4500" spc="-140" dirty="0">
                <a:latin typeface="Trebuchet MS"/>
                <a:cs typeface="Trebuchet MS"/>
              </a:rPr>
              <a:t>f</a:t>
            </a:r>
            <a:r>
              <a:rPr sz="4500" spc="-225" dirty="0">
                <a:latin typeface="Trebuchet MS"/>
                <a:cs typeface="Trebuchet MS"/>
              </a:rPr>
              <a:t>f</a:t>
            </a:r>
            <a:r>
              <a:rPr sz="4500" spc="-320" dirty="0">
                <a:latin typeface="Trebuchet MS"/>
                <a:cs typeface="Trebuchet MS"/>
              </a:rPr>
              <a:t>e</a:t>
            </a:r>
            <a:r>
              <a:rPr sz="4500" spc="-75" dirty="0">
                <a:latin typeface="Trebuchet MS"/>
                <a:cs typeface="Trebuchet MS"/>
              </a:rPr>
              <a:t>c</a:t>
            </a:r>
            <a:r>
              <a:rPr sz="4500" spc="-204" dirty="0">
                <a:latin typeface="Trebuchet MS"/>
                <a:cs typeface="Trebuchet MS"/>
              </a:rPr>
              <a:t>t</a:t>
            </a:r>
            <a:r>
              <a:rPr sz="4500" spc="140" dirty="0">
                <a:latin typeface="Trebuchet MS"/>
                <a:cs typeface="Trebuchet MS"/>
              </a:rPr>
              <a:t>s</a:t>
            </a:r>
            <a:endParaRPr sz="45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550" y="1949450"/>
            <a:ext cx="1885795" cy="307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350" y="2406650"/>
            <a:ext cx="2116205" cy="308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30350" y="2863850"/>
            <a:ext cx="1463935" cy="2477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0350" y="3321050"/>
            <a:ext cx="2245038" cy="308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0350" y="3854450"/>
            <a:ext cx="1602046" cy="2477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6550" y="4235450"/>
            <a:ext cx="2012184" cy="3072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6550" y="4768850"/>
            <a:ext cx="1832118" cy="3087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50350" y="3321050"/>
            <a:ext cx="9150350" cy="4939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88645" algn="just">
              <a:lnSpc>
                <a:spcPct val="102000"/>
              </a:lnSpc>
              <a:spcBef>
                <a:spcPts val="65"/>
              </a:spcBef>
            </a:pPr>
            <a:r>
              <a:rPr lang="en-US" sz="2800" spc="-155" dirty="0">
                <a:latin typeface="Verdana"/>
                <a:cs typeface="Verdana"/>
              </a:rPr>
              <a:t>S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40" dirty="0">
                <a:latin typeface="Verdana"/>
                <a:cs typeface="Verdana"/>
              </a:rPr>
              <a:t>a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35" dirty="0">
                <a:latin typeface="Verdana"/>
                <a:cs typeface="Verdana"/>
              </a:rPr>
              <a:t>et</a:t>
            </a:r>
            <a:r>
              <a:rPr lang="en-US" sz="2800" spc="-75" dirty="0">
                <a:latin typeface="Verdana"/>
                <a:cs typeface="Verdana"/>
              </a:rPr>
              <a:t>r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  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5" dirty="0">
                <a:latin typeface="Verdana"/>
                <a:cs typeface="Verdana"/>
              </a:rPr>
              <a:t>f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30" dirty="0">
                <a:latin typeface="Verdana"/>
                <a:cs typeface="Verdana"/>
              </a:rPr>
              <a:t>w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ll</a:t>
            </a:r>
            <a:r>
              <a:rPr lang="en-US" sz="2800" spc="-170" dirty="0">
                <a:latin typeface="Verdana"/>
                <a:cs typeface="Verdana"/>
              </a:rPr>
              <a:t>-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100" dirty="0">
                <a:latin typeface="Verdana"/>
                <a:cs typeface="Verdana"/>
              </a:rPr>
              <a:t>g.</a:t>
            </a:r>
          </a:p>
          <a:p>
            <a:pPr marL="12700" marR="588645" algn="just">
              <a:lnSpc>
                <a:spcPct val="102000"/>
              </a:lnSpc>
              <a:spcBef>
                <a:spcPts val="65"/>
              </a:spcBef>
            </a:pPr>
            <a:endParaRPr lang="en-US" sz="2800" dirty="0">
              <a:latin typeface="Verdana"/>
              <a:cs typeface="Verdana"/>
            </a:endParaRPr>
          </a:p>
          <a:p>
            <a:pPr marL="12700" marR="221615" algn="just">
              <a:lnSpc>
                <a:spcPct val="102000"/>
              </a:lnSpc>
            </a:pPr>
            <a:r>
              <a:rPr lang="en-US" sz="2800" spc="5" dirty="0">
                <a:latin typeface="Verdana"/>
                <a:cs typeface="Verdana"/>
              </a:rPr>
              <a:t>C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140" dirty="0">
                <a:latin typeface="Verdana"/>
                <a:cs typeface="Verdana"/>
              </a:rPr>
              <a:t>p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75" dirty="0">
                <a:latin typeface="Verdana"/>
                <a:cs typeface="Verdana"/>
              </a:rPr>
              <a:t>r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370" dirty="0">
                <a:latin typeface="Verdana"/>
                <a:cs typeface="Verdana"/>
              </a:rPr>
              <a:t>,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95" dirty="0">
                <a:latin typeface="Verdana"/>
                <a:cs typeface="Verdana"/>
              </a:rPr>
              <a:t>c</a:t>
            </a:r>
            <a:r>
              <a:rPr lang="en-US" sz="2800" spc="-110" dirty="0">
                <a:latin typeface="Verdana"/>
                <a:cs typeface="Verdana"/>
              </a:rPr>
              <a:t>y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5" dirty="0">
                <a:latin typeface="Verdana"/>
                <a:cs typeface="Verdana"/>
              </a:rPr>
              <a:t>r-</a:t>
            </a:r>
            <a:r>
              <a:rPr lang="en-US" sz="2800" spc="150" dirty="0">
                <a:latin typeface="Verdana"/>
                <a:cs typeface="Verdana"/>
              </a:rPr>
              <a:t>b</a:t>
            </a:r>
            <a:r>
              <a:rPr lang="en-US" sz="2800" spc="15" dirty="0">
                <a:latin typeface="Verdana"/>
                <a:cs typeface="Verdana"/>
              </a:rPr>
              <a:t>ullyin</a:t>
            </a:r>
            <a:r>
              <a:rPr lang="en-US" sz="2800" spc="170" dirty="0">
                <a:latin typeface="Verdana"/>
                <a:cs typeface="Verdana"/>
              </a:rPr>
              <a:t>g</a:t>
            </a:r>
            <a:r>
              <a:rPr lang="en-US" sz="2800" spc="-370" dirty="0">
                <a:latin typeface="Verdana"/>
                <a:cs typeface="Verdana"/>
              </a:rPr>
              <a:t>,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05" dirty="0">
                <a:latin typeface="Verdana"/>
                <a:cs typeface="Verdana"/>
              </a:rPr>
              <a:t>d 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50" dirty="0">
                <a:latin typeface="Verdana"/>
                <a:cs typeface="Verdana"/>
              </a:rPr>
              <a:t>dd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240" dirty="0">
                <a:latin typeface="Verdana"/>
                <a:cs typeface="Verdana"/>
              </a:rPr>
              <a:t>m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f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65" dirty="0">
                <a:latin typeface="Verdana"/>
                <a:cs typeface="Verdana"/>
              </a:rPr>
              <a:t>gat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25" dirty="0">
                <a:latin typeface="Verdana"/>
                <a:cs typeface="Verdana"/>
              </a:rPr>
              <a:t>e  </a:t>
            </a:r>
            <a:r>
              <a:rPr lang="en-US" sz="2800" spc="90" dirty="0">
                <a:latin typeface="Verdana"/>
                <a:cs typeface="Verdana"/>
              </a:rPr>
              <a:t>c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q</a:t>
            </a:r>
            <a:r>
              <a:rPr lang="en-US" sz="2800" spc="75" dirty="0">
                <a:latin typeface="Verdana"/>
                <a:cs typeface="Verdana"/>
              </a:rPr>
              <a:t>ue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90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70" dirty="0">
                <a:latin typeface="Verdana"/>
                <a:cs typeface="Verdana"/>
              </a:rPr>
              <a:t>ss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at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70" dirty="0">
                <a:latin typeface="Verdana"/>
                <a:cs typeface="Verdana"/>
              </a:rPr>
              <a:t>w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85" dirty="0">
                <a:latin typeface="Verdana"/>
                <a:cs typeface="Verdana"/>
              </a:rPr>
              <a:t>h  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80" dirty="0">
                <a:latin typeface="Verdana"/>
                <a:cs typeface="Verdana"/>
              </a:rPr>
              <a:t>x</a:t>
            </a:r>
            <a:r>
              <a:rPr lang="en-US" sz="2800" spc="90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ss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0" dirty="0">
                <a:latin typeface="Verdana"/>
                <a:cs typeface="Verdana"/>
              </a:rPr>
              <a:t>us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370" dirty="0">
                <a:latin typeface="Verdana"/>
                <a:cs typeface="Verdana"/>
              </a:rPr>
              <a:t>.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90" dirty="0">
                <a:latin typeface="Verdana"/>
                <a:cs typeface="Verdana"/>
              </a:rPr>
              <a:t>c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30" dirty="0">
                <a:latin typeface="Verdana"/>
                <a:cs typeface="Verdana"/>
              </a:rPr>
              <a:t>x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114" dirty="0">
                <a:latin typeface="Verdana"/>
                <a:cs typeface="Verdana"/>
              </a:rPr>
              <a:t>u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25" dirty="0">
                <a:latin typeface="Verdana"/>
                <a:cs typeface="Verdana"/>
              </a:rPr>
              <a:t>e  </a:t>
            </a:r>
            <a:r>
              <a:rPr lang="en-US" sz="2800" spc="-15" dirty="0">
                <a:latin typeface="Verdana"/>
                <a:cs typeface="Verdana"/>
              </a:rPr>
              <a:t>t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45" dirty="0">
                <a:latin typeface="Verdana"/>
                <a:cs typeface="Verdana"/>
              </a:rPr>
              <a:t>gh</a:t>
            </a:r>
            <a:r>
              <a:rPr lang="en-US" sz="2800" spc="-10" dirty="0">
                <a:latin typeface="Verdana"/>
                <a:cs typeface="Verdana"/>
              </a:rPr>
              <a:t>li</a:t>
            </a:r>
            <a:r>
              <a:rPr lang="en-US" sz="2800" spc="145" dirty="0">
                <a:latin typeface="Verdana"/>
                <a:cs typeface="Verdana"/>
              </a:rPr>
              <a:t>gh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90" dirty="0">
                <a:latin typeface="Verdana"/>
                <a:cs typeface="Verdana"/>
              </a:rPr>
              <a:t>r</a:t>
            </a:r>
            <a:r>
              <a:rPr lang="en-US" sz="2800" spc="35" dirty="0">
                <a:latin typeface="Verdana"/>
                <a:cs typeface="Verdana"/>
              </a:rPr>
              <a:t>ee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li</a:t>
            </a:r>
            <a:r>
              <a:rPr lang="en-US" sz="2800" spc="-50" dirty="0">
                <a:latin typeface="Verdana"/>
                <a:cs typeface="Verdana"/>
              </a:rPr>
              <a:t>z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05" dirty="0">
                <a:latin typeface="Verdana"/>
                <a:cs typeface="Verdana"/>
              </a:rPr>
              <a:t>d  </a:t>
            </a:r>
            <a:r>
              <a:rPr lang="en-US" sz="2800" spc="-15" dirty="0">
                <a:latin typeface="Verdana"/>
                <a:cs typeface="Verdana"/>
              </a:rPr>
              <a:t>portrayals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75" dirty="0">
                <a:latin typeface="Verdana"/>
                <a:cs typeface="Verdana"/>
              </a:rPr>
              <a:t>can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0" dirty="0">
                <a:latin typeface="Verdana"/>
                <a:cs typeface="Verdana"/>
              </a:rPr>
              <a:t>lead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to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5" dirty="0">
                <a:latin typeface="Verdana"/>
                <a:cs typeface="Verdana"/>
              </a:rPr>
              <a:t>unrealistic </a:t>
            </a:r>
            <a:r>
              <a:rPr lang="en-US" sz="2800" spc="-5" dirty="0">
                <a:latin typeface="Verdana"/>
                <a:cs typeface="Verdana"/>
              </a:rPr>
              <a:t>e</a:t>
            </a:r>
            <a:r>
              <a:rPr lang="en-US" sz="2800" spc="-130" dirty="0">
                <a:latin typeface="Verdana"/>
                <a:cs typeface="Verdana"/>
              </a:rPr>
              <a:t>x</a:t>
            </a:r>
            <a:r>
              <a:rPr lang="en-US" sz="2800" spc="150" dirty="0">
                <a:latin typeface="Verdana"/>
                <a:cs typeface="Verdana"/>
              </a:rPr>
              <a:t>p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35" dirty="0">
                <a:latin typeface="Verdana"/>
                <a:cs typeface="Verdana"/>
              </a:rPr>
              <a:t>ee</a:t>
            </a:r>
            <a:r>
              <a:rPr lang="en-US" sz="2800" spc="-10" dirty="0">
                <a:latin typeface="Verdana"/>
                <a:cs typeface="Verdana"/>
              </a:rPr>
              <a:t>li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50" dirty="0">
                <a:latin typeface="Verdana"/>
                <a:cs typeface="Verdana"/>
              </a:rPr>
              <a:t>gs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25" dirty="0">
                <a:latin typeface="Verdana"/>
                <a:cs typeface="Verdana"/>
              </a:rPr>
              <a:t>f 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50" dirty="0">
                <a:latin typeface="Verdana"/>
                <a:cs typeface="Verdana"/>
              </a:rPr>
              <a:t>q</a:t>
            </a:r>
            <a:r>
              <a:rPr lang="en-US" sz="2800" spc="50" dirty="0">
                <a:latin typeface="Verdana"/>
                <a:cs typeface="Verdana"/>
              </a:rPr>
              <a:t>ua</a:t>
            </a:r>
            <a:r>
              <a:rPr lang="en-US" sz="2800" spc="95" dirty="0">
                <a:latin typeface="Verdana"/>
                <a:cs typeface="Verdana"/>
              </a:rPr>
              <a:t>c</a:t>
            </a:r>
            <a:r>
              <a:rPr lang="en-US" sz="2800" spc="-110" dirty="0">
                <a:latin typeface="Verdana"/>
                <a:cs typeface="Verdana"/>
              </a:rPr>
              <a:t>y</a:t>
            </a:r>
            <a:r>
              <a:rPr lang="en-US" sz="2800" spc="-370" dirty="0">
                <a:latin typeface="Verdana"/>
                <a:cs typeface="Verdana"/>
              </a:rPr>
              <a:t>.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65" dirty="0">
                <a:latin typeface="Verdana"/>
                <a:cs typeface="Verdana"/>
              </a:rPr>
              <a:t>U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65" dirty="0">
                <a:latin typeface="Verdana"/>
                <a:cs typeface="Verdana"/>
              </a:rPr>
              <a:t>r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50" dirty="0">
                <a:latin typeface="Verdana"/>
                <a:cs typeface="Verdana"/>
              </a:rPr>
              <a:t>d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170" dirty="0">
                <a:latin typeface="Verdana"/>
                <a:cs typeface="Verdana"/>
              </a:rPr>
              <a:t>g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125" dirty="0">
                <a:latin typeface="Verdana"/>
                <a:cs typeface="Verdana"/>
              </a:rPr>
              <a:t>h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25" dirty="0">
                <a:latin typeface="Verdana"/>
                <a:cs typeface="Verdana"/>
              </a:rPr>
              <a:t>e  </a:t>
            </a:r>
            <a:r>
              <a:rPr lang="en-US" sz="2800" spc="125" dirty="0">
                <a:latin typeface="Verdana"/>
                <a:cs typeface="Verdana"/>
              </a:rPr>
              <a:t>n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65" dirty="0">
                <a:latin typeface="Verdana"/>
                <a:cs typeface="Verdana"/>
              </a:rPr>
              <a:t>gat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0" dirty="0">
                <a:latin typeface="Verdana"/>
                <a:cs typeface="Verdana"/>
              </a:rPr>
              <a:t>v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-25" dirty="0">
                <a:latin typeface="Verdana"/>
                <a:cs typeface="Verdana"/>
              </a:rPr>
              <a:t>f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35" dirty="0">
                <a:latin typeface="Verdana"/>
                <a:cs typeface="Verdana"/>
              </a:rPr>
              <a:t>e</a:t>
            </a:r>
            <a:r>
              <a:rPr lang="en-US" sz="2800" spc="125" dirty="0">
                <a:latin typeface="Verdana"/>
                <a:cs typeface="Verdana"/>
              </a:rPr>
              <a:t>c</a:t>
            </a:r>
            <a:r>
              <a:rPr lang="en-US" sz="2800" spc="35" dirty="0">
                <a:latin typeface="Verdana"/>
                <a:cs typeface="Verdana"/>
              </a:rPr>
              <a:t>t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70" dirty="0">
                <a:latin typeface="Verdana"/>
                <a:cs typeface="Verdana"/>
              </a:rPr>
              <a:t>s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114" dirty="0">
                <a:latin typeface="Verdana"/>
                <a:cs typeface="Verdana"/>
              </a:rPr>
              <a:t>c</a:t>
            </a:r>
            <a:r>
              <a:rPr lang="en-US" sz="2800" spc="-55" dirty="0">
                <a:latin typeface="Verdana"/>
                <a:cs typeface="Verdana"/>
              </a:rPr>
              <a:t>r</a:t>
            </a:r>
            <a:r>
              <a:rPr lang="en-US" sz="2800" spc="114" dirty="0">
                <a:latin typeface="Verdana"/>
                <a:cs typeface="Verdana"/>
              </a:rPr>
              <a:t>uc</a:t>
            </a:r>
            <a:r>
              <a:rPr lang="en-US" sz="2800" spc="-10" dirty="0">
                <a:latin typeface="Verdana"/>
                <a:cs typeface="Verdana"/>
              </a:rPr>
              <a:t>i</a:t>
            </a:r>
            <a:r>
              <a:rPr lang="en-US" sz="2800" spc="-15" dirty="0">
                <a:latin typeface="Verdana"/>
                <a:cs typeface="Verdana"/>
              </a:rPr>
              <a:t>a</a:t>
            </a:r>
            <a:r>
              <a:rPr lang="en-US" sz="2800" spc="-10" dirty="0">
                <a:latin typeface="Verdana"/>
                <a:cs typeface="Verdana"/>
              </a:rPr>
              <a:t>l</a:t>
            </a:r>
            <a:r>
              <a:rPr lang="en-US" sz="2800" spc="-215" dirty="0">
                <a:latin typeface="Verdana"/>
                <a:cs typeface="Verdana"/>
              </a:rPr>
              <a:t> </a:t>
            </a:r>
            <a:r>
              <a:rPr lang="en-US" sz="2800" spc="-50" dirty="0">
                <a:latin typeface="Verdana"/>
                <a:cs typeface="Verdana"/>
              </a:rPr>
              <a:t>f</a:t>
            </a:r>
            <a:r>
              <a:rPr lang="en-US" sz="2800" spc="60" dirty="0">
                <a:latin typeface="Verdana"/>
                <a:cs typeface="Verdana"/>
              </a:rPr>
              <a:t>o</a:t>
            </a:r>
            <a:r>
              <a:rPr lang="en-US" sz="2800" spc="-50" dirty="0">
                <a:latin typeface="Verdana"/>
                <a:cs typeface="Verdana"/>
              </a:rPr>
              <a:t>r  </a:t>
            </a:r>
            <a:r>
              <a:rPr lang="en-US" sz="2800" spc="50" dirty="0">
                <a:latin typeface="Verdana"/>
                <a:cs typeface="Verdana"/>
              </a:rPr>
              <a:t>developing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dirty="0">
                <a:latin typeface="Verdana"/>
                <a:cs typeface="Verdana"/>
              </a:rPr>
              <a:t>strategies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to</a:t>
            </a:r>
            <a:r>
              <a:rPr lang="en-US" sz="2800" spc="-210" dirty="0">
                <a:latin typeface="Verdana"/>
                <a:cs typeface="Verdana"/>
              </a:rPr>
              <a:t> </a:t>
            </a:r>
            <a:r>
              <a:rPr lang="en-US" sz="2800" spc="55" dirty="0">
                <a:latin typeface="Verdana"/>
                <a:cs typeface="Verdana"/>
              </a:rPr>
              <a:t>mitigate</a:t>
            </a:r>
            <a:r>
              <a:rPr lang="en-US" sz="2800" spc="-204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their </a:t>
            </a:r>
            <a:r>
              <a:rPr lang="en-US" sz="2800" spc="-850" dirty="0">
                <a:latin typeface="Verdana"/>
                <a:cs typeface="Verdana"/>
              </a:rPr>
              <a:t> </a:t>
            </a:r>
            <a:r>
              <a:rPr lang="en-US" sz="2800" spc="25" dirty="0">
                <a:latin typeface="Verdana"/>
                <a:cs typeface="Verdana"/>
              </a:rPr>
              <a:t>impact.</a:t>
            </a:r>
            <a:endParaRPr lang="en-US"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n-IN" dirty="0" err="1"/>
              <a:t>jshjhs</a:t>
            </a:r>
            <a:endParaRPr lang="en-IN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489" y="2141226"/>
            <a:ext cx="565213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5" dirty="0">
                <a:solidFill>
                  <a:srgbClr val="FFFFFF"/>
                </a:solidFill>
                <a:latin typeface="Cambria"/>
                <a:cs typeface="Cambria"/>
              </a:rPr>
              <a:t>Factors</a:t>
            </a:r>
            <a:r>
              <a:rPr sz="3550" spc="30" dirty="0">
                <a:solidFill>
                  <a:srgbClr val="FFFFFF"/>
                </a:solidFill>
                <a:latin typeface="Cambria"/>
                <a:cs typeface="Cambria"/>
              </a:rPr>
              <a:t> Inﬂuencing</a:t>
            </a:r>
            <a:r>
              <a:rPr sz="355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550" spc="20" dirty="0">
                <a:solidFill>
                  <a:srgbClr val="FFFFFF"/>
                </a:solidFill>
                <a:latin typeface="Cambria"/>
                <a:cs typeface="Cambria"/>
              </a:rPr>
              <a:t>Impact</a:t>
            </a:r>
            <a:endParaRPr sz="355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5A76CC-C8B5-074F-F1B8-838168AB028F}"/>
              </a:ext>
            </a:extLst>
          </p:cNvPr>
          <p:cNvSpPr txBox="1"/>
          <p:nvPr/>
        </p:nvSpPr>
        <p:spPr>
          <a:xfrm>
            <a:off x="9759950" y="3854450"/>
            <a:ext cx="8229600" cy="419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65"/>
              </a:spcBef>
            </a:pPr>
            <a:r>
              <a:rPr lang="en-US" sz="2400" spc="-165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10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160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60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7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45" dirty="0">
                <a:solidFill>
                  <a:schemeClr val="bg1"/>
                </a:solidFill>
                <a:latin typeface="Verdana"/>
                <a:cs typeface="Verdana"/>
              </a:rPr>
              <a:t>ﬂ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75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12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 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35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w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ll</a:t>
            </a:r>
            <a:r>
              <a:rPr lang="en-US" sz="2400" spc="-150" dirty="0">
                <a:solidFill>
                  <a:schemeClr val="bg1"/>
                </a:solidFill>
                <a:latin typeface="Verdana"/>
                <a:cs typeface="Verdana"/>
              </a:rPr>
              <a:t>-  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b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50" dirty="0">
                <a:solidFill>
                  <a:schemeClr val="bg1"/>
                </a:solidFill>
                <a:latin typeface="Verdana"/>
                <a:cs typeface="Verdana"/>
              </a:rPr>
              <a:t>g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290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b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50" dirty="0">
                <a:solidFill>
                  <a:schemeClr val="bg1"/>
                </a:solidFill>
                <a:latin typeface="Verdana"/>
                <a:cs typeface="Verdana"/>
              </a:rPr>
              <a:t>g</a:t>
            </a:r>
            <a:r>
              <a:rPr lang="en-US" sz="2400" spc="10" dirty="0">
                <a:solidFill>
                  <a:schemeClr val="bg1"/>
                </a:solidFill>
                <a:latin typeface="Verdana"/>
                <a:cs typeface="Verdana"/>
              </a:rPr>
              <a:t>e  </a:t>
            </a:r>
            <a:r>
              <a:rPr lang="en-US" sz="2400" spc="12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0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pp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  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55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50" dirty="0">
                <a:solidFill>
                  <a:schemeClr val="bg1"/>
                </a:solidFill>
                <a:latin typeface="Verdana"/>
                <a:cs typeface="Verdana"/>
              </a:rPr>
              <a:t>g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50" dirty="0">
                <a:solidFill>
                  <a:schemeClr val="bg1"/>
                </a:solidFill>
                <a:latin typeface="Verdana"/>
                <a:cs typeface="Verdana"/>
              </a:rPr>
              <a:t>ﬁ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0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 marL="12700" marR="5080" algn="just">
              <a:lnSpc>
                <a:spcPct val="101099"/>
              </a:lnSpc>
              <a:spcBef>
                <a:spcPts val="65"/>
              </a:spcBef>
            </a:pPr>
            <a:endParaRPr lang="en-US" sz="2400" spc="-21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1099"/>
              </a:lnSpc>
              <a:spcBef>
                <a:spcPts val="65"/>
              </a:spcBef>
            </a:pPr>
            <a:r>
              <a:rPr lang="en-US" sz="2400" spc="24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7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20" dirty="0">
                <a:solidFill>
                  <a:schemeClr val="bg1"/>
                </a:solidFill>
                <a:latin typeface="Verdana"/>
                <a:cs typeface="Verdana"/>
              </a:rPr>
              <a:t>l  </a:t>
            </a:r>
            <a:r>
              <a:rPr lang="en-US" sz="2400" spc="8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8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60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2400" spc="-155" dirty="0">
                <a:solidFill>
                  <a:schemeClr val="bg1"/>
                </a:solidFill>
                <a:latin typeface="Verdana"/>
                <a:cs typeface="Verdana"/>
              </a:rPr>
              <a:t>-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ee</a:t>
            </a:r>
            <a:r>
              <a:rPr lang="en-US" sz="2400" spc="120" dirty="0">
                <a:solidFill>
                  <a:schemeClr val="bg1"/>
                </a:solidFill>
                <a:latin typeface="Verdana"/>
                <a:cs typeface="Verdana"/>
              </a:rPr>
              <a:t>m 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0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ili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75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10" dirty="0">
                <a:solidFill>
                  <a:schemeClr val="bg1"/>
                </a:solidFill>
                <a:latin typeface="Verdana"/>
                <a:cs typeface="Verdana"/>
              </a:rPr>
              <a:t>e  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45" dirty="0">
                <a:solidFill>
                  <a:schemeClr val="bg1"/>
                </a:solidFill>
                <a:latin typeface="Verdana"/>
                <a:cs typeface="Verdana"/>
              </a:rPr>
              <a:t>w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0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0" dirty="0">
                <a:solidFill>
                  <a:schemeClr val="bg1"/>
                </a:solidFill>
                <a:latin typeface="Verdana"/>
                <a:cs typeface="Verdana"/>
              </a:rPr>
              <a:t>e  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0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70" dirty="0">
                <a:solidFill>
                  <a:schemeClr val="bg1"/>
                </a:solidFill>
                <a:latin typeface="Verdana"/>
                <a:cs typeface="Verdana"/>
              </a:rPr>
              <a:t>n 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35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d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w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10" dirty="0">
                <a:solidFill>
                  <a:schemeClr val="bg1"/>
                </a:solidFill>
                <a:latin typeface="Verdana"/>
                <a:cs typeface="Verdana"/>
              </a:rPr>
              <a:t>e  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q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li</a:t>
            </a:r>
            <a:r>
              <a:rPr lang="en-US" sz="2400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2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35" dirty="0">
                <a:solidFill>
                  <a:schemeClr val="bg1"/>
                </a:solidFill>
                <a:latin typeface="Verdana"/>
                <a:cs typeface="Verdana"/>
              </a:rPr>
              <a:t>f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li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75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nn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,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lang="en-US" sz="2400" spc="-80" dirty="0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lang="en-US" sz="2400" spc="30" dirty="0">
                <a:solidFill>
                  <a:schemeClr val="bg1"/>
                </a:solidFill>
                <a:latin typeface="Verdana"/>
                <a:cs typeface="Verdana"/>
              </a:rPr>
              <a:t>o  </a:t>
            </a:r>
            <a:r>
              <a:rPr lang="en-US" sz="2400" spc="75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85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130" dirty="0">
                <a:solidFill>
                  <a:schemeClr val="bg1"/>
                </a:solidFill>
                <a:latin typeface="Verdana"/>
                <a:cs typeface="Verdana"/>
              </a:rPr>
              <a:t>b</a:t>
            </a:r>
            <a:r>
              <a:rPr lang="en-US" sz="2400" spc="95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2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105" dirty="0">
                <a:solidFill>
                  <a:schemeClr val="bg1"/>
                </a:solidFill>
                <a:latin typeface="Verdana"/>
                <a:cs typeface="Verdana"/>
              </a:rPr>
              <a:t>h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lang="en-US" sz="2400" spc="-160" dirty="0">
                <a:solidFill>
                  <a:schemeClr val="bg1"/>
                </a:solidFill>
                <a:latin typeface="Verdana"/>
                <a:cs typeface="Verdana"/>
              </a:rPr>
              <a:t>v</a:t>
            </a:r>
            <a:r>
              <a:rPr lang="en-US" sz="2400" spc="15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lang="en-US" sz="2400" spc="-90" dirty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ll</a:t>
            </a:r>
            <a:r>
              <a:rPr lang="en-US" sz="2400" spc="-21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4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lang="en-US" sz="2400" spc="21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en-US" sz="2400" spc="12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spc="-30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en-US" sz="2400" spc="11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2400" spc="45" dirty="0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lang="en-US" sz="2400" spc="-365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9143999" y="0"/>
                  </a:lnTo>
                  <a:lnTo>
                    <a:pt x="9143999" y="10286998"/>
                  </a:lnTo>
                  <a:lnTo>
                    <a:pt x="0" y="1028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9" y="1143000"/>
              <a:ext cx="6467474" cy="8000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107170">
              <a:lnSpc>
                <a:spcPct val="100000"/>
              </a:lnSpc>
              <a:spcBef>
                <a:spcPts val="125"/>
              </a:spcBef>
            </a:pPr>
            <a:r>
              <a:rPr spc="130" dirty="0"/>
              <a:t>S</a:t>
            </a:r>
            <a:r>
              <a:rPr spc="85" dirty="0"/>
              <a:t>t</a:t>
            </a:r>
            <a:r>
              <a:rPr spc="110" dirty="0"/>
              <a:t>r</a:t>
            </a:r>
            <a:r>
              <a:rPr spc="85" dirty="0"/>
              <a:t>a</a:t>
            </a:r>
            <a:r>
              <a:rPr spc="65" dirty="0"/>
              <a:t>t</a:t>
            </a:r>
            <a:r>
              <a:rPr spc="265" dirty="0"/>
              <a:t>e</a:t>
            </a:r>
            <a:r>
              <a:rPr spc="235" dirty="0"/>
              <a:t>g</a:t>
            </a:r>
            <a:r>
              <a:rPr spc="165" dirty="0"/>
              <a:t>i</a:t>
            </a:r>
            <a:r>
              <a:rPr spc="265" dirty="0"/>
              <a:t>e</a:t>
            </a:r>
            <a:r>
              <a:rPr spc="320" dirty="0"/>
              <a:t>s</a:t>
            </a:r>
            <a:r>
              <a:rPr spc="-70" dirty="0"/>
              <a:t> </a:t>
            </a:r>
            <a:r>
              <a:rPr spc="5" dirty="0"/>
              <a:t>f</a:t>
            </a:r>
            <a:r>
              <a:rPr spc="290" dirty="0"/>
              <a:t>o</a:t>
            </a:r>
            <a:r>
              <a:rPr spc="110" dirty="0"/>
              <a:t>r</a:t>
            </a:r>
            <a:r>
              <a:rPr spc="-315" dirty="0"/>
              <a:t> </a:t>
            </a:r>
            <a:r>
              <a:rPr spc="-415" dirty="0"/>
              <a:t>W</a:t>
            </a:r>
            <a:r>
              <a:rPr spc="265" dirty="0"/>
              <a:t>e</a:t>
            </a:r>
            <a:r>
              <a:rPr spc="170" dirty="0"/>
              <a:t>l</a:t>
            </a:r>
            <a:r>
              <a:rPr spc="145" dirty="0"/>
              <a:t>l</a:t>
            </a:r>
            <a:r>
              <a:rPr spc="610" dirty="0"/>
              <a:t>-</a:t>
            </a:r>
            <a:r>
              <a:rPr spc="35" dirty="0"/>
              <a:t>B</a:t>
            </a:r>
            <a:r>
              <a:rPr spc="265" dirty="0"/>
              <a:t>e</a:t>
            </a:r>
            <a:r>
              <a:rPr spc="165" dirty="0"/>
              <a:t>i</a:t>
            </a:r>
            <a:r>
              <a:rPr spc="229" dirty="0"/>
              <a:t>n</a:t>
            </a:r>
            <a:r>
              <a:rPr spc="235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075ED-9BDF-61E9-93AB-7DB3AD125FB9}"/>
              </a:ext>
            </a:extLst>
          </p:cNvPr>
          <p:cNvSpPr txBox="1"/>
          <p:nvPr/>
        </p:nvSpPr>
        <p:spPr>
          <a:xfrm>
            <a:off x="9290870" y="3321050"/>
            <a:ext cx="8998974" cy="567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r>
              <a:rPr lang="en-US" sz="2700" spc="-229" dirty="0">
                <a:latin typeface="Verdana"/>
                <a:cs typeface="Verdana"/>
              </a:rPr>
              <a:t>T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-90" dirty="0">
                <a:latin typeface="Verdana"/>
                <a:cs typeface="Verdana"/>
              </a:rPr>
              <a:t>r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15" dirty="0">
                <a:latin typeface="Verdana"/>
                <a:cs typeface="Verdana"/>
              </a:rPr>
              <a:t>t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30" dirty="0">
                <a:latin typeface="Verdana"/>
                <a:cs typeface="Verdana"/>
              </a:rPr>
              <a:t>w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ll</a:t>
            </a:r>
            <a:r>
              <a:rPr lang="en-US" sz="2700" spc="-170" dirty="0">
                <a:latin typeface="Verdana"/>
                <a:cs typeface="Verdana"/>
              </a:rPr>
              <a:t>-</a:t>
            </a:r>
            <a:r>
              <a:rPr lang="en-US" sz="2700" spc="150" dirty="0">
                <a:latin typeface="Verdana"/>
                <a:cs typeface="Verdana"/>
              </a:rPr>
              <a:t>b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25" dirty="0">
                <a:latin typeface="Verdana"/>
                <a:cs typeface="Verdana"/>
              </a:rPr>
              <a:t>e  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65" dirty="0">
                <a:latin typeface="Verdana"/>
                <a:cs typeface="Verdana"/>
              </a:rPr>
              <a:t>git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00" dirty="0">
                <a:latin typeface="Verdana"/>
                <a:cs typeface="Verdana"/>
              </a:rPr>
              <a:t>ge</a:t>
            </a:r>
            <a:r>
              <a:rPr lang="en-US" sz="2700" spc="-370" dirty="0">
                <a:latin typeface="Verdana"/>
                <a:cs typeface="Verdana"/>
              </a:rPr>
              <a:t>,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55" dirty="0">
                <a:latin typeface="Verdana"/>
                <a:cs typeface="Verdana"/>
              </a:rPr>
              <a:t>r</a:t>
            </a:r>
            <a:r>
              <a:rPr lang="en-US" sz="2700" spc="114" dirty="0">
                <a:latin typeface="Verdana"/>
                <a:cs typeface="Verdana"/>
              </a:rPr>
              <a:t>uc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t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a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35" dirty="0">
                <a:latin typeface="Verdana"/>
                <a:cs typeface="Verdana"/>
              </a:rPr>
              <a:t>t  e</a:t>
            </a:r>
            <a:r>
              <a:rPr lang="en-US" sz="2700" spc="-25" dirty="0">
                <a:latin typeface="Verdana"/>
                <a:cs typeface="Verdana"/>
              </a:rPr>
              <a:t>f</a:t>
            </a:r>
            <a:r>
              <a:rPr lang="en-US" sz="2700" spc="-50" dirty="0">
                <a:latin typeface="Verdana"/>
                <a:cs typeface="Verdana"/>
              </a:rPr>
              <a:t>f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c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50" dirty="0">
                <a:latin typeface="Verdana"/>
                <a:cs typeface="Verdana"/>
              </a:rPr>
              <a:t>v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80" dirty="0">
                <a:latin typeface="Verdana"/>
                <a:cs typeface="Verdana"/>
              </a:rPr>
              <a:t>r</a:t>
            </a:r>
            <a:r>
              <a:rPr lang="en-US" sz="2700" spc="-15" dirty="0">
                <a:latin typeface="Verdana"/>
                <a:cs typeface="Verdana"/>
              </a:rPr>
              <a:t>at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370" dirty="0">
                <a:latin typeface="Verdana"/>
                <a:cs typeface="Verdana"/>
              </a:rPr>
              <a:t>.</a:t>
            </a: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endParaRPr lang="en-US" sz="2700" spc="-370" dirty="0">
              <a:latin typeface="Verdana"/>
              <a:cs typeface="Verdana"/>
            </a:endParaRP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r>
              <a:rPr lang="en-US" sz="2700" spc="155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65" dirty="0">
                <a:latin typeface="Verdana"/>
                <a:cs typeface="Verdana"/>
              </a:rPr>
              <a:t>git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5" dirty="0">
                <a:latin typeface="Verdana"/>
                <a:cs typeface="Verdana"/>
              </a:rPr>
              <a:t>t</a:t>
            </a:r>
            <a:r>
              <a:rPr lang="en-US" sz="2700" spc="10" dirty="0">
                <a:latin typeface="Verdana"/>
                <a:cs typeface="Verdana"/>
              </a:rPr>
              <a:t>o</a:t>
            </a:r>
            <a:r>
              <a:rPr lang="en-US" sz="2700" spc="-130" dirty="0">
                <a:latin typeface="Verdana"/>
                <a:cs typeface="Verdana"/>
              </a:rPr>
              <a:t>x</a:t>
            </a:r>
            <a:r>
              <a:rPr lang="en-US" sz="2700" spc="-360" dirty="0">
                <a:latin typeface="Verdana"/>
                <a:cs typeface="Verdana"/>
              </a:rPr>
              <a:t>,  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25" dirty="0">
                <a:latin typeface="Verdana"/>
                <a:cs typeface="Verdana"/>
              </a:rPr>
              <a:t>f</a:t>
            </a:r>
            <a:r>
              <a:rPr lang="en-US" sz="2700" spc="50" dirty="0">
                <a:latin typeface="Verdana"/>
                <a:cs typeface="Verdana"/>
              </a:rPr>
              <a:t>ul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20" dirty="0">
                <a:latin typeface="Verdana"/>
                <a:cs typeface="Verdana"/>
              </a:rPr>
              <a:t>us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00" dirty="0">
                <a:latin typeface="Verdana"/>
                <a:cs typeface="Verdana"/>
              </a:rPr>
              <a:t>ge</a:t>
            </a:r>
            <a:r>
              <a:rPr lang="en-US" sz="2700" spc="-370" dirty="0">
                <a:latin typeface="Verdana"/>
                <a:cs typeface="Verdana"/>
              </a:rPr>
              <a:t>,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dirty="0">
                <a:latin typeface="Verdana"/>
                <a:cs typeface="Verdana"/>
              </a:rPr>
              <a:t>t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20" dirty="0">
                <a:latin typeface="Verdana"/>
                <a:cs typeface="Verdana"/>
              </a:rPr>
              <a:t>g  </a:t>
            </a:r>
            <a:r>
              <a:rPr lang="en-US" sz="2700" spc="150" dirty="0">
                <a:latin typeface="Verdana"/>
                <a:cs typeface="Verdana"/>
              </a:rPr>
              <a:t>b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20" dirty="0">
                <a:latin typeface="Verdana"/>
                <a:cs typeface="Verdana"/>
              </a:rPr>
              <a:t>un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75" dirty="0">
                <a:latin typeface="Verdana"/>
                <a:cs typeface="Verdana"/>
              </a:rPr>
              <a:t>r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10" dirty="0">
                <a:latin typeface="Verdana"/>
                <a:cs typeface="Verdana"/>
              </a:rPr>
              <a:t>v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114" dirty="0">
                <a:latin typeface="Verdana"/>
                <a:cs typeface="Verdana"/>
              </a:rPr>
              <a:t>u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55" dirty="0">
                <a:latin typeface="Verdana"/>
                <a:cs typeface="Verdana"/>
              </a:rPr>
              <a:t>s  </a:t>
            </a:r>
            <a:r>
              <a:rPr lang="en-US" sz="2700" spc="60" dirty="0">
                <a:latin typeface="Verdana"/>
                <a:cs typeface="Verdana"/>
              </a:rPr>
              <a:t>maintain </a:t>
            </a:r>
            <a:r>
              <a:rPr lang="en-US" sz="2700" spc="-15" dirty="0">
                <a:latin typeface="Verdana"/>
                <a:cs typeface="Verdana"/>
              </a:rPr>
              <a:t>a </a:t>
            </a:r>
            <a:r>
              <a:rPr lang="en-US" sz="2700" spc="15" dirty="0">
                <a:latin typeface="Verdana"/>
                <a:cs typeface="Verdana"/>
              </a:rPr>
              <a:t>healthy </a:t>
            </a:r>
            <a:r>
              <a:rPr lang="en-US" sz="2700" spc="25" dirty="0">
                <a:latin typeface="Verdana"/>
                <a:cs typeface="Verdana"/>
              </a:rPr>
              <a:t>relationship </a:t>
            </a:r>
            <a:r>
              <a:rPr lang="en-US" sz="2700" spc="80" dirty="0">
                <a:latin typeface="Verdana"/>
                <a:cs typeface="Verdana"/>
              </a:rPr>
              <a:t>with </a:t>
            </a:r>
            <a:r>
              <a:rPr lang="en-US" sz="2700" spc="-850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370" dirty="0">
                <a:latin typeface="Verdana"/>
                <a:cs typeface="Verdana"/>
              </a:rPr>
              <a:t>.</a:t>
            </a:r>
            <a:r>
              <a:rPr lang="en-US" sz="2700" spc="-215" dirty="0">
                <a:latin typeface="Verdana"/>
                <a:cs typeface="Verdana"/>
              </a:rPr>
              <a:t> </a:t>
            </a: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endParaRPr lang="en-US" sz="2700" spc="-215" dirty="0">
              <a:latin typeface="Verdana"/>
              <a:cs typeface="Verdana"/>
            </a:endParaRP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r>
              <a:rPr lang="en-US" sz="2700" spc="185" dirty="0">
                <a:latin typeface="Verdana"/>
                <a:cs typeface="Verdana"/>
              </a:rPr>
              <a:t>B</a:t>
            </a:r>
            <a:r>
              <a:rPr lang="en-US" sz="2700" spc="114" dirty="0">
                <a:latin typeface="Verdana"/>
                <a:cs typeface="Verdana"/>
              </a:rPr>
              <a:t>u</a:t>
            </a:r>
            <a:r>
              <a:rPr lang="en-US" sz="2700" spc="-10" dirty="0">
                <a:latin typeface="Verdana"/>
                <a:cs typeface="Verdana"/>
              </a:rPr>
              <a:t>il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25" dirty="0">
                <a:latin typeface="Verdana"/>
                <a:cs typeface="Verdana"/>
              </a:rPr>
              <a:t>f</a:t>
            </a:r>
            <a:r>
              <a:rPr lang="en-US" sz="2700" spc="-30" dirty="0">
                <a:latin typeface="Verdana"/>
                <a:cs typeface="Verdana"/>
              </a:rPr>
              <a:t>ﬂ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25" dirty="0">
                <a:latin typeface="Verdana"/>
                <a:cs typeface="Verdana"/>
              </a:rPr>
              <a:t>e  </a:t>
            </a:r>
            <a:r>
              <a:rPr lang="en-US" sz="2700" spc="90" dirty="0">
                <a:latin typeface="Verdana"/>
                <a:cs typeface="Verdana"/>
              </a:rPr>
              <a:t>c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25" dirty="0">
                <a:latin typeface="Verdana"/>
                <a:cs typeface="Verdana"/>
              </a:rPr>
              <a:t>nn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c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370" dirty="0">
                <a:latin typeface="Verdana"/>
                <a:cs typeface="Verdana"/>
              </a:rPr>
              <a:t>,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35" dirty="0">
                <a:latin typeface="Verdana"/>
                <a:cs typeface="Verdana"/>
              </a:rPr>
              <a:t>ee</a:t>
            </a:r>
            <a:r>
              <a:rPr lang="en-US" sz="2700" spc="15" dirty="0">
                <a:latin typeface="Verdana"/>
                <a:cs typeface="Verdana"/>
              </a:rPr>
              <a:t>k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-90" dirty="0">
                <a:latin typeface="Verdana"/>
                <a:cs typeface="Verdana"/>
              </a:rPr>
              <a:t>r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50" dirty="0">
                <a:latin typeface="Verdana"/>
                <a:cs typeface="Verdana"/>
              </a:rPr>
              <a:t>f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70" dirty="0">
                <a:latin typeface="Verdana"/>
                <a:cs typeface="Verdana"/>
              </a:rPr>
              <a:t>ss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  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-370" dirty="0">
                <a:latin typeface="Verdana"/>
                <a:cs typeface="Verdana"/>
              </a:rPr>
              <a:t>,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50" dirty="0">
                <a:latin typeface="Verdana"/>
                <a:cs typeface="Verdana"/>
              </a:rPr>
              <a:t>p</a:t>
            </a:r>
            <a:r>
              <a:rPr lang="en-US" sz="2700" spc="-80" dirty="0">
                <a:latin typeface="Verdana"/>
                <a:cs typeface="Verdana"/>
              </a:rPr>
              <a:t>r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25" dirty="0">
                <a:latin typeface="Verdana"/>
                <a:cs typeface="Verdana"/>
              </a:rPr>
              <a:t>c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50" dirty="0">
                <a:latin typeface="Verdana"/>
                <a:cs typeface="Verdana"/>
              </a:rPr>
              <a:t>f</a:t>
            </a:r>
            <a:r>
              <a:rPr lang="en-US" sz="2700" spc="-150" dirty="0">
                <a:latin typeface="Verdana"/>
                <a:cs typeface="Verdana"/>
              </a:rPr>
              <a:t>-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90" dirty="0">
                <a:latin typeface="Verdana"/>
                <a:cs typeface="Verdana"/>
              </a:rPr>
              <a:t>r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90" dirty="0">
                <a:latin typeface="Verdana"/>
                <a:cs typeface="Verdana"/>
              </a:rPr>
              <a:t>r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45" dirty="0">
                <a:latin typeface="Verdana"/>
                <a:cs typeface="Verdana"/>
              </a:rPr>
              <a:t>o  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70" dirty="0">
                <a:latin typeface="Verdana"/>
                <a:cs typeface="Verdana"/>
              </a:rPr>
              <a:t>ss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370" dirty="0">
                <a:latin typeface="Verdana"/>
                <a:cs typeface="Verdana"/>
              </a:rPr>
              <a:t>.</a:t>
            </a:r>
            <a:r>
              <a:rPr lang="en-US" sz="2700" spc="-215" dirty="0">
                <a:latin typeface="Verdana"/>
                <a:cs typeface="Verdana"/>
              </a:rPr>
              <a:t> </a:t>
            </a: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endParaRPr lang="en-US" sz="2700" spc="-215" dirty="0">
              <a:latin typeface="Verdana"/>
              <a:cs typeface="Verdana"/>
            </a:endParaRPr>
          </a:p>
          <a:p>
            <a:pPr marL="12700" marR="5080" algn="just">
              <a:lnSpc>
                <a:spcPct val="102299"/>
              </a:lnSpc>
              <a:spcBef>
                <a:spcPts val="55"/>
              </a:spcBef>
            </a:pPr>
            <a:r>
              <a:rPr lang="en-US" sz="2700" spc="185" dirty="0">
                <a:latin typeface="Verdana"/>
                <a:cs typeface="Verdana"/>
              </a:rPr>
              <a:t>B</a:t>
            </a:r>
            <a:r>
              <a:rPr lang="en-US" sz="2700" spc="-110" dirty="0">
                <a:latin typeface="Verdana"/>
                <a:cs typeface="Verdana"/>
              </a:rPr>
              <a:t>y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95" dirty="0">
                <a:latin typeface="Verdana"/>
                <a:cs typeface="Verdana"/>
              </a:rPr>
              <a:t>mp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70" dirty="0">
                <a:latin typeface="Verdana"/>
                <a:cs typeface="Verdana"/>
              </a:rPr>
              <a:t>g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25" dirty="0">
                <a:latin typeface="Verdana"/>
                <a:cs typeface="Verdana"/>
              </a:rPr>
              <a:t>e 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80" dirty="0">
                <a:latin typeface="Verdana"/>
                <a:cs typeface="Verdana"/>
              </a:rPr>
              <a:t>r</a:t>
            </a:r>
            <a:r>
              <a:rPr lang="en-US" sz="2700" spc="-15" dirty="0">
                <a:latin typeface="Verdana"/>
                <a:cs typeface="Verdana"/>
              </a:rPr>
              <a:t>at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65" dirty="0">
                <a:latin typeface="Verdana"/>
                <a:cs typeface="Verdana"/>
              </a:rPr>
              <a:t>gie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370" dirty="0">
                <a:latin typeface="Verdana"/>
                <a:cs typeface="Verdana"/>
              </a:rPr>
              <a:t>,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110" dirty="0">
                <a:latin typeface="Verdana"/>
                <a:cs typeface="Verdana"/>
              </a:rPr>
              <a:t>v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114" dirty="0">
                <a:latin typeface="Verdana"/>
                <a:cs typeface="Verdana"/>
              </a:rPr>
              <a:t>u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14" dirty="0">
                <a:latin typeface="Verdana"/>
                <a:cs typeface="Verdana"/>
              </a:rPr>
              <a:t>c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40" dirty="0">
                <a:latin typeface="Verdana"/>
                <a:cs typeface="Verdana"/>
              </a:rPr>
              <a:t>a</a:t>
            </a:r>
            <a:r>
              <a:rPr lang="en-US" sz="2700" spc="-110" dirty="0">
                <a:latin typeface="Verdana"/>
                <a:cs typeface="Verdana"/>
              </a:rPr>
              <a:t>v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80" dirty="0">
                <a:latin typeface="Verdana"/>
                <a:cs typeface="Verdana"/>
              </a:rPr>
              <a:t>ga</a:t>
            </a:r>
            <a:r>
              <a:rPr lang="en-US" sz="2700" spc="-15" dirty="0">
                <a:latin typeface="Verdana"/>
                <a:cs typeface="Verdana"/>
              </a:rPr>
              <a:t>t</a:t>
            </a:r>
            <a:r>
              <a:rPr lang="en-US" sz="2700" spc="25" dirty="0">
                <a:latin typeface="Verdana"/>
                <a:cs typeface="Verdana"/>
              </a:rPr>
              <a:t>e  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10" dirty="0">
                <a:latin typeface="Verdana"/>
                <a:cs typeface="Verdana"/>
              </a:rPr>
              <a:t>li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30" dirty="0">
                <a:latin typeface="Verdana"/>
                <a:cs typeface="Verdana"/>
              </a:rPr>
              <a:t>w</a:t>
            </a:r>
            <a:r>
              <a:rPr lang="en-US" sz="2700" spc="60" dirty="0">
                <a:latin typeface="Verdana"/>
                <a:cs typeface="Verdana"/>
              </a:rPr>
              <a:t>o</a:t>
            </a:r>
            <a:r>
              <a:rPr lang="en-US" sz="2700" spc="-75" dirty="0">
                <a:latin typeface="Verdana"/>
                <a:cs typeface="Verdana"/>
              </a:rPr>
              <a:t>r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70" dirty="0">
                <a:latin typeface="Verdana"/>
                <a:cs typeface="Verdana"/>
              </a:rPr>
              <a:t>w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-10" dirty="0">
                <a:latin typeface="Verdana"/>
                <a:cs typeface="Verdana"/>
              </a:rPr>
              <a:t>il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-70" dirty="0">
                <a:latin typeface="Verdana"/>
                <a:cs typeface="Verdana"/>
              </a:rPr>
              <a:t>s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50" dirty="0">
                <a:latin typeface="Verdana"/>
                <a:cs typeface="Verdana"/>
              </a:rPr>
              <a:t>f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40" dirty="0">
                <a:latin typeface="Verdana"/>
                <a:cs typeface="Verdana"/>
              </a:rPr>
              <a:t>gu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90" dirty="0">
                <a:latin typeface="Verdana"/>
                <a:cs typeface="Verdana"/>
              </a:rPr>
              <a:t>r</a:t>
            </a:r>
            <a:r>
              <a:rPr lang="en-US" sz="2700" spc="150" dirty="0">
                <a:latin typeface="Verdana"/>
                <a:cs typeface="Verdana"/>
              </a:rPr>
              <a:t>d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120" dirty="0">
                <a:latin typeface="Verdana"/>
                <a:cs typeface="Verdana"/>
              </a:rPr>
              <a:t>g  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125" dirty="0">
                <a:latin typeface="Verdana"/>
                <a:cs typeface="Verdana"/>
              </a:rPr>
              <a:t>h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-55" dirty="0">
                <a:latin typeface="Verdana"/>
                <a:cs typeface="Verdana"/>
              </a:rPr>
              <a:t>r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240" dirty="0">
                <a:latin typeface="Verdana"/>
                <a:cs typeface="Verdana"/>
              </a:rPr>
              <a:t>m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35" dirty="0">
                <a:latin typeface="Verdana"/>
                <a:cs typeface="Verdana"/>
              </a:rPr>
              <a:t>t</a:t>
            </a:r>
            <a:r>
              <a:rPr lang="en-US" sz="2700" spc="-15" dirty="0">
                <a:latin typeface="Verdana"/>
                <a:cs typeface="Verdana"/>
              </a:rPr>
              <a:t>a</a:t>
            </a:r>
            <a:r>
              <a:rPr lang="en-US" sz="2700" spc="-10" dirty="0">
                <a:latin typeface="Verdana"/>
                <a:cs typeface="Verdana"/>
              </a:rPr>
              <a:t>l</a:t>
            </a:r>
            <a:r>
              <a:rPr lang="en-US" sz="2700" spc="-215" dirty="0">
                <a:latin typeface="Verdana"/>
                <a:cs typeface="Verdana"/>
              </a:rPr>
              <a:t> </a:t>
            </a:r>
            <a:r>
              <a:rPr lang="en-US" sz="2700" spc="130" dirty="0">
                <a:latin typeface="Verdana"/>
                <a:cs typeface="Verdana"/>
              </a:rPr>
              <a:t>w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ll</a:t>
            </a:r>
            <a:r>
              <a:rPr lang="en-US" sz="2700" spc="-170" dirty="0">
                <a:latin typeface="Verdana"/>
                <a:cs typeface="Verdana"/>
              </a:rPr>
              <a:t>-</a:t>
            </a:r>
            <a:r>
              <a:rPr lang="en-US" sz="2700" spc="150" dirty="0">
                <a:latin typeface="Verdana"/>
                <a:cs typeface="Verdana"/>
              </a:rPr>
              <a:t>b</a:t>
            </a:r>
            <a:r>
              <a:rPr lang="en-US" sz="2700" spc="35" dirty="0">
                <a:latin typeface="Verdana"/>
                <a:cs typeface="Verdana"/>
              </a:rPr>
              <a:t>e</a:t>
            </a:r>
            <a:r>
              <a:rPr lang="en-US" sz="2700" spc="-10" dirty="0">
                <a:latin typeface="Verdana"/>
                <a:cs typeface="Verdana"/>
              </a:rPr>
              <a:t>i</a:t>
            </a:r>
            <a:r>
              <a:rPr lang="en-US" sz="2700" spc="125" dirty="0">
                <a:latin typeface="Verdana"/>
                <a:cs typeface="Verdana"/>
              </a:rPr>
              <a:t>n</a:t>
            </a:r>
            <a:r>
              <a:rPr lang="en-US" sz="2700" spc="-100" dirty="0">
                <a:latin typeface="Verdana"/>
                <a:cs typeface="Verdana"/>
              </a:rPr>
              <a:t>g.</a:t>
            </a:r>
            <a:endParaRPr lang="en-US" sz="2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5516" y="9055843"/>
            <a:ext cx="5897245" cy="1228725"/>
          </a:xfrm>
          <a:custGeom>
            <a:avLst/>
            <a:gdLst/>
            <a:ahLst/>
            <a:cxnLst/>
            <a:rect l="l" t="t" r="r" b="b"/>
            <a:pathLst>
              <a:path w="5897245" h="1228725">
                <a:moveTo>
                  <a:pt x="5897026" y="1228216"/>
                </a:moveTo>
                <a:lnTo>
                  <a:pt x="0" y="1228216"/>
                </a:lnTo>
                <a:lnTo>
                  <a:pt x="0" y="0"/>
                </a:lnTo>
                <a:lnTo>
                  <a:pt x="5897026" y="0"/>
                </a:lnTo>
                <a:lnTo>
                  <a:pt x="5897026" y="1228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725" y="0"/>
            <a:ext cx="6472555" cy="10287000"/>
          </a:xfrm>
          <a:custGeom>
            <a:avLst/>
            <a:gdLst/>
            <a:ahLst/>
            <a:cxnLst/>
            <a:rect l="l" t="t" r="r" b="b"/>
            <a:pathLst>
              <a:path w="6472555" h="10287000">
                <a:moveTo>
                  <a:pt x="6472263" y="0"/>
                </a:moveTo>
                <a:lnTo>
                  <a:pt x="0" y="0"/>
                </a:lnTo>
                <a:lnTo>
                  <a:pt x="0" y="1225372"/>
                </a:lnTo>
                <a:lnTo>
                  <a:pt x="5246255" y="1225372"/>
                </a:lnTo>
                <a:lnTo>
                  <a:pt x="5246255" y="9061425"/>
                </a:lnTo>
                <a:lnTo>
                  <a:pt x="0" y="9061425"/>
                </a:lnTo>
                <a:lnTo>
                  <a:pt x="0" y="10286797"/>
                </a:lnTo>
                <a:lnTo>
                  <a:pt x="6472263" y="10286797"/>
                </a:lnTo>
                <a:lnTo>
                  <a:pt x="6472263" y="9061425"/>
                </a:lnTo>
                <a:lnTo>
                  <a:pt x="6472263" y="1225372"/>
                </a:lnTo>
                <a:lnTo>
                  <a:pt x="6472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092940" cy="10287000"/>
          </a:xfrm>
          <a:custGeom>
            <a:avLst/>
            <a:gdLst/>
            <a:ahLst/>
            <a:cxnLst/>
            <a:rect l="l" t="t" r="r" b="b"/>
            <a:pathLst>
              <a:path w="12092940" h="10287000">
                <a:moveTo>
                  <a:pt x="12092534" y="1511"/>
                </a:moveTo>
                <a:lnTo>
                  <a:pt x="6472250" y="1511"/>
                </a:lnTo>
                <a:lnTo>
                  <a:pt x="6472250" y="0"/>
                </a:lnTo>
                <a:lnTo>
                  <a:pt x="0" y="0"/>
                </a:lnTo>
                <a:lnTo>
                  <a:pt x="0" y="1225372"/>
                </a:lnTo>
                <a:lnTo>
                  <a:pt x="0" y="9061425"/>
                </a:lnTo>
                <a:lnTo>
                  <a:pt x="0" y="10286797"/>
                </a:lnTo>
                <a:lnTo>
                  <a:pt x="6472250" y="10286797"/>
                </a:lnTo>
                <a:lnTo>
                  <a:pt x="6472250" y="9061425"/>
                </a:lnTo>
                <a:lnTo>
                  <a:pt x="1225994" y="9061425"/>
                </a:lnTo>
                <a:lnTo>
                  <a:pt x="1225994" y="1225372"/>
                </a:lnTo>
                <a:lnTo>
                  <a:pt x="6195504" y="1225372"/>
                </a:lnTo>
                <a:lnTo>
                  <a:pt x="6195504" y="1229728"/>
                </a:lnTo>
                <a:lnTo>
                  <a:pt x="12092534" y="1229728"/>
                </a:lnTo>
                <a:lnTo>
                  <a:pt x="12092534" y="1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5928" y="2654250"/>
            <a:ext cx="6006465" cy="1361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750" spc="285" dirty="0">
                <a:latin typeface="Trebuchet MS"/>
                <a:cs typeface="Trebuchet MS"/>
              </a:rPr>
              <a:t>Conclusion</a:t>
            </a:r>
            <a:endParaRPr sz="8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816350" y="4235450"/>
            <a:ext cx="10231841" cy="341151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5080" indent="-635" algn="just">
              <a:lnSpc>
                <a:spcPct val="102099"/>
              </a:lnSpc>
              <a:spcBef>
                <a:spcPts val="65"/>
              </a:spcBef>
            </a:pPr>
            <a:r>
              <a:rPr sz="2400" dirty="0"/>
              <a:t>Social </a:t>
            </a:r>
            <a:r>
              <a:rPr sz="2400" spc="25" dirty="0"/>
              <a:t>media's </a:t>
            </a:r>
            <a:r>
              <a:rPr sz="2400" spc="80" dirty="0"/>
              <a:t>impact </a:t>
            </a:r>
            <a:r>
              <a:rPr sz="2400" spc="90" dirty="0"/>
              <a:t>on </a:t>
            </a:r>
            <a:r>
              <a:rPr sz="2400" spc="65" dirty="0"/>
              <a:t>mental </a:t>
            </a:r>
            <a:r>
              <a:rPr sz="2400" spc="40" dirty="0"/>
              <a:t>well-being </a:t>
            </a:r>
            <a:r>
              <a:rPr sz="2400" spc="-35" dirty="0"/>
              <a:t>is </a:t>
            </a:r>
            <a:r>
              <a:rPr sz="2400" spc="55" dirty="0"/>
              <a:t>complex </a:t>
            </a:r>
            <a:r>
              <a:rPr sz="2400" spc="80" dirty="0"/>
              <a:t>and </a:t>
            </a:r>
            <a:r>
              <a:rPr sz="2400" spc="85" dirty="0"/>
              <a:t> </a:t>
            </a:r>
            <a:r>
              <a:rPr sz="2400" spc="15" dirty="0"/>
              <a:t>multifaceted.</a:t>
            </a:r>
            <a:r>
              <a:rPr sz="2400" spc="-195" dirty="0"/>
              <a:t> </a:t>
            </a:r>
            <a:r>
              <a:rPr sz="2400" spc="90" dirty="0"/>
              <a:t>While</a:t>
            </a:r>
            <a:r>
              <a:rPr sz="2400" spc="-195" dirty="0"/>
              <a:t> </a:t>
            </a:r>
            <a:r>
              <a:rPr sz="2400" spc="15" dirty="0"/>
              <a:t>it</a:t>
            </a:r>
            <a:r>
              <a:rPr sz="2400" spc="-195" dirty="0"/>
              <a:t> </a:t>
            </a:r>
            <a:r>
              <a:rPr sz="2400" spc="-20" dirty="0"/>
              <a:t>offers</a:t>
            </a:r>
            <a:r>
              <a:rPr sz="2400" spc="-195" dirty="0"/>
              <a:t> </a:t>
            </a:r>
            <a:r>
              <a:rPr sz="2400" spc="50" dirty="0"/>
              <a:t>opportunities</a:t>
            </a:r>
            <a:r>
              <a:rPr sz="2400" spc="-195" dirty="0"/>
              <a:t> </a:t>
            </a:r>
            <a:r>
              <a:rPr sz="2400" spc="-15" dirty="0"/>
              <a:t>for</a:t>
            </a:r>
            <a:r>
              <a:rPr sz="2400" spc="-195" dirty="0"/>
              <a:t> </a:t>
            </a:r>
            <a:r>
              <a:rPr sz="2400" spc="75" dirty="0"/>
              <a:t>connection</a:t>
            </a:r>
            <a:r>
              <a:rPr sz="2400" spc="-195" dirty="0"/>
              <a:t> </a:t>
            </a:r>
            <a:r>
              <a:rPr sz="2400" spc="80" dirty="0"/>
              <a:t>and</a:t>
            </a:r>
            <a:r>
              <a:rPr sz="2400" spc="-195" dirty="0"/>
              <a:t> </a:t>
            </a:r>
            <a:r>
              <a:rPr sz="2400" spc="-50" dirty="0"/>
              <a:t>self- </a:t>
            </a:r>
            <a:r>
              <a:rPr sz="2400" spc="-795" dirty="0"/>
              <a:t> </a:t>
            </a:r>
            <a:r>
              <a:rPr sz="2400" spc="-30" dirty="0"/>
              <a:t>expression, </a:t>
            </a:r>
            <a:r>
              <a:rPr sz="2400" spc="15" dirty="0"/>
              <a:t>it </a:t>
            </a:r>
            <a:r>
              <a:rPr sz="2400" spc="-5" dirty="0"/>
              <a:t>also </a:t>
            </a:r>
            <a:r>
              <a:rPr sz="2400" spc="20" dirty="0"/>
              <a:t>presents </a:t>
            </a:r>
            <a:r>
              <a:rPr sz="2400" spc="-45" dirty="0"/>
              <a:t>risks </a:t>
            </a:r>
            <a:r>
              <a:rPr sz="2400" spc="60" dirty="0"/>
              <a:t>such </a:t>
            </a:r>
            <a:r>
              <a:rPr sz="2400" spc="-40" dirty="0"/>
              <a:t>as </a:t>
            </a:r>
            <a:r>
              <a:rPr sz="2400" spc="50" dirty="0"/>
              <a:t>comparison </a:t>
            </a:r>
            <a:r>
              <a:rPr sz="2400" spc="80" dirty="0"/>
              <a:t>and </a:t>
            </a:r>
            <a:r>
              <a:rPr sz="2400" spc="85" dirty="0"/>
              <a:t> </a:t>
            </a:r>
            <a:r>
              <a:rPr sz="2400" spc="10" dirty="0"/>
              <a:t>cyberbullying</a:t>
            </a:r>
            <a:r>
              <a:rPr sz="2400" spc="10"/>
              <a:t>. </a:t>
            </a:r>
            <a:endParaRPr lang="en-US" sz="2400" spc="10" dirty="0"/>
          </a:p>
          <a:p>
            <a:pPr marR="5080" indent="-635" algn="just">
              <a:lnSpc>
                <a:spcPct val="102099"/>
              </a:lnSpc>
              <a:spcBef>
                <a:spcPts val="65"/>
              </a:spcBef>
            </a:pPr>
            <a:r>
              <a:rPr sz="2400" spc="35"/>
              <a:t>By </a:t>
            </a:r>
            <a:r>
              <a:rPr sz="2400" spc="65" dirty="0"/>
              <a:t>understanding </a:t>
            </a:r>
            <a:r>
              <a:rPr sz="2400" spc="60" dirty="0"/>
              <a:t>the </a:t>
            </a:r>
            <a:r>
              <a:rPr sz="2400" spc="-5" dirty="0"/>
              <a:t>factors </a:t>
            </a:r>
            <a:r>
              <a:rPr sz="2400" spc="70" dirty="0"/>
              <a:t>inﬂuencing </a:t>
            </a:r>
            <a:r>
              <a:rPr sz="2400" spc="80" dirty="0"/>
              <a:t>impact </a:t>
            </a:r>
            <a:r>
              <a:rPr sz="2400" spc="85" dirty="0"/>
              <a:t> </a:t>
            </a:r>
            <a:r>
              <a:rPr sz="2400" spc="80" dirty="0"/>
              <a:t>and adopting </a:t>
            </a:r>
            <a:r>
              <a:rPr sz="2400" dirty="0"/>
              <a:t>strategies </a:t>
            </a:r>
            <a:r>
              <a:rPr sz="2400" spc="-15" dirty="0"/>
              <a:t>for </a:t>
            </a:r>
            <a:r>
              <a:rPr sz="2400" spc="5" dirty="0"/>
              <a:t>well-being, </a:t>
            </a:r>
            <a:r>
              <a:rPr sz="2400" spc="80" dirty="0"/>
              <a:t>we </a:t>
            </a:r>
            <a:r>
              <a:rPr sz="2400" spc="70" dirty="0"/>
              <a:t>can </a:t>
            </a:r>
            <a:r>
              <a:rPr sz="2400" spc="10" dirty="0"/>
              <a:t>harness </a:t>
            </a:r>
            <a:r>
              <a:rPr sz="2400" spc="60" dirty="0"/>
              <a:t>the </a:t>
            </a:r>
            <a:r>
              <a:rPr sz="2400" spc="65" dirty="0"/>
              <a:t> </a:t>
            </a:r>
            <a:r>
              <a:rPr sz="2400" spc="140" dirty="0"/>
              <a:t>b</a:t>
            </a:r>
            <a:r>
              <a:rPr sz="2400" spc="30" dirty="0"/>
              <a:t>e</a:t>
            </a:r>
            <a:r>
              <a:rPr sz="2400" spc="114" dirty="0"/>
              <a:t>n</a:t>
            </a:r>
            <a:r>
              <a:rPr sz="2400" spc="30" dirty="0"/>
              <a:t>e</a:t>
            </a:r>
            <a:r>
              <a:rPr sz="2400" spc="160" dirty="0"/>
              <a:t>ﬁ</a:t>
            </a:r>
            <a:r>
              <a:rPr sz="2400" spc="35" dirty="0"/>
              <a:t>t</a:t>
            </a:r>
            <a:r>
              <a:rPr sz="2400" spc="-65" dirty="0"/>
              <a:t>s</a:t>
            </a:r>
            <a:r>
              <a:rPr sz="2400" spc="-200" dirty="0"/>
              <a:t> </a:t>
            </a:r>
            <a:r>
              <a:rPr sz="2400" spc="60" dirty="0"/>
              <a:t>o</a:t>
            </a:r>
            <a:r>
              <a:rPr sz="2400" spc="-25" dirty="0"/>
              <a:t>f</a:t>
            </a:r>
            <a:r>
              <a:rPr sz="2400" spc="-200" dirty="0"/>
              <a:t> </a:t>
            </a:r>
            <a:r>
              <a:rPr sz="2400" spc="-65" dirty="0"/>
              <a:t>s</a:t>
            </a:r>
            <a:r>
              <a:rPr sz="2400" spc="60" dirty="0"/>
              <a:t>o</a:t>
            </a:r>
            <a:r>
              <a:rPr sz="2400" spc="110" dirty="0"/>
              <a:t>c</a:t>
            </a:r>
            <a:r>
              <a:rPr sz="2400" spc="-10" dirty="0"/>
              <a:t>ial</a:t>
            </a:r>
            <a:r>
              <a:rPr sz="2400" spc="-200" dirty="0"/>
              <a:t> </a:t>
            </a:r>
            <a:r>
              <a:rPr sz="2400" spc="225" dirty="0"/>
              <a:t>m</a:t>
            </a:r>
            <a:r>
              <a:rPr sz="2400" spc="30" dirty="0"/>
              <a:t>e</a:t>
            </a:r>
            <a:r>
              <a:rPr sz="2400" spc="140" dirty="0"/>
              <a:t>d</a:t>
            </a:r>
            <a:r>
              <a:rPr sz="2400" spc="-10" dirty="0"/>
              <a:t>ia</a:t>
            </a:r>
            <a:r>
              <a:rPr sz="2400" spc="-200" dirty="0"/>
              <a:t> </a:t>
            </a:r>
            <a:r>
              <a:rPr sz="2400" spc="160" dirty="0"/>
              <a:t>w</a:t>
            </a:r>
            <a:r>
              <a:rPr sz="2400" spc="114" dirty="0"/>
              <a:t>h</a:t>
            </a:r>
            <a:r>
              <a:rPr sz="2400" spc="-10" dirty="0"/>
              <a:t>il</a:t>
            </a:r>
            <a:r>
              <a:rPr sz="2400" spc="30" dirty="0"/>
              <a:t>e</a:t>
            </a:r>
            <a:r>
              <a:rPr sz="2400" spc="-200" dirty="0"/>
              <a:t> </a:t>
            </a:r>
            <a:r>
              <a:rPr sz="2400" spc="225" dirty="0"/>
              <a:t>m</a:t>
            </a:r>
            <a:r>
              <a:rPr sz="2400" spc="-10" dirty="0"/>
              <a:t>i</a:t>
            </a:r>
            <a:r>
              <a:rPr sz="2400" spc="35" dirty="0"/>
              <a:t>t</a:t>
            </a:r>
            <a:r>
              <a:rPr sz="2400" spc="-10" dirty="0"/>
              <a:t>i</a:t>
            </a:r>
            <a:r>
              <a:rPr sz="2400" spc="160" dirty="0"/>
              <a:t>g</a:t>
            </a:r>
            <a:r>
              <a:rPr sz="2400" spc="-10" dirty="0"/>
              <a:t>a</a:t>
            </a:r>
            <a:r>
              <a:rPr sz="2400" spc="35" dirty="0"/>
              <a:t>t</a:t>
            </a:r>
            <a:r>
              <a:rPr sz="2400" spc="-10" dirty="0"/>
              <a:t>i</a:t>
            </a:r>
            <a:r>
              <a:rPr sz="2400" spc="114" dirty="0"/>
              <a:t>n</a:t>
            </a:r>
            <a:r>
              <a:rPr sz="2400" spc="160" dirty="0"/>
              <a:t>g</a:t>
            </a:r>
            <a:r>
              <a:rPr sz="2400" spc="-200" dirty="0"/>
              <a:t> </a:t>
            </a:r>
            <a:r>
              <a:rPr sz="2400" spc="35" dirty="0"/>
              <a:t>t</a:t>
            </a:r>
            <a:r>
              <a:rPr sz="2400" spc="114" dirty="0"/>
              <a:t>h</a:t>
            </a:r>
            <a:r>
              <a:rPr sz="2400" spc="30" dirty="0"/>
              <a:t>e</a:t>
            </a:r>
            <a:r>
              <a:rPr sz="2400" spc="-200" dirty="0"/>
              <a:t> </a:t>
            </a:r>
            <a:r>
              <a:rPr sz="2400" spc="140" dirty="0"/>
              <a:t>p</a:t>
            </a:r>
            <a:r>
              <a:rPr sz="2400" spc="60" dirty="0"/>
              <a:t>o</a:t>
            </a:r>
            <a:r>
              <a:rPr sz="2400" spc="-10" dirty="0"/>
              <a:t>t</a:t>
            </a:r>
            <a:r>
              <a:rPr sz="2400" spc="30" dirty="0"/>
              <a:t>e</a:t>
            </a:r>
            <a:r>
              <a:rPr sz="2400" spc="114" dirty="0"/>
              <a:t>n</a:t>
            </a:r>
            <a:r>
              <a:rPr sz="2400" spc="35" dirty="0"/>
              <a:t>t</a:t>
            </a:r>
            <a:r>
              <a:rPr sz="2400" spc="-10" dirty="0"/>
              <a:t>ial</a:t>
            </a:r>
            <a:r>
              <a:rPr sz="2400" spc="-200" dirty="0"/>
              <a:t> </a:t>
            </a:r>
            <a:r>
              <a:rPr sz="2400" spc="114" dirty="0"/>
              <a:t>h</a:t>
            </a:r>
            <a:r>
              <a:rPr sz="2400" spc="-10" dirty="0"/>
              <a:t>a</a:t>
            </a:r>
            <a:r>
              <a:rPr sz="2400" spc="-70" dirty="0"/>
              <a:t>r</a:t>
            </a:r>
            <a:r>
              <a:rPr sz="2400" spc="225" dirty="0"/>
              <a:t>m</a:t>
            </a:r>
            <a:r>
              <a:rPr sz="2400" spc="-65" dirty="0"/>
              <a:t>s</a:t>
            </a:r>
            <a:r>
              <a:rPr sz="2400" spc="-345" dirty="0"/>
              <a:t>.</a:t>
            </a:r>
            <a:r>
              <a:rPr sz="2400" spc="-200" dirty="0"/>
              <a:t> </a:t>
            </a:r>
            <a:r>
              <a:rPr sz="2400" spc="-270" dirty="0"/>
              <a:t>I</a:t>
            </a:r>
            <a:r>
              <a:rPr sz="2400" spc="35" dirty="0"/>
              <a:t>t</a:t>
            </a:r>
            <a:r>
              <a:rPr sz="2400" spc="-200" dirty="0"/>
              <a:t> </a:t>
            </a:r>
            <a:r>
              <a:rPr sz="2400" spc="-10" dirty="0"/>
              <a:t>i</a:t>
            </a:r>
            <a:r>
              <a:rPr sz="2400" spc="-50" dirty="0"/>
              <a:t>s  </a:t>
            </a:r>
            <a:r>
              <a:rPr sz="2400" spc="35" dirty="0"/>
              <a:t>crucial </a:t>
            </a:r>
            <a:r>
              <a:rPr sz="2400" spc="25" dirty="0"/>
              <a:t>to </a:t>
            </a:r>
            <a:r>
              <a:rPr sz="2400" spc="60" dirty="0"/>
              <a:t>promote </a:t>
            </a:r>
            <a:r>
              <a:rPr sz="2400" spc="45" dirty="0"/>
              <a:t>digital </a:t>
            </a:r>
            <a:r>
              <a:rPr sz="2400" spc="40" dirty="0"/>
              <a:t>well-being </a:t>
            </a:r>
            <a:r>
              <a:rPr sz="2400" spc="80" dirty="0"/>
              <a:t>and </a:t>
            </a:r>
            <a:r>
              <a:rPr sz="2400" spc="-15" dirty="0"/>
              <a:t>foster </a:t>
            </a:r>
            <a:r>
              <a:rPr sz="2400" spc="-10" dirty="0"/>
              <a:t>a </a:t>
            </a:r>
            <a:r>
              <a:rPr sz="2400" spc="60" dirty="0"/>
              <a:t>balanced </a:t>
            </a:r>
            <a:r>
              <a:rPr sz="2400" spc="65" dirty="0"/>
              <a:t> </a:t>
            </a:r>
            <a:r>
              <a:rPr sz="2400" spc="25" dirty="0"/>
              <a:t>relationship</a:t>
            </a:r>
            <a:r>
              <a:rPr sz="2400" spc="-200" dirty="0"/>
              <a:t> </a:t>
            </a:r>
            <a:r>
              <a:rPr sz="2400" spc="75" dirty="0"/>
              <a:t>with</a:t>
            </a:r>
            <a:r>
              <a:rPr sz="2400" spc="-200" dirty="0"/>
              <a:t> </a:t>
            </a:r>
            <a:r>
              <a:rPr sz="2400" spc="50" dirty="0"/>
              <a:t>online</a:t>
            </a:r>
            <a:r>
              <a:rPr sz="2400" spc="-200" dirty="0"/>
              <a:t> </a:t>
            </a:r>
            <a:r>
              <a:rPr sz="2400" spc="-10" dirty="0"/>
              <a:t>platforms.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146" y="2495759"/>
            <a:ext cx="11226604" cy="20146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0" spc="180">
                <a:solidFill>
                  <a:srgbClr val="FFFFFF"/>
                </a:solidFill>
                <a:latin typeface="Cambria"/>
                <a:cs typeface="Cambria"/>
              </a:rPr>
              <a:t>Thank</a:t>
            </a:r>
            <a:r>
              <a:rPr lang="en-US" sz="13000" spc="180" dirty="0">
                <a:solidFill>
                  <a:srgbClr val="FFFFFF"/>
                </a:solidFill>
                <a:latin typeface="Cambria"/>
                <a:cs typeface="Cambria"/>
              </a:rPr>
              <a:t> you </a:t>
            </a:r>
            <a:r>
              <a:rPr sz="13000" spc="180">
                <a:solidFill>
                  <a:srgbClr val="FFFFFF"/>
                </a:solidFill>
                <a:latin typeface="Cambria"/>
                <a:cs typeface="Cambria"/>
              </a:rPr>
              <a:t>!</a:t>
            </a:r>
            <a:endParaRPr sz="13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555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Bodoni MT</vt:lpstr>
      <vt:lpstr>Calibri</vt:lpstr>
      <vt:lpstr>Cambria</vt:lpstr>
      <vt:lpstr>Times New Roman</vt:lpstr>
      <vt:lpstr>Trebuchet MS</vt:lpstr>
      <vt:lpstr>Verdana</vt:lpstr>
      <vt:lpstr>Wingdings</vt:lpstr>
      <vt:lpstr>Office Theme</vt:lpstr>
      <vt:lpstr>PowerPoint Presentation</vt:lpstr>
      <vt:lpstr>Introduction </vt:lpstr>
      <vt:lpstr>PowerPoint Presentation</vt:lpstr>
      <vt:lpstr>Positive Effects</vt:lpstr>
      <vt:lpstr>Negative Effects</vt:lpstr>
      <vt:lpstr>Factors Inﬂuencing Impact</vt:lpstr>
      <vt:lpstr>Strategies for Well-Being</vt:lpstr>
      <vt:lpstr>Conclusion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Yasir zamir</dc:creator>
  <cp:lastModifiedBy>Advocate Dr Kazi Abdul Mannan</cp:lastModifiedBy>
  <cp:revision>16</cp:revision>
  <dcterms:created xsi:type="dcterms:W3CDTF">2023-11-05T18:00:04Z</dcterms:created>
  <dcterms:modified xsi:type="dcterms:W3CDTF">2023-11-15T09:54:34Z</dcterms:modified>
</cp:coreProperties>
</file>