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C46D-D761-4DAD-B143-04833E085AD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1B31-66D4-42D9-A6E5-AAB1F5358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C46D-D761-4DAD-B143-04833E085AD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1B31-66D4-42D9-A6E5-AAB1F5358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C46D-D761-4DAD-B143-04833E085AD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1B31-66D4-42D9-A6E5-AAB1F5358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C46D-D761-4DAD-B143-04833E085AD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1B31-66D4-42D9-A6E5-AAB1F5358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C46D-D761-4DAD-B143-04833E085AD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1B31-66D4-42D9-A6E5-AAB1F5358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C46D-D761-4DAD-B143-04833E085AD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1B31-66D4-42D9-A6E5-AAB1F5358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C46D-D761-4DAD-B143-04833E085AD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1B31-66D4-42D9-A6E5-AAB1F5358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C46D-D761-4DAD-B143-04833E085AD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1B31-66D4-42D9-A6E5-AAB1F5358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C46D-D761-4DAD-B143-04833E085AD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1B31-66D4-42D9-A6E5-AAB1F5358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C46D-D761-4DAD-B143-04833E085AD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1B31-66D4-42D9-A6E5-AAB1F5358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C46D-D761-4DAD-B143-04833E085AD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1B31-66D4-42D9-A6E5-AAB1F5358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BC46D-D761-4DAD-B143-04833E085AD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51B31-66D4-42D9-A6E5-AAB1F5358E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6466354/" TargetMode="External"/><Relationship Id="rId2" Type="http://schemas.openxmlformats.org/officeDocument/2006/relationships/hyperlink" Target="https://en.wikipedia.org/wiki/Disability_and_Rehabilit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hand.net/en/6-challenges-for-telerehabilitation-and-hand-therapy-in-2021/" TargetMode="External"/><Relationship Id="rId5" Type="http://schemas.openxmlformats.org/officeDocument/2006/relationships/hyperlink" Target="https://www.google.com/search?q=issues+related+to+rehabilitation&amp;rlz=1C1DFOC_enIN637IN637&amp;oq=issues+related+to+rehabilitation&amp;aqs=chrome..69i57j33i160.8441j1j4&amp;sourceid=chrome&amp;ie=UTF-8" TargetMode="External"/><Relationship Id="rId4" Type="http://schemas.openxmlformats.org/officeDocument/2006/relationships/hyperlink" Target="https://www.rehabiljournal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207170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ISSUES AND CHALLENGES OF DISABILITY AND REHABILITATION SERVICES IN INDIA</a:t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786322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Presented By,</a:t>
            </a:r>
          </a:p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Dr.K.Manimekalai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Associate Professor &amp; Head,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Department of Computer Applications,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Sri GVG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Visalakshi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College for Women,</a:t>
            </a:r>
          </a:p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Udumalpet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,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Tamilnadu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, India.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nk You Images - Free Download on Freep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71546"/>
            <a:ext cx="5962650" cy="4219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b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Disability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Disability refers to a physical, cognitive, sensory or psychological impairment that significantly limits one or more major life activities. </a:t>
            </a:r>
          </a:p>
          <a:p>
            <a:pPr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Rehabilitation 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Rehabilitation is the process of helping individuals with disabilities regain or improve their physical, cognitive, emotional, or social abilities to lead more independent and fulfilling lives.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OBJECTIVES OF THE STUDY</a:t>
            </a: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empower individuals to achieve their fullest potential within the context of their abilities.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enhance Policy Development.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improve access to services.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raise awareness.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N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TYPES OF DISABILITIES</a:t>
            </a:r>
            <a:b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Physical disabilities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Sensory disabilities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Cognitive disabilities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Psychiatric disabilities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N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REHABILITATION</a:t>
            </a:r>
            <a:b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8291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3000" dirty="0">
                <a:latin typeface="Times New Roman" pitchFamily="18" charset="0"/>
                <a:cs typeface="Times New Roman" pitchFamily="18" charset="0"/>
              </a:rPr>
              <a:t>Components of rehabilitation include: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3000" dirty="0">
                <a:latin typeface="Times New Roman" pitchFamily="18" charset="0"/>
                <a:cs typeface="Times New Roman" pitchFamily="18" charset="0"/>
              </a:rPr>
              <a:t>Medical and physical therapy to address physical impairments.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3000" dirty="0">
                <a:latin typeface="Times New Roman" pitchFamily="18" charset="0"/>
                <a:cs typeface="Times New Roman" pitchFamily="18" charset="0"/>
              </a:rPr>
              <a:t>Occupational therapy to enhance daily living skills and independence.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3000" dirty="0">
                <a:latin typeface="Times New Roman" pitchFamily="18" charset="0"/>
                <a:cs typeface="Times New Roman" pitchFamily="18" charset="0"/>
              </a:rPr>
              <a:t>Speech therapy for communication difficulties.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3000" dirty="0">
                <a:latin typeface="Times New Roman" pitchFamily="18" charset="0"/>
                <a:cs typeface="Times New Roman" pitchFamily="18" charset="0"/>
              </a:rPr>
              <a:t>Psychological counselling to manage emotional and mental health issues.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3000" dirty="0">
                <a:latin typeface="Times New Roman" pitchFamily="18" charset="0"/>
                <a:cs typeface="Times New Roman" pitchFamily="18" charset="0"/>
              </a:rPr>
              <a:t>Social and vocational training to facilitate community integration and employment.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N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ISSUES RELATED TO REHABILITATION</a:t>
            </a: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Access to Services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Stigma and Discrimination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Inadequate Education and Training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Assistive Technology Accessibility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Limited Research and Data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Cultural and Linguistic Diversity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DISCUSSION</a:t>
            </a: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To empower individuals to achieve their fullest potential within the context of their abilities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To enhance Policy Development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Improve Access to Services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Raise Awareness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b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b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IN" u="sng" dirty="0">
                <a:hlinkClick r:id="rId2"/>
              </a:rPr>
              <a:t>https://en.wikipedia.org/wiki/Disability_and_Rehabilitation</a:t>
            </a:r>
            <a:endParaRPr lang="en-US" dirty="0"/>
          </a:p>
          <a:p>
            <a:pPr lvl="0"/>
            <a:r>
              <a:rPr lang="en-IN" u="sng" dirty="0">
                <a:hlinkClick r:id="rId3"/>
              </a:rPr>
              <a:t>https://www.ncbi.nlm.nih.gov/pmc/articles/PMC6466354/</a:t>
            </a:r>
            <a:endParaRPr lang="en-US" dirty="0"/>
          </a:p>
          <a:p>
            <a:pPr lvl="0"/>
            <a:r>
              <a:rPr lang="en-IN" u="sng" dirty="0">
                <a:hlinkClick r:id="rId4"/>
              </a:rPr>
              <a:t>https://www.rehabiljournal.com/</a:t>
            </a:r>
            <a:endParaRPr lang="en-US" dirty="0"/>
          </a:p>
          <a:p>
            <a:pPr lvl="0"/>
            <a:r>
              <a:rPr lang="en-IN" u="sng" dirty="0">
                <a:hlinkClick r:id="rId5"/>
              </a:rPr>
              <a:t>https://www.google.com/search?q=issues+related+to+rehabilitation&amp;rlz=1C1DFOC_enIN637IN637&amp;oq=issues+related+to+rehabilitation&amp;aqs=chrome..69i57j33i160.8441j1j4&amp;sourceid=</a:t>
            </a:r>
            <a:r>
              <a:rPr lang="en-IN" u="sng" dirty="0" err="1">
                <a:hlinkClick r:id="rId5"/>
              </a:rPr>
              <a:t>chrome&amp;ie</a:t>
            </a:r>
            <a:r>
              <a:rPr lang="en-IN" u="sng" dirty="0">
                <a:hlinkClick r:id="rId5"/>
              </a:rPr>
              <a:t>=UTF-8</a:t>
            </a:r>
            <a:endParaRPr lang="en-US" dirty="0"/>
          </a:p>
          <a:p>
            <a:pPr lvl="0"/>
            <a:r>
              <a:rPr lang="en-IN" u="sng" dirty="0">
                <a:hlinkClick r:id="rId6"/>
              </a:rPr>
              <a:t>https://rehand.net/en/6-challenges-for-telerehabilitation-and-hand-therapy-in-2021/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355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ISSUES AND CHALLENGES OF DISABILITY AND REHABILITATION SERVICES IN INDIA </vt:lpstr>
      <vt:lpstr>INTRODUCTION </vt:lpstr>
      <vt:lpstr>OBJECTIVES OF THE STUDY</vt:lpstr>
      <vt:lpstr>TYPES OF DISABILITIES </vt:lpstr>
      <vt:lpstr>REHABILITATION </vt:lpstr>
      <vt:lpstr>ISSUES RELATED TO REHABILITATION</vt:lpstr>
      <vt:lpstr>DISCUSSION</vt:lpstr>
      <vt:lpstr>CONCLUSION </vt:lpstr>
      <vt:lpstr>REFERENCES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AND CHALLENGES OF DISABILITY AND REHABILITATION SERVICES IN INDIA</dc:title>
  <dc:creator>admin</dc:creator>
  <cp:lastModifiedBy>Advocate Dr Kazi Abdul Mannan</cp:lastModifiedBy>
  <cp:revision>5</cp:revision>
  <dcterms:created xsi:type="dcterms:W3CDTF">2023-11-20T04:27:13Z</dcterms:created>
  <dcterms:modified xsi:type="dcterms:W3CDTF">2023-11-20T08:54:22Z</dcterms:modified>
</cp:coreProperties>
</file>