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2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1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5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3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3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3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7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9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4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7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.mandan@rediff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676400"/>
            <a:ext cx="8763000" cy="160020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r>
              <a:rPr lang="en-GB" b="1" dirty="0">
                <a:solidFill>
                  <a:schemeClr val="accent2"/>
                </a:solidFill>
              </a:rPr>
              <a:t>Impact of </a:t>
            </a:r>
            <a:r>
              <a:rPr lang="en-GB" b="1" dirty="0" err="1">
                <a:solidFill>
                  <a:schemeClr val="accent2"/>
                </a:solidFill>
              </a:rPr>
              <a:t>Diclofenac</a:t>
            </a:r>
            <a:r>
              <a:rPr lang="en-GB" b="1" dirty="0">
                <a:solidFill>
                  <a:schemeClr val="accent2"/>
                </a:solidFill>
              </a:rPr>
              <a:t> on Vultures</a:t>
            </a:r>
            <a:br>
              <a:rPr lang="en-US" dirty="0">
                <a:solidFill>
                  <a:schemeClr val="accent2"/>
                </a:solidFill>
              </a:rPr>
            </a:br>
            <a:br>
              <a:rPr lang="en-US" dirty="0"/>
            </a:br>
            <a:r>
              <a:rPr lang="en-IN" sz="3600" b="1" dirty="0">
                <a:solidFill>
                  <a:schemeClr val="accent4">
                    <a:lumMod val="75000"/>
                  </a:schemeClr>
                </a:solidFill>
              </a:rPr>
              <a:t>Authors- 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Mandan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Savita</a:t>
            </a:r>
            <a:b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IN" sz="31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Rathod</a:t>
            </a:r>
            <a:r>
              <a:rPr lang="en-IN" sz="31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Nikita</a:t>
            </a:r>
            <a:br>
              <a:rPr lang="en-US" sz="31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IN" sz="4000" b="1" dirty="0">
                <a:solidFill>
                  <a:schemeClr val="tx2">
                    <a:lumMod val="75000"/>
                  </a:schemeClr>
                </a:solidFill>
              </a:rPr>
              <a:t>R. C. Patel Institute of Pharmaceutical Education and Research </a:t>
            </a:r>
            <a:r>
              <a:rPr lang="en-IN" sz="4000" b="1" dirty="0" err="1">
                <a:solidFill>
                  <a:schemeClr val="tx2">
                    <a:lumMod val="75000"/>
                  </a:schemeClr>
                </a:solidFill>
              </a:rPr>
              <a:t>Shirpur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N" sz="2700" b="1" dirty="0"/>
              <a:t>Contacts- </a:t>
            </a:r>
            <a:r>
              <a:rPr lang="en-IN" sz="2700" u="sng" dirty="0">
                <a:hlinkClick r:id="rId2"/>
              </a:rPr>
              <a:t>a.mandan@rediffmail.com</a:t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00507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CONTROLLING MEASURES TO STOP  DECLINE OF VULTURE SPECIES: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US" dirty="0"/>
          </a:p>
          <a:p>
            <a:pPr algn="just"/>
            <a:r>
              <a:rPr lang="en-GB" sz="26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 is widely used, and  India is the primary reason for the vulture species’ extinction. </a:t>
            </a:r>
          </a:p>
          <a:p>
            <a:pPr algn="just"/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 Proposals have been made to encourage conservation and completely prohibit the use of </a:t>
            </a:r>
            <a:r>
              <a:rPr lang="en-GB" sz="26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 in livestock. </a:t>
            </a:r>
          </a:p>
          <a:p>
            <a:pPr algn="just"/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Breeding centres are also working to halt the extinction. From the vulture species previously stated . </a:t>
            </a:r>
          </a:p>
          <a:p>
            <a:pPr algn="just"/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As of right now, there are less alternatives to toxicity medications like meloxicam, which must be put to use right away.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32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Conclusion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Scavenger birds like vultures are very ecologically special species. </a:t>
            </a:r>
          </a:p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They are very aware of the natural world. Vision, a peculiar stomach with an extremely low pH </a:t>
            </a:r>
          </a:p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These qualities are appropriate for their positions since they have the ability to remove and discard cow carcasses Terrible infections in human beings. </a:t>
            </a:r>
          </a:p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It was determined that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posed a serious risk to vulture populations and seriously harmed them. </a:t>
            </a:r>
          </a:p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It’s necessary to use less dangerous alternatives to treat diseases in livestock medications like meloxicam.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9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References: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1.Old World Vultures Reflect Effects of Environmental Pollutants Through Human Encroachment Sonja C.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Krüger,a,b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Andre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Botha,c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William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Bowerman,d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Brent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Coverdale,a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Meredith L.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Gore,e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Linda van den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Heever,f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L. Jen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Shaffer,g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Hanneline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Smit‐Robinson,f,h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Lindy J.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Thompson,b,c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and Mary Ann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Ottingeri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2.Veterinary pharmaceuticals and declining Cape Griffon Vulture (Gyps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Coprotheres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) numbers: A potential threat to developing embryos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Leandra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Wiid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Vinny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Naidoo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3.Impact of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a Non-steroidal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Antiinflammatory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Veterinary Pharmaceutical Drug On Vultures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Roheela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Yasmeen1*,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Laiba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Asif1  And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Samia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Djeffal21Lahore Garrison University, Lahore, 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4. Non-Steroidal Anti-Inflammatory Drugs (NSAIDS) and their Effect on Old World Vultures: A Scoping Review Authors: Jimenez-Lopez, Omar, Ponder, Julia,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Nault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Andre, and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Bueno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Irene Source: Journal of Raptor Research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4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412691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GB" b="1" dirty="0"/>
            </a:b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Abstract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world is home to 23 different species of vultures.</a:t>
            </a:r>
          </a:p>
          <a:p>
            <a:pPr marL="0" indent="0" algn="just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Since the mid-1990s. </a:t>
            </a:r>
          </a:p>
          <a:p>
            <a:pPr marL="0" indent="0" algn="just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There has been a drop in the number of vultures in South East Asia. </a:t>
            </a:r>
          </a:p>
          <a:p>
            <a:pPr marL="0" indent="0" algn="just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This decline has been attributed mainly to a decline of over 90% in the Indian Gyps species, which includes the Indian white-backed vulture, Gyps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bengalensis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Indian vulture. </a:t>
            </a:r>
          </a:p>
          <a:p>
            <a:pPr marL="0" indent="0" algn="just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Based on experimental research,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nonsteroidal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anti-inflammatory medicine, is the cause of renal failure that results in vulture death.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54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Long-lived vultures have bald heads, hooked beaks, and large bodies. Exceptional heads, necks, and vision. </a:t>
            </a:r>
          </a:p>
          <a:p>
            <a:pPr algn="just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They must go foraging for themselves. And rarely, if at all, consume carrion in place of preying on living things. </a:t>
            </a:r>
          </a:p>
          <a:p>
            <a:pPr algn="just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Both old world (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accipitrid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) and new world vultures belong to the vulture family 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cathartid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vultures. </a:t>
            </a:r>
          </a:p>
          <a:p>
            <a:pPr algn="just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Global vultures such as the Turkey vultures inhabit the Americas, whereas old world vultures are found in Europe, Asia, and Africa. </a:t>
            </a:r>
          </a:p>
          <a:p>
            <a:pPr algn="just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As soon as they truly In order to preserve some habitats, vultures are essential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7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Variety Of Vultures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6676" y="1600200"/>
            <a:ext cx="62706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https://f6mail.rediff.com/bn/downloadajax.cgi/Screenshot_2023-11-18-16-49-38-83_a27b88515698e5a58d06d430da63049d.jpg?login=a.mandan&amp;session_id=6L30PK1KAKAWvH1ESusjX8nlKyAPwAMU&amp;formname=download&amp;file_name=1700306394.S.193062.Z.12817.H.WWFwcHkgbWFuZGFuAE5vIFN1YmplY3Q_.RU.rfs352,rfs352,704,595.f4-235-143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Link between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use in livestock and Vultures toxicity: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drug is ingested by vultures when they eat the carcasses of animals that received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treatment just prior to death. </a:t>
            </a: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Victims of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-contaminated tissues, vultures die within days of experiencing renal failure;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postmortem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examinations reveal widespread visceral gout . </a:t>
            </a: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Comparable observations have been made with wild G.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Indicus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Bengalensis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carcasses found all over the Indian subcontinent (2). Currently,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has been recognised as a possible hazard to three species of vultures in the Indian subcontinent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25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Vultures Sp. In  Risk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Five other Gyps vultures found in Asia, Europe, and Africa may also be at risk from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and other NSAIDs. Gyps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africanus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and Gyps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fulvus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were thus subjected to toxicological testing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998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Antibiotic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err="1"/>
              <a:t>Diclofenac</a:t>
            </a:r>
            <a:r>
              <a:rPr lang="en-GB" dirty="0"/>
              <a:t> sodium inhibits </a:t>
            </a:r>
            <a:r>
              <a:rPr lang="en-GB" dirty="0" err="1"/>
              <a:t>cyclo-oxygenase</a:t>
            </a:r>
            <a:r>
              <a:rPr lang="en-GB" dirty="0"/>
              <a:t> activity, which reduces the synthesis of prostaglandin from </a:t>
            </a:r>
            <a:r>
              <a:rPr lang="en-GB" dirty="0" err="1"/>
              <a:t>arachidonic</a:t>
            </a:r>
            <a:r>
              <a:rPr lang="en-GB" dirty="0"/>
              <a:t> acid. </a:t>
            </a:r>
          </a:p>
          <a:p>
            <a:pPr algn="just"/>
            <a:r>
              <a:rPr lang="en-GB" dirty="0"/>
              <a:t>These </a:t>
            </a:r>
            <a:r>
              <a:rPr lang="en-GB" dirty="0" err="1"/>
              <a:t>pharmacodynamic</a:t>
            </a:r>
            <a:r>
              <a:rPr lang="en-GB" dirty="0"/>
              <a:t> effects are comparable to those of other non-steroidal anti-inflammatory drugs. </a:t>
            </a:r>
          </a:p>
          <a:p>
            <a:pPr algn="just"/>
            <a:r>
              <a:rPr lang="en-GB" dirty="0"/>
              <a:t>It has anti-inflammatory, antipyretic, and analgesic properties. </a:t>
            </a:r>
          </a:p>
          <a:p>
            <a:pPr algn="just"/>
            <a:r>
              <a:rPr lang="en-GB" dirty="0"/>
              <a:t>It also inhibits platelet aggregation and has deleterious effects on the mucosae of the stomach and intestine. </a:t>
            </a:r>
          </a:p>
          <a:p>
            <a:pPr algn="just"/>
            <a:r>
              <a:rPr lang="en-GB" dirty="0"/>
              <a:t>When given orally to rats, the pharmacological NOEL for </a:t>
            </a:r>
            <a:r>
              <a:rPr lang="en-GB" dirty="0" err="1"/>
              <a:t>antiphlogistic</a:t>
            </a:r>
            <a:r>
              <a:rPr lang="en-GB" dirty="0"/>
              <a:t> effects was 0.1 mg/kg </a:t>
            </a:r>
            <a:r>
              <a:rPr lang="en-GB" dirty="0" err="1"/>
              <a:t>bw</a:t>
            </a:r>
            <a:r>
              <a:rPr lang="en-GB" dirty="0"/>
              <a:t> (paw oedema) following a single dosage.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8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protective dose (PD50) of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when given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intraperitoneally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prevented rabbits from dying when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arachidonic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acid was administered intravenously. </a:t>
            </a:r>
          </a:p>
          <a:p>
            <a:pPr algn="just"/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 single 0.1 mg/kg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bw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dose in foetal rats was shown to cause a  low oral effective dose of 0.4 mg/kg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bw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every six hours (or 1.2 mg/kg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bw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/day) is recommended for the treatment of human pain. </a:t>
            </a:r>
          </a:p>
          <a:p>
            <a:pPr algn="just"/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two main metabolites, 4’-hydroxydiclofenac and 3’-hydroxydiclofenac, exhibit acute toxicity that is comparable to that of the parent compound.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8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However, they only show 1/15 to 1/200 of the activity of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in various pharmacological animal models, and they only inhibit prostaglandin synthesis at elevated concentrations (IC 50 in vitro being 5 to 8 times higher). </a:t>
            </a:r>
          </a:p>
          <a:p>
            <a:pPr algn="just"/>
            <a:endParaRPr lang="en-GB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In contrast, there is hardly any difference made by the remaining 4 metabolites. </a:t>
            </a:r>
          </a:p>
          <a:p>
            <a:pPr algn="just"/>
            <a:endParaRPr lang="en-GB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From these studies, a pharmacological LOEL of 0.1 mg/kg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bw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. 3 can be determined. It is demonstrated that oral dosages of a solution containing radiolabelled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are rapidly and completely absorbed by the rat.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1001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   Impact of Diclofenac on Vultures  Authors- Mandan Savita                Rathod Nikita  R. C. Patel Institute of Pharmaceutical Education and Research Shirpur  Contacts- a.mandan@rediffmail.com </vt:lpstr>
      <vt:lpstr> Abstract </vt:lpstr>
      <vt:lpstr>Introduction</vt:lpstr>
      <vt:lpstr>Variety Of Vultures</vt:lpstr>
      <vt:lpstr> Link between diclofenac use in livestock and Vultures toxicity: </vt:lpstr>
      <vt:lpstr>Vultures Sp. In  Risk </vt:lpstr>
      <vt:lpstr>Antibiotic used</vt:lpstr>
      <vt:lpstr>PowerPoint Presentation</vt:lpstr>
      <vt:lpstr>PowerPoint Presentation</vt:lpstr>
      <vt:lpstr>CONTROLLING MEASURES TO STOP  DECLINE OF VULTURE SPECIES: </vt:lpstr>
      <vt:lpstr>Conclusion </vt:lpstr>
      <vt:lpstr>References: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Diclofenac on Vultures  Authors- Mandan Savita                Rathod Nikita  R. C. Patel Institute of Pharmaceutical Education and Research Shirpur  Contacts- a.mandan@rediffmail.com</dc:title>
  <dc:creator>ADMIN</dc:creator>
  <cp:lastModifiedBy>Advocate Dr Kazi Abdul Mannan</cp:lastModifiedBy>
  <cp:revision>4</cp:revision>
  <dcterms:created xsi:type="dcterms:W3CDTF">2006-08-16T00:00:00Z</dcterms:created>
  <dcterms:modified xsi:type="dcterms:W3CDTF">2023-11-19T04:56:48Z</dcterms:modified>
</cp:coreProperties>
</file>