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27"/>
  </p:notesMasterIdLst>
  <p:sldIdLst>
    <p:sldId id="353" r:id="rId4"/>
    <p:sldId id="348" r:id="rId5"/>
    <p:sldId id="347" r:id="rId6"/>
    <p:sldId id="307" r:id="rId7"/>
    <p:sldId id="312" r:id="rId8"/>
    <p:sldId id="300" r:id="rId9"/>
    <p:sldId id="299" r:id="rId10"/>
    <p:sldId id="354" r:id="rId11"/>
    <p:sldId id="302" r:id="rId12"/>
    <p:sldId id="357" r:id="rId13"/>
    <p:sldId id="358" r:id="rId14"/>
    <p:sldId id="360" r:id="rId15"/>
    <p:sldId id="361" r:id="rId16"/>
    <p:sldId id="362" r:id="rId17"/>
    <p:sldId id="363" r:id="rId18"/>
    <p:sldId id="365" r:id="rId19"/>
    <p:sldId id="366" r:id="rId20"/>
    <p:sldId id="367" r:id="rId21"/>
    <p:sldId id="368" r:id="rId22"/>
    <p:sldId id="369" r:id="rId23"/>
    <p:sldId id="371" r:id="rId24"/>
    <p:sldId id="370" r:id="rId25"/>
    <p:sldId id="35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FFFF99"/>
    <a:srgbClr val="B0E8D3"/>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55" autoAdjust="0"/>
    <p:restoredTop sz="94660"/>
  </p:normalViewPr>
  <p:slideViewPr>
    <p:cSldViewPr snapToGrid="0" showGuides="1">
      <p:cViewPr varScale="1">
        <p:scale>
          <a:sx n="85" d="100"/>
          <a:sy n="85" d="100"/>
        </p:scale>
        <p:origin x="715" y="48"/>
      </p:cViewPr>
      <p:guideLst>
        <p:guide orient="horz" pos="2184"/>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AF045-FEF6-43EA-9CDC-C84FC3F85E9C}" type="datetimeFigureOut">
              <a:rPr lang="en-US" smtClean="0"/>
              <a:t>11/15/2023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F1279-6CE4-4169-83D3-4483097B6907}" type="slidenum">
              <a:rPr lang="en-US" smtClean="0"/>
              <a:t>‹#›</a:t>
            </a:fld>
            <a:endParaRPr lang="en-US"/>
          </a:p>
        </p:txBody>
      </p:sp>
    </p:spTree>
    <p:extLst>
      <p:ext uri="{BB962C8B-B14F-4D97-AF65-F5344CB8AC3E}">
        <p14:creationId xmlns:p14="http://schemas.microsoft.com/office/powerpoint/2010/main" val="14055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403A8F59-50B4-4306-BC0F-A030DC3C7EED}"/>
              </a:ext>
            </a:extLst>
          </p:cNvPr>
          <p:cNvSpPr>
            <a:spLocks noGrp="1"/>
          </p:cNvSpPr>
          <p:nvPr>
            <p:ph type="pic" sz="quarter" idx="16" hasCustomPrompt="1"/>
          </p:nvPr>
        </p:nvSpPr>
        <p:spPr>
          <a:xfrm>
            <a:off x="-1" y="0"/>
            <a:ext cx="4570491" cy="6858000"/>
          </a:xfrm>
          <a:prstGeom prst="rect">
            <a:avLst/>
          </a:prstGeom>
          <a:solidFill>
            <a:schemeClr val="bg1">
              <a:lumMod val="95000"/>
            </a:schemeClr>
          </a:solidFill>
          <a:ln w="19050">
            <a:noFill/>
          </a:ln>
        </p:spPr>
        <p:txBody>
          <a:bodyPr anchor="ctr"/>
          <a:lstStyle>
            <a:lvl1pPr marL="0" indent="0" algn="ctr">
              <a:lnSpc>
                <a:spcPct val="100000"/>
              </a:lnSpc>
              <a:buNone/>
              <a:defRPr sz="1200">
                <a:solidFill>
                  <a:schemeClr val="tx1">
                    <a:lumMod val="75000"/>
                    <a:lumOff val="25000"/>
                  </a:schemeClr>
                </a:solidFill>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2445283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852CA7D4-0960-4308-9B99-2F50C219E3A8}"/>
              </a:ext>
            </a:extLst>
          </p:cNvPr>
          <p:cNvGrpSpPr/>
          <p:nvPr userDrawn="1"/>
        </p:nvGrpSpPr>
        <p:grpSpPr>
          <a:xfrm>
            <a:off x="729449" y="1780758"/>
            <a:ext cx="2449180" cy="4305530"/>
            <a:chOff x="445712" y="1449040"/>
            <a:chExt cx="2113018" cy="3924176"/>
          </a:xfrm>
        </p:grpSpPr>
        <p:sp>
          <p:nvSpPr>
            <p:cNvPr id="3" name="Rounded Rectangle 4">
              <a:extLst>
                <a:ext uri="{FF2B5EF4-FFF2-40B4-BE49-F238E27FC236}">
                  <a16:creationId xmlns:a16="http://schemas.microsoft.com/office/drawing/2014/main" id="{95892272-F1A0-474B-8624-D0C895988644}"/>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4" name="Rectangle 5">
              <a:extLst>
                <a:ext uri="{FF2B5EF4-FFF2-40B4-BE49-F238E27FC236}">
                  <a16:creationId xmlns:a16="http://schemas.microsoft.com/office/drawing/2014/main" id="{2BCA52AC-2B25-4DEE-886E-E6835D09969B}"/>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5" name="Group 6">
              <a:extLst>
                <a:ext uri="{FF2B5EF4-FFF2-40B4-BE49-F238E27FC236}">
                  <a16:creationId xmlns:a16="http://schemas.microsoft.com/office/drawing/2014/main" id="{D38906DC-52A8-4352-9F0C-5093FADA2BBF}"/>
                </a:ext>
              </a:extLst>
            </p:cNvPr>
            <p:cNvGrpSpPr/>
            <p:nvPr userDrawn="1"/>
          </p:nvGrpSpPr>
          <p:grpSpPr>
            <a:xfrm>
              <a:off x="1407705" y="5045834"/>
              <a:ext cx="211967" cy="211967"/>
              <a:chOff x="1549420" y="5712364"/>
              <a:chExt cx="312583" cy="312583"/>
            </a:xfrm>
          </p:grpSpPr>
          <p:sp>
            <p:nvSpPr>
              <p:cNvPr id="6" name="Oval 7">
                <a:extLst>
                  <a:ext uri="{FF2B5EF4-FFF2-40B4-BE49-F238E27FC236}">
                    <a16:creationId xmlns:a16="http://schemas.microsoft.com/office/drawing/2014/main" id="{34768B45-7144-4394-A589-14D5DFF024AD}"/>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7" name="Rounded Rectangle 8">
                <a:extLst>
                  <a:ext uri="{FF2B5EF4-FFF2-40B4-BE49-F238E27FC236}">
                    <a16:creationId xmlns:a16="http://schemas.microsoft.com/office/drawing/2014/main" id="{C1D6DBC0-B46D-47A2-9045-ED529395477A}"/>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8" name="Picture Placeholder 2">
            <a:extLst>
              <a:ext uri="{FF2B5EF4-FFF2-40B4-BE49-F238E27FC236}">
                <a16:creationId xmlns:a16="http://schemas.microsoft.com/office/drawing/2014/main" id="{2D6C7283-76F9-4083-9BAB-E653AF098B93}"/>
              </a:ext>
            </a:extLst>
          </p:cNvPr>
          <p:cNvSpPr>
            <a:spLocks noGrp="1"/>
          </p:cNvSpPr>
          <p:nvPr>
            <p:ph type="pic" idx="15" hasCustomPrompt="1"/>
          </p:nvPr>
        </p:nvSpPr>
        <p:spPr>
          <a:xfrm>
            <a:off x="873465" y="2102271"/>
            <a:ext cx="2152765" cy="3524423"/>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9" name="Text Placeholder 9">
            <a:extLst>
              <a:ext uri="{FF2B5EF4-FFF2-40B4-BE49-F238E27FC236}">
                <a16:creationId xmlns:a16="http://schemas.microsoft.com/office/drawing/2014/main" id="{40EFD1ED-BBAA-422B-B1F5-4C3BE430D1ED}"/>
              </a:ext>
            </a:extLst>
          </p:cNvPr>
          <p:cNvSpPr>
            <a:spLocks noGrp="1"/>
          </p:cNvSpPr>
          <p:nvPr>
            <p:ph type="body" sz="quarter" idx="10" hasCustomPrompt="1"/>
          </p:nvPr>
        </p:nvSpPr>
        <p:spPr>
          <a:xfrm>
            <a:off x="323529" y="339509"/>
            <a:ext cx="11573197" cy="724247"/>
          </a:xfrm>
          <a:prstGeom prst="rect">
            <a:avLst/>
          </a:prstGeom>
        </p:spPr>
        <p:txBody>
          <a:bodyPr tIns="91440" anchor="ctr"/>
          <a:lstStyle>
            <a:lvl1pPr marL="0" indent="0" algn="ctr">
              <a:buNone/>
              <a:defRPr sz="5400" b="0" baseline="0">
                <a:solidFill>
                  <a:schemeClr val="tx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918837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3D121F06-5760-450E-9F87-BBB7B1CBC0F2}"/>
              </a:ext>
            </a:extLst>
          </p:cNvPr>
          <p:cNvSpPr>
            <a:spLocks noGrp="1"/>
          </p:cNvSpPr>
          <p:nvPr>
            <p:ph type="pic" idx="14" hasCustomPrompt="1"/>
          </p:nvPr>
        </p:nvSpPr>
        <p:spPr>
          <a:xfrm>
            <a:off x="0" y="3238500"/>
            <a:ext cx="6035040" cy="3619500"/>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a:t>
            </a:r>
            <a:endParaRPr lang="ko-KR" altLang="en-US" dirty="0"/>
          </a:p>
        </p:txBody>
      </p:sp>
      <p:sp>
        <p:nvSpPr>
          <p:cNvPr id="3" name="Picture Placeholder 2">
            <a:extLst>
              <a:ext uri="{FF2B5EF4-FFF2-40B4-BE49-F238E27FC236}">
                <a16:creationId xmlns:a16="http://schemas.microsoft.com/office/drawing/2014/main" id="{48AFCDB5-2AFC-40F8-ABB6-7933BBED986F}"/>
              </a:ext>
            </a:extLst>
          </p:cNvPr>
          <p:cNvSpPr>
            <a:spLocks noGrp="1"/>
          </p:cNvSpPr>
          <p:nvPr>
            <p:ph type="pic" idx="15" hasCustomPrompt="1"/>
          </p:nvPr>
        </p:nvSpPr>
        <p:spPr>
          <a:xfrm>
            <a:off x="6156960" y="3238500"/>
            <a:ext cx="6035040" cy="3619500"/>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a:t>
            </a:r>
            <a:endParaRPr lang="ko-KR" altLang="en-US" dirty="0"/>
          </a:p>
        </p:txBody>
      </p:sp>
      <p:sp>
        <p:nvSpPr>
          <p:cNvPr id="4" name="Text Placeholder 9">
            <a:extLst>
              <a:ext uri="{FF2B5EF4-FFF2-40B4-BE49-F238E27FC236}">
                <a16:creationId xmlns:a16="http://schemas.microsoft.com/office/drawing/2014/main" id="{E04A0926-76DC-434C-A0AC-4383A6DCCB88}"/>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750974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93D1B-11C7-40D2-A10A-92348FF26086}"/>
              </a:ext>
            </a:extLst>
          </p:cNvPr>
          <p:cNvSpPr/>
          <p:nvPr userDrawn="1"/>
        </p:nvSpPr>
        <p:spPr>
          <a:xfrm>
            <a:off x="0" y="3429000"/>
            <a:ext cx="12192000" cy="3429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p>
        </p:txBody>
      </p:sp>
      <p:grpSp>
        <p:nvGrpSpPr>
          <p:cNvPr id="3" name="Group 2">
            <a:extLst>
              <a:ext uri="{FF2B5EF4-FFF2-40B4-BE49-F238E27FC236}">
                <a16:creationId xmlns:a16="http://schemas.microsoft.com/office/drawing/2014/main" id="{D3E8ECD7-6A2F-4DFD-8E11-4A7B458E07CB}"/>
              </a:ext>
            </a:extLst>
          </p:cNvPr>
          <p:cNvGrpSpPr/>
          <p:nvPr userDrawn="1"/>
        </p:nvGrpSpPr>
        <p:grpSpPr>
          <a:xfrm>
            <a:off x="3295523" y="1504766"/>
            <a:ext cx="5600954" cy="3077345"/>
            <a:chOff x="-548507" y="477868"/>
            <a:chExt cx="11570449" cy="6357177"/>
          </a:xfrm>
        </p:grpSpPr>
        <p:sp>
          <p:nvSpPr>
            <p:cNvPr id="4" name="Freeform: Shape 3">
              <a:extLst>
                <a:ext uri="{FF2B5EF4-FFF2-40B4-BE49-F238E27FC236}">
                  <a16:creationId xmlns:a16="http://schemas.microsoft.com/office/drawing/2014/main" id="{ACFCA658-C25D-4A86-9B05-53A5C5C8BAD3}"/>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24B16A33-2EE5-4D0A-AADF-6A5BBD540810}"/>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86EFBE3F-6AF5-482A-980B-513EA1442CD4}"/>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A17A2EE4-8538-4B7F-B63B-51D28F4D8E1D}"/>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id="{9BF27D07-F44A-45D6-BFD7-ADB18A9A6164}"/>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9" name="Group 8">
              <a:extLst>
                <a:ext uri="{FF2B5EF4-FFF2-40B4-BE49-F238E27FC236}">
                  <a16:creationId xmlns:a16="http://schemas.microsoft.com/office/drawing/2014/main" id="{CD32E256-4036-4076-B6C2-148EA007E2CC}"/>
                </a:ext>
              </a:extLst>
            </p:cNvPr>
            <p:cNvGrpSpPr/>
            <p:nvPr/>
          </p:nvGrpSpPr>
          <p:grpSpPr>
            <a:xfrm>
              <a:off x="1606" y="6382978"/>
              <a:ext cx="413937" cy="115242"/>
              <a:chOff x="5955" y="6353672"/>
              <a:chExt cx="413937" cy="115242"/>
            </a:xfrm>
          </p:grpSpPr>
          <p:sp>
            <p:nvSpPr>
              <p:cNvPr id="14" name="Rectangle: Rounded Corners 13">
                <a:extLst>
                  <a:ext uri="{FF2B5EF4-FFF2-40B4-BE49-F238E27FC236}">
                    <a16:creationId xmlns:a16="http://schemas.microsoft.com/office/drawing/2014/main" id="{88C57632-4ACA-40AA-B53B-E26ABD3BA92A}"/>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28F235E4-2EAD-4175-8A79-AC0519D944D5}"/>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F2E9C5C3-0C0E-43A7-B578-C245B80FC172}"/>
                </a:ext>
              </a:extLst>
            </p:cNvPr>
            <p:cNvGrpSpPr/>
            <p:nvPr/>
          </p:nvGrpSpPr>
          <p:grpSpPr>
            <a:xfrm>
              <a:off x="9855291" y="6381600"/>
              <a:ext cx="885989" cy="115242"/>
              <a:chOff x="5955" y="6353672"/>
              <a:chExt cx="413937" cy="115242"/>
            </a:xfrm>
          </p:grpSpPr>
          <p:sp>
            <p:nvSpPr>
              <p:cNvPr id="12" name="Rectangle: Rounded Corners 11">
                <a:extLst>
                  <a:ext uri="{FF2B5EF4-FFF2-40B4-BE49-F238E27FC236}">
                    <a16:creationId xmlns:a16="http://schemas.microsoft.com/office/drawing/2014/main" id="{3B576379-DFDE-4208-B35C-D88877BCF415}"/>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4BD73E4-A2DA-49EC-8A79-B50D94CFFD8C}"/>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Freeform: Shape 10">
              <a:extLst>
                <a:ext uri="{FF2B5EF4-FFF2-40B4-BE49-F238E27FC236}">
                  <a16:creationId xmlns:a16="http://schemas.microsoft.com/office/drawing/2014/main" id="{5DF2A865-5D00-43F0-A924-A723EAB4D9E5}"/>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16" name="Picture Placeholder 2">
            <a:extLst>
              <a:ext uri="{FF2B5EF4-FFF2-40B4-BE49-F238E27FC236}">
                <a16:creationId xmlns:a16="http://schemas.microsoft.com/office/drawing/2014/main" id="{7622A8FF-8C31-40DF-848B-D3B24BF8C0CB}"/>
              </a:ext>
            </a:extLst>
          </p:cNvPr>
          <p:cNvSpPr>
            <a:spLocks noGrp="1"/>
          </p:cNvSpPr>
          <p:nvPr>
            <p:ph type="pic" idx="13" hasCustomPrompt="1"/>
          </p:nvPr>
        </p:nvSpPr>
        <p:spPr>
          <a:xfrm>
            <a:off x="4048029" y="1677606"/>
            <a:ext cx="4124421" cy="248237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17" name="Text Placeholder 9">
            <a:extLst>
              <a:ext uri="{FF2B5EF4-FFF2-40B4-BE49-F238E27FC236}">
                <a16:creationId xmlns:a16="http://schemas.microsoft.com/office/drawing/2014/main" id="{49C1479A-D7B7-4790-B67F-5343FB7035A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964928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27246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09D88141-DF0A-4F75-B1A4-E9B0AA53C529}"/>
              </a:ext>
            </a:extLst>
          </p:cNvPr>
          <p:cNvSpPr/>
          <p:nvPr userDrawn="1"/>
        </p:nvSpPr>
        <p:spPr>
          <a:xfrm>
            <a:off x="462336" y="315931"/>
            <a:ext cx="3113070" cy="6226139"/>
          </a:xfrm>
          <a:prstGeom prst="roundRect">
            <a:avLst>
              <a:gd name="adj" fmla="val 447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그림 개체 틀 2">
            <a:extLst>
              <a:ext uri="{FF2B5EF4-FFF2-40B4-BE49-F238E27FC236}">
                <a16:creationId xmlns:a16="http://schemas.microsoft.com/office/drawing/2014/main" id="{9D97CC20-4157-461F-BB22-6C14C42616B9}"/>
              </a:ext>
            </a:extLst>
          </p:cNvPr>
          <p:cNvSpPr>
            <a:spLocks noGrp="1"/>
          </p:cNvSpPr>
          <p:nvPr>
            <p:ph type="pic" sz="quarter" idx="41" hasCustomPrompt="1"/>
          </p:nvPr>
        </p:nvSpPr>
        <p:spPr>
          <a:xfrm>
            <a:off x="682645" y="553565"/>
            <a:ext cx="2672453" cy="2405392"/>
          </a:xfrm>
          <a:prstGeom prst="roundRect">
            <a:avLst>
              <a:gd name="adj" fmla="val 2681"/>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768664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AC73DE2A-F981-417B-817C-7A687C7906A0}"/>
              </a:ext>
            </a:extLst>
          </p:cNvPr>
          <p:cNvSpPr>
            <a:spLocks noGrp="1"/>
          </p:cNvSpPr>
          <p:nvPr>
            <p:ph type="pic" idx="15" hasCustomPrompt="1"/>
          </p:nvPr>
        </p:nvSpPr>
        <p:spPr>
          <a:xfrm>
            <a:off x="2346462" y="0"/>
            <a:ext cx="9486855" cy="4547240"/>
          </a:xfrm>
          <a:custGeom>
            <a:avLst/>
            <a:gdLst>
              <a:gd name="connsiteX0" fmla="*/ 7412695 w 9486855"/>
              <a:gd name="connsiteY0" fmla="*/ 0 h 4547240"/>
              <a:gd name="connsiteX1" fmla="*/ 8025160 w 9486855"/>
              <a:gd name="connsiteY1" fmla="*/ 0 h 4547240"/>
              <a:gd name="connsiteX2" fmla="*/ 7781039 w 9486855"/>
              <a:gd name="connsiteY2" fmla="*/ 294875 h 4547240"/>
              <a:gd name="connsiteX3" fmla="*/ 7726126 w 9486855"/>
              <a:gd name="connsiteY3" fmla="*/ 258215 h 4547240"/>
              <a:gd name="connsiteX4" fmla="*/ 6176909 w 9486855"/>
              <a:gd name="connsiteY4" fmla="*/ 0 h 4547240"/>
              <a:gd name="connsiteX5" fmla="*/ 7298411 w 9486855"/>
              <a:gd name="connsiteY5" fmla="*/ 0 h 4547240"/>
              <a:gd name="connsiteX6" fmla="*/ 8325765 w 9486855"/>
              <a:gd name="connsiteY6" fmla="*/ 846370 h 4547240"/>
              <a:gd name="connsiteX7" fmla="*/ 7871015 w 9486855"/>
              <a:gd name="connsiteY7" fmla="*/ 1395664 h 4547240"/>
              <a:gd name="connsiteX8" fmla="*/ 4941124 w 9486855"/>
              <a:gd name="connsiteY8" fmla="*/ 0 h 4547240"/>
              <a:gd name="connsiteX9" fmla="*/ 6062628 w 9486855"/>
              <a:gd name="connsiteY9" fmla="*/ 0 h 4547240"/>
              <a:gd name="connsiteX10" fmla="*/ 9064045 w 9486855"/>
              <a:gd name="connsiteY10" fmla="*/ 2472672 h 4547240"/>
              <a:gd name="connsiteX11" fmla="*/ 9084635 w 9486855"/>
              <a:gd name="connsiteY11" fmla="*/ 2493435 h 4547240"/>
              <a:gd name="connsiteX12" fmla="*/ 8633516 w 9486855"/>
              <a:gd name="connsiteY12" fmla="*/ 3038344 h 4547240"/>
              <a:gd name="connsiteX13" fmla="*/ 8610619 w 9486855"/>
              <a:gd name="connsiteY13" fmla="*/ 3023058 h 4547240"/>
              <a:gd name="connsiteX14" fmla="*/ 3705338 w 9486855"/>
              <a:gd name="connsiteY14" fmla="*/ 0 h 4547240"/>
              <a:gd name="connsiteX15" fmla="*/ 4826842 w 9486855"/>
              <a:gd name="connsiteY15" fmla="*/ 0 h 4547240"/>
              <a:gd name="connsiteX16" fmla="*/ 9453939 w 9486855"/>
              <a:gd name="connsiteY16" fmla="*/ 3811964 h 4547240"/>
              <a:gd name="connsiteX17" fmla="*/ 9486855 w 9486855"/>
              <a:gd name="connsiteY17" fmla="*/ 3845156 h 4547240"/>
              <a:gd name="connsiteX18" fmla="*/ 9037976 w 9486855"/>
              <a:gd name="connsiteY18" fmla="*/ 4387359 h 4547240"/>
              <a:gd name="connsiteX19" fmla="*/ 9000514 w 9486855"/>
              <a:gd name="connsiteY19" fmla="*/ 4362349 h 4547240"/>
              <a:gd name="connsiteX20" fmla="*/ 2469555 w 9486855"/>
              <a:gd name="connsiteY20" fmla="*/ 0 h 4547240"/>
              <a:gd name="connsiteX21" fmla="*/ 3591059 w 9486855"/>
              <a:gd name="connsiteY21" fmla="*/ 0 h 4547240"/>
              <a:gd name="connsiteX22" fmla="*/ 7399197 w 9486855"/>
              <a:gd name="connsiteY22" fmla="*/ 3137277 h 4547240"/>
              <a:gd name="connsiteX23" fmla="*/ 7416431 w 9486855"/>
              <a:gd name="connsiteY23" fmla="*/ 3154229 h 4547240"/>
              <a:gd name="connsiteX24" fmla="*/ 6964295 w 9486855"/>
              <a:gd name="connsiteY24" fmla="*/ 3700365 h 4547240"/>
              <a:gd name="connsiteX25" fmla="*/ 6945772 w 9486855"/>
              <a:gd name="connsiteY25" fmla="*/ 3687663 h 4547240"/>
              <a:gd name="connsiteX26" fmla="*/ 1233769 w 9486855"/>
              <a:gd name="connsiteY26" fmla="*/ 0 h 4547240"/>
              <a:gd name="connsiteX27" fmla="*/ 2355273 w 9486855"/>
              <a:gd name="connsiteY27" fmla="*/ 0 h 4547240"/>
              <a:gd name="connsiteX28" fmla="*/ 7208121 w 9486855"/>
              <a:gd name="connsiteY28" fmla="*/ 3997945 h 4547240"/>
              <a:gd name="connsiteX29" fmla="*/ 6753370 w 9486855"/>
              <a:gd name="connsiteY29" fmla="*/ 4547240 h 4547240"/>
              <a:gd name="connsiteX30" fmla="*/ 0 w 9486855"/>
              <a:gd name="connsiteY30" fmla="*/ 0 h 4547240"/>
              <a:gd name="connsiteX31" fmla="*/ 1119492 w 9486855"/>
              <a:gd name="connsiteY31" fmla="*/ 0 h 4547240"/>
              <a:gd name="connsiteX32" fmla="*/ 5077250 w 9486855"/>
              <a:gd name="connsiteY32" fmla="*/ 3260539 h 4547240"/>
              <a:gd name="connsiteX33" fmla="*/ 4622500 w 9486855"/>
              <a:gd name="connsiteY33" fmla="*/ 3809833 h 4547240"/>
              <a:gd name="connsiteX34" fmla="*/ 8977 w 9486855"/>
              <a:gd name="connsiteY34" fmla="*/ 9054 h 4547240"/>
              <a:gd name="connsiteX0" fmla="*/ 7412695 w 9486855"/>
              <a:gd name="connsiteY0" fmla="*/ 0 h 4547240"/>
              <a:gd name="connsiteX1" fmla="*/ 7781039 w 9486855"/>
              <a:gd name="connsiteY1" fmla="*/ 294875 h 4547240"/>
              <a:gd name="connsiteX2" fmla="*/ 7726126 w 9486855"/>
              <a:gd name="connsiteY2" fmla="*/ 258215 h 4547240"/>
              <a:gd name="connsiteX3" fmla="*/ 7412695 w 9486855"/>
              <a:gd name="connsiteY3" fmla="*/ 0 h 4547240"/>
              <a:gd name="connsiteX4" fmla="*/ 6176909 w 9486855"/>
              <a:gd name="connsiteY4" fmla="*/ 0 h 4547240"/>
              <a:gd name="connsiteX5" fmla="*/ 7298411 w 9486855"/>
              <a:gd name="connsiteY5" fmla="*/ 0 h 4547240"/>
              <a:gd name="connsiteX6" fmla="*/ 8325765 w 9486855"/>
              <a:gd name="connsiteY6" fmla="*/ 846370 h 4547240"/>
              <a:gd name="connsiteX7" fmla="*/ 7871015 w 9486855"/>
              <a:gd name="connsiteY7" fmla="*/ 1395664 h 4547240"/>
              <a:gd name="connsiteX8" fmla="*/ 6176909 w 9486855"/>
              <a:gd name="connsiteY8" fmla="*/ 0 h 4547240"/>
              <a:gd name="connsiteX9" fmla="*/ 4941124 w 9486855"/>
              <a:gd name="connsiteY9" fmla="*/ 0 h 4547240"/>
              <a:gd name="connsiteX10" fmla="*/ 6062628 w 9486855"/>
              <a:gd name="connsiteY10" fmla="*/ 0 h 4547240"/>
              <a:gd name="connsiteX11" fmla="*/ 9064045 w 9486855"/>
              <a:gd name="connsiteY11" fmla="*/ 2472672 h 4547240"/>
              <a:gd name="connsiteX12" fmla="*/ 9084635 w 9486855"/>
              <a:gd name="connsiteY12" fmla="*/ 2493435 h 4547240"/>
              <a:gd name="connsiteX13" fmla="*/ 8633516 w 9486855"/>
              <a:gd name="connsiteY13" fmla="*/ 3038344 h 4547240"/>
              <a:gd name="connsiteX14" fmla="*/ 8610619 w 9486855"/>
              <a:gd name="connsiteY14" fmla="*/ 3023058 h 4547240"/>
              <a:gd name="connsiteX15" fmla="*/ 4941124 w 9486855"/>
              <a:gd name="connsiteY15" fmla="*/ 0 h 4547240"/>
              <a:gd name="connsiteX16" fmla="*/ 3705338 w 9486855"/>
              <a:gd name="connsiteY16" fmla="*/ 0 h 4547240"/>
              <a:gd name="connsiteX17" fmla="*/ 4826842 w 9486855"/>
              <a:gd name="connsiteY17" fmla="*/ 0 h 4547240"/>
              <a:gd name="connsiteX18" fmla="*/ 9453939 w 9486855"/>
              <a:gd name="connsiteY18" fmla="*/ 3811964 h 4547240"/>
              <a:gd name="connsiteX19" fmla="*/ 9486855 w 9486855"/>
              <a:gd name="connsiteY19" fmla="*/ 3845156 h 4547240"/>
              <a:gd name="connsiteX20" fmla="*/ 9037976 w 9486855"/>
              <a:gd name="connsiteY20" fmla="*/ 4387359 h 4547240"/>
              <a:gd name="connsiteX21" fmla="*/ 9000514 w 9486855"/>
              <a:gd name="connsiteY21" fmla="*/ 4362349 h 4547240"/>
              <a:gd name="connsiteX22" fmla="*/ 3705338 w 9486855"/>
              <a:gd name="connsiteY22" fmla="*/ 0 h 4547240"/>
              <a:gd name="connsiteX23" fmla="*/ 2469555 w 9486855"/>
              <a:gd name="connsiteY23" fmla="*/ 0 h 4547240"/>
              <a:gd name="connsiteX24" fmla="*/ 3591059 w 9486855"/>
              <a:gd name="connsiteY24" fmla="*/ 0 h 4547240"/>
              <a:gd name="connsiteX25" fmla="*/ 7399197 w 9486855"/>
              <a:gd name="connsiteY25" fmla="*/ 3137277 h 4547240"/>
              <a:gd name="connsiteX26" fmla="*/ 7416431 w 9486855"/>
              <a:gd name="connsiteY26" fmla="*/ 3154229 h 4547240"/>
              <a:gd name="connsiteX27" fmla="*/ 6964295 w 9486855"/>
              <a:gd name="connsiteY27" fmla="*/ 3700365 h 4547240"/>
              <a:gd name="connsiteX28" fmla="*/ 6945772 w 9486855"/>
              <a:gd name="connsiteY28" fmla="*/ 3687663 h 4547240"/>
              <a:gd name="connsiteX29" fmla="*/ 2469555 w 9486855"/>
              <a:gd name="connsiteY29" fmla="*/ 0 h 4547240"/>
              <a:gd name="connsiteX30" fmla="*/ 1233769 w 9486855"/>
              <a:gd name="connsiteY30" fmla="*/ 0 h 4547240"/>
              <a:gd name="connsiteX31" fmla="*/ 2355273 w 9486855"/>
              <a:gd name="connsiteY31" fmla="*/ 0 h 4547240"/>
              <a:gd name="connsiteX32" fmla="*/ 7208121 w 9486855"/>
              <a:gd name="connsiteY32" fmla="*/ 3997945 h 4547240"/>
              <a:gd name="connsiteX33" fmla="*/ 6753370 w 9486855"/>
              <a:gd name="connsiteY33" fmla="*/ 4547240 h 4547240"/>
              <a:gd name="connsiteX34" fmla="*/ 1233769 w 9486855"/>
              <a:gd name="connsiteY34" fmla="*/ 0 h 4547240"/>
              <a:gd name="connsiteX35" fmla="*/ 0 w 9486855"/>
              <a:gd name="connsiteY35" fmla="*/ 0 h 4547240"/>
              <a:gd name="connsiteX36" fmla="*/ 1119492 w 9486855"/>
              <a:gd name="connsiteY36" fmla="*/ 0 h 4547240"/>
              <a:gd name="connsiteX37" fmla="*/ 5077250 w 9486855"/>
              <a:gd name="connsiteY37" fmla="*/ 3260539 h 4547240"/>
              <a:gd name="connsiteX38" fmla="*/ 4622500 w 9486855"/>
              <a:gd name="connsiteY38" fmla="*/ 3809833 h 4547240"/>
              <a:gd name="connsiteX39" fmla="*/ 8977 w 9486855"/>
              <a:gd name="connsiteY39" fmla="*/ 9054 h 4547240"/>
              <a:gd name="connsiteX40" fmla="*/ 0 w 9486855"/>
              <a:gd name="connsiteY40" fmla="*/ 0 h 4547240"/>
              <a:gd name="connsiteX0" fmla="*/ 7412695 w 9486855"/>
              <a:gd name="connsiteY0" fmla="*/ 0 h 4547240"/>
              <a:gd name="connsiteX1" fmla="*/ 7726126 w 9486855"/>
              <a:gd name="connsiteY1" fmla="*/ 258215 h 4547240"/>
              <a:gd name="connsiteX2" fmla="*/ 7412695 w 9486855"/>
              <a:gd name="connsiteY2" fmla="*/ 0 h 4547240"/>
              <a:gd name="connsiteX3" fmla="*/ 6176909 w 9486855"/>
              <a:gd name="connsiteY3" fmla="*/ 0 h 4547240"/>
              <a:gd name="connsiteX4" fmla="*/ 7298411 w 9486855"/>
              <a:gd name="connsiteY4" fmla="*/ 0 h 4547240"/>
              <a:gd name="connsiteX5" fmla="*/ 8325765 w 9486855"/>
              <a:gd name="connsiteY5" fmla="*/ 846370 h 4547240"/>
              <a:gd name="connsiteX6" fmla="*/ 7871015 w 9486855"/>
              <a:gd name="connsiteY6" fmla="*/ 1395664 h 4547240"/>
              <a:gd name="connsiteX7" fmla="*/ 6176909 w 9486855"/>
              <a:gd name="connsiteY7" fmla="*/ 0 h 4547240"/>
              <a:gd name="connsiteX8" fmla="*/ 4941124 w 9486855"/>
              <a:gd name="connsiteY8" fmla="*/ 0 h 4547240"/>
              <a:gd name="connsiteX9" fmla="*/ 6062628 w 9486855"/>
              <a:gd name="connsiteY9" fmla="*/ 0 h 4547240"/>
              <a:gd name="connsiteX10" fmla="*/ 9064045 w 9486855"/>
              <a:gd name="connsiteY10" fmla="*/ 2472672 h 4547240"/>
              <a:gd name="connsiteX11" fmla="*/ 9084635 w 9486855"/>
              <a:gd name="connsiteY11" fmla="*/ 2493435 h 4547240"/>
              <a:gd name="connsiteX12" fmla="*/ 8633516 w 9486855"/>
              <a:gd name="connsiteY12" fmla="*/ 3038344 h 4547240"/>
              <a:gd name="connsiteX13" fmla="*/ 8610619 w 9486855"/>
              <a:gd name="connsiteY13" fmla="*/ 3023058 h 4547240"/>
              <a:gd name="connsiteX14" fmla="*/ 4941124 w 9486855"/>
              <a:gd name="connsiteY14" fmla="*/ 0 h 4547240"/>
              <a:gd name="connsiteX15" fmla="*/ 3705338 w 9486855"/>
              <a:gd name="connsiteY15" fmla="*/ 0 h 4547240"/>
              <a:gd name="connsiteX16" fmla="*/ 4826842 w 9486855"/>
              <a:gd name="connsiteY16" fmla="*/ 0 h 4547240"/>
              <a:gd name="connsiteX17" fmla="*/ 9453939 w 9486855"/>
              <a:gd name="connsiteY17" fmla="*/ 3811964 h 4547240"/>
              <a:gd name="connsiteX18" fmla="*/ 9486855 w 9486855"/>
              <a:gd name="connsiteY18" fmla="*/ 3845156 h 4547240"/>
              <a:gd name="connsiteX19" fmla="*/ 9037976 w 9486855"/>
              <a:gd name="connsiteY19" fmla="*/ 4387359 h 4547240"/>
              <a:gd name="connsiteX20" fmla="*/ 9000514 w 9486855"/>
              <a:gd name="connsiteY20" fmla="*/ 4362349 h 4547240"/>
              <a:gd name="connsiteX21" fmla="*/ 3705338 w 9486855"/>
              <a:gd name="connsiteY21" fmla="*/ 0 h 4547240"/>
              <a:gd name="connsiteX22" fmla="*/ 2469555 w 9486855"/>
              <a:gd name="connsiteY22" fmla="*/ 0 h 4547240"/>
              <a:gd name="connsiteX23" fmla="*/ 3591059 w 9486855"/>
              <a:gd name="connsiteY23" fmla="*/ 0 h 4547240"/>
              <a:gd name="connsiteX24" fmla="*/ 7399197 w 9486855"/>
              <a:gd name="connsiteY24" fmla="*/ 3137277 h 4547240"/>
              <a:gd name="connsiteX25" fmla="*/ 7416431 w 9486855"/>
              <a:gd name="connsiteY25" fmla="*/ 3154229 h 4547240"/>
              <a:gd name="connsiteX26" fmla="*/ 6964295 w 9486855"/>
              <a:gd name="connsiteY26" fmla="*/ 3700365 h 4547240"/>
              <a:gd name="connsiteX27" fmla="*/ 6945772 w 9486855"/>
              <a:gd name="connsiteY27" fmla="*/ 3687663 h 4547240"/>
              <a:gd name="connsiteX28" fmla="*/ 2469555 w 9486855"/>
              <a:gd name="connsiteY28" fmla="*/ 0 h 4547240"/>
              <a:gd name="connsiteX29" fmla="*/ 1233769 w 9486855"/>
              <a:gd name="connsiteY29" fmla="*/ 0 h 4547240"/>
              <a:gd name="connsiteX30" fmla="*/ 2355273 w 9486855"/>
              <a:gd name="connsiteY30" fmla="*/ 0 h 4547240"/>
              <a:gd name="connsiteX31" fmla="*/ 7208121 w 9486855"/>
              <a:gd name="connsiteY31" fmla="*/ 3997945 h 4547240"/>
              <a:gd name="connsiteX32" fmla="*/ 6753370 w 9486855"/>
              <a:gd name="connsiteY32" fmla="*/ 4547240 h 4547240"/>
              <a:gd name="connsiteX33" fmla="*/ 1233769 w 9486855"/>
              <a:gd name="connsiteY33" fmla="*/ 0 h 4547240"/>
              <a:gd name="connsiteX34" fmla="*/ 0 w 9486855"/>
              <a:gd name="connsiteY34" fmla="*/ 0 h 4547240"/>
              <a:gd name="connsiteX35" fmla="*/ 1119492 w 9486855"/>
              <a:gd name="connsiteY35" fmla="*/ 0 h 4547240"/>
              <a:gd name="connsiteX36" fmla="*/ 5077250 w 9486855"/>
              <a:gd name="connsiteY36" fmla="*/ 3260539 h 4547240"/>
              <a:gd name="connsiteX37" fmla="*/ 4622500 w 9486855"/>
              <a:gd name="connsiteY37" fmla="*/ 3809833 h 4547240"/>
              <a:gd name="connsiteX38" fmla="*/ 8977 w 9486855"/>
              <a:gd name="connsiteY38" fmla="*/ 9054 h 4547240"/>
              <a:gd name="connsiteX39" fmla="*/ 0 w 9486855"/>
              <a:gd name="connsiteY39" fmla="*/ 0 h 4547240"/>
              <a:gd name="connsiteX0" fmla="*/ 6176909 w 9486855"/>
              <a:gd name="connsiteY0" fmla="*/ 0 h 4547240"/>
              <a:gd name="connsiteX1" fmla="*/ 7298411 w 9486855"/>
              <a:gd name="connsiteY1" fmla="*/ 0 h 4547240"/>
              <a:gd name="connsiteX2" fmla="*/ 8325765 w 9486855"/>
              <a:gd name="connsiteY2" fmla="*/ 846370 h 4547240"/>
              <a:gd name="connsiteX3" fmla="*/ 7871015 w 9486855"/>
              <a:gd name="connsiteY3" fmla="*/ 1395664 h 4547240"/>
              <a:gd name="connsiteX4" fmla="*/ 6176909 w 9486855"/>
              <a:gd name="connsiteY4" fmla="*/ 0 h 4547240"/>
              <a:gd name="connsiteX5" fmla="*/ 4941124 w 9486855"/>
              <a:gd name="connsiteY5" fmla="*/ 0 h 4547240"/>
              <a:gd name="connsiteX6" fmla="*/ 6062628 w 9486855"/>
              <a:gd name="connsiteY6" fmla="*/ 0 h 4547240"/>
              <a:gd name="connsiteX7" fmla="*/ 9064045 w 9486855"/>
              <a:gd name="connsiteY7" fmla="*/ 2472672 h 4547240"/>
              <a:gd name="connsiteX8" fmla="*/ 9084635 w 9486855"/>
              <a:gd name="connsiteY8" fmla="*/ 2493435 h 4547240"/>
              <a:gd name="connsiteX9" fmla="*/ 8633516 w 9486855"/>
              <a:gd name="connsiteY9" fmla="*/ 3038344 h 4547240"/>
              <a:gd name="connsiteX10" fmla="*/ 8610619 w 9486855"/>
              <a:gd name="connsiteY10" fmla="*/ 3023058 h 4547240"/>
              <a:gd name="connsiteX11" fmla="*/ 4941124 w 9486855"/>
              <a:gd name="connsiteY11" fmla="*/ 0 h 4547240"/>
              <a:gd name="connsiteX12" fmla="*/ 3705338 w 9486855"/>
              <a:gd name="connsiteY12" fmla="*/ 0 h 4547240"/>
              <a:gd name="connsiteX13" fmla="*/ 4826842 w 9486855"/>
              <a:gd name="connsiteY13" fmla="*/ 0 h 4547240"/>
              <a:gd name="connsiteX14" fmla="*/ 9453939 w 9486855"/>
              <a:gd name="connsiteY14" fmla="*/ 3811964 h 4547240"/>
              <a:gd name="connsiteX15" fmla="*/ 9486855 w 9486855"/>
              <a:gd name="connsiteY15" fmla="*/ 3845156 h 4547240"/>
              <a:gd name="connsiteX16" fmla="*/ 9037976 w 9486855"/>
              <a:gd name="connsiteY16" fmla="*/ 4387359 h 4547240"/>
              <a:gd name="connsiteX17" fmla="*/ 9000514 w 9486855"/>
              <a:gd name="connsiteY17" fmla="*/ 4362349 h 4547240"/>
              <a:gd name="connsiteX18" fmla="*/ 3705338 w 9486855"/>
              <a:gd name="connsiteY18" fmla="*/ 0 h 4547240"/>
              <a:gd name="connsiteX19" fmla="*/ 2469555 w 9486855"/>
              <a:gd name="connsiteY19" fmla="*/ 0 h 4547240"/>
              <a:gd name="connsiteX20" fmla="*/ 3591059 w 9486855"/>
              <a:gd name="connsiteY20" fmla="*/ 0 h 4547240"/>
              <a:gd name="connsiteX21" fmla="*/ 7399197 w 9486855"/>
              <a:gd name="connsiteY21" fmla="*/ 3137277 h 4547240"/>
              <a:gd name="connsiteX22" fmla="*/ 7416431 w 9486855"/>
              <a:gd name="connsiteY22" fmla="*/ 3154229 h 4547240"/>
              <a:gd name="connsiteX23" fmla="*/ 6964295 w 9486855"/>
              <a:gd name="connsiteY23" fmla="*/ 3700365 h 4547240"/>
              <a:gd name="connsiteX24" fmla="*/ 6945772 w 9486855"/>
              <a:gd name="connsiteY24" fmla="*/ 3687663 h 4547240"/>
              <a:gd name="connsiteX25" fmla="*/ 2469555 w 9486855"/>
              <a:gd name="connsiteY25" fmla="*/ 0 h 4547240"/>
              <a:gd name="connsiteX26" fmla="*/ 1233769 w 9486855"/>
              <a:gd name="connsiteY26" fmla="*/ 0 h 4547240"/>
              <a:gd name="connsiteX27" fmla="*/ 2355273 w 9486855"/>
              <a:gd name="connsiteY27" fmla="*/ 0 h 4547240"/>
              <a:gd name="connsiteX28" fmla="*/ 7208121 w 9486855"/>
              <a:gd name="connsiteY28" fmla="*/ 3997945 h 4547240"/>
              <a:gd name="connsiteX29" fmla="*/ 6753370 w 9486855"/>
              <a:gd name="connsiteY29" fmla="*/ 4547240 h 4547240"/>
              <a:gd name="connsiteX30" fmla="*/ 1233769 w 9486855"/>
              <a:gd name="connsiteY30" fmla="*/ 0 h 4547240"/>
              <a:gd name="connsiteX31" fmla="*/ 0 w 9486855"/>
              <a:gd name="connsiteY31" fmla="*/ 0 h 4547240"/>
              <a:gd name="connsiteX32" fmla="*/ 1119492 w 9486855"/>
              <a:gd name="connsiteY32" fmla="*/ 0 h 4547240"/>
              <a:gd name="connsiteX33" fmla="*/ 5077250 w 9486855"/>
              <a:gd name="connsiteY33" fmla="*/ 3260539 h 4547240"/>
              <a:gd name="connsiteX34" fmla="*/ 4622500 w 9486855"/>
              <a:gd name="connsiteY34" fmla="*/ 3809833 h 4547240"/>
              <a:gd name="connsiteX35" fmla="*/ 8977 w 9486855"/>
              <a:gd name="connsiteY35" fmla="*/ 9054 h 4547240"/>
              <a:gd name="connsiteX36" fmla="*/ 0 w 9486855"/>
              <a:gd name="connsiteY36" fmla="*/ 0 h 454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86855" h="4547240">
                <a:moveTo>
                  <a:pt x="6176909" y="0"/>
                </a:moveTo>
                <a:lnTo>
                  <a:pt x="7298411" y="0"/>
                </a:lnTo>
                <a:lnTo>
                  <a:pt x="8325765" y="846370"/>
                </a:lnTo>
                <a:lnTo>
                  <a:pt x="7871015" y="1395664"/>
                </a:lnTo>
                <a:lnTo>
                  <a:pt x="6176909" y="0"/>
                </a:lnTo>
                <a:close/>
                <a:moveTo>
                  <a:pt x="4941124" y="0"/>
                </a:moveTo>
                <a:lnTo>
                  <a:pt x="6062628" y="0"/>
                </a:lnTo>
                <a:lnTo>
                  <a:pt x="9064045" y="2472672"/>
                </a:lnTo>
                <a:lnTo>
                  <a:pt x="9084635" y="2493435"/>
                </a:lnTo>
                <a:lnTo>
                  <a:pt x="8633516" y="3038344"/>
                </a:lnTo>
                <a:lnTo>
                  <a:pt x="8610619" y="3023058"/>
                </a:lnTo>
                <a:lnTo>
                  <a:pt x="4941124" y="0"/>
                </a:lnTo>
                <a:close/>
                <a:moveTo>
                  <a:pt x="3705338" y="0"/>
                </a:moveTo>
                <a:lnTo>
                  <a:pt x="4826842" y="0"/>
                </a:lnTo>
                <a:lnTo>
                  <a:pt x="9453939" y="3811964"/>
                </a:lnTo>
                <a:lnTo>
                  <a:pt x="9486855" y="3845156"/>
                </a:lnTo>
                <a:lnTo>
                  <a:pt x="9037976" y="4387359"/>
                </a:lnTo>
                <a:lnTo>
                  <a:pt x="9000514" y="4362349"/>
                </a:lnTo>
                <a:lnTo>
                  <a:pt x="3705338" y="0"/>
                </a:lnTo>
                <a:close/>
                <a:moveTo>
                  <a:pt x="2469555" y="0"/>
                </a:moveTo>
                <a:lnTo>
                  <a:pt x="3591059" y="0"/>
                </a:lnTo>
                <a:lnTo>
                  <a:pt x="7399197" y="3137277"/>
                </a:lnTo>
                <a:lnTo>
                  <a:pt x="7416431" y="3154229"/>
                </a:lnTo>
                <a:lnTo>
                  <a:pt x="6964295" y="3700365"/>
                </a:lnTo>
                <a:lnTo>
                  <a:pt x="6945772" y="3687663"/>
                </a:lnTo>
                <a:lnTo>
                  <a:pt x="2469555" y="0"/>
                </a:lnTo>
                <a:close/>
                <a:moveTo>
                  <a:pt x="1233769" y="0"/>
                </a:moveTo>
                <a:lnTo>
                  <a:pt x="2355273" y="0"/>
                </a:lnTo>
                <a:lnTo>
                  <a:pt x="7208121" y="3997945"/>
                </a:lnTo>
                <a:lnTo>
                  <a:pt x="6753370" y="4547240"/>
                </a:lnTo>
                <a:lnTo>
                  <a:pt x="1233769" y="0"/>
                </a:lnTo>
                <a:close/>
                <a:moveTo>
                  <a:pt x="0" y="0"/>
                </a:moveTo>
                <a:lnTo>
                  <a:pt x="1119492" y="0"/>
                </a:lnTo>
                <a:lnTo>
                  <a:pt x="5077250" y="3260539"/>
                </a:lnTo>
                <a:lnTo>
                  <a:pt x="4622500" y="3809833"/>
                </a:lnTo>
                <a:lnTo>
                  <a:pt x="8977" y="9054"/>
                </a:lnTo>
                <a:lnTo>
                  <a:pt x="0" y="0"/>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833295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017EA31E-22E1-4C23-B701-F58D712FED7C}"/>
              </a:ext>
            </a:extLst>
          </p:cNvPr>
          <p:cNvSpPr>
            <a:spLocks noGrp="1"/>
          </p:cNvSpPr>
          <p:nvPr>
            <p:ph type="pic" idx="12" hasCustomPrompt="1"/>
          </p:nvPr>
        </p:nvSpPr>
        <p:spPr>
          <a:xfrm>
            <a:off x="0" y="-8359"/>
            <a:ext cx="7561133" cy="6866359"/>
          </a:xfrm>
          <a:prstGeom prst="rect">
            <a:avLst/>
          </a:prstGeom>
          <a:solidFill>
            <a:schemeClr val="bg1">
              <a:lumMod val="95000"/>
            </a:schemeClr>
          </a:solidFill>
        </p:spPr>
        <p:txBody>
          <a:bodyPr anchor="ctr"/>
          <a:lstStyle>
            <a:lvl1pPr marL="0" indent="0" algn="ctr">
              <a:buNone/>
              <a:defRPr sz="18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11995856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21" Type="http://schemas.openxmlformats.org/officeDocument/2006/relationships/theme" Target="../theme/theme2.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9" r:id="rId15"/>
    <p:sldLayoutId id="2147483688" r:id="rId16"/>
    <p:sldLayoutId id="2147483687" r:id="rId17"/>
    <p:sldLayoutId id="2147483671" r:id="rId18"/>
    <p:sldLayoutId id="2147483672" r:id="rId19"/>
    <p:sldLayoutId id="2147483690" r:id="rId2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3B4C724-0776-4328-8F0A-B72DA1579537}"/>
              </a:ext>
            </a:extLst>
          </p:cNvPr>
          <p:cNvSpPr txBox="1"/>
          <p:nvPr/>
        </p:nvSpPr>
        <p:spPr>
          <a:xfrm>
            <a:off x="0" y="2813187"/>
            <a:ext cx="7656394" cy="1384995"/>
          </a:xfrm>
          <a:prstGeom prst="rect">
            <a:avLst/>
          </a:prstGeom>
          <a:noFill/>
        </p:spPr>
        <p:txBody>
          <a:bodyPr wrap="square" rtlCol="0" anchor="ctr">
            <a:spAutoFit/>
          </a:bodyPr>
          <a:lstStyle/>
          <a:p>
            <a:pPr algn="ctr"/>
            <a:r>
              <a:rPr lang="en-US" sz="2800" b="1" dirty="0">
                <a:solidFill>
                  <a:srgbClr val="FFFF99"/>
                </a:solidFill>
              </a:rPr>
              <a:t>Sustainable Development through Creative Entrepreneurship in Nagaland: </a:t>
            </a:r>
          </a:p>
          <a:p>
            <a:pPr algn="ctr"/>
            <a:r>
              <a:rPr lang="en-US" sz="2800" b="1" dirty="0">
                <a:solidFill>
                  <a:srgbClr val="FFFF99"/>
                </a:solidFill>
              </a:rPr>
              <a:t>Challenges and Opportunities</a:t>
            </a:r>
            <a:endParaRPr lang="ko-KR" altLang="en-US" sz="2800" dirty="0">
              <a:solidFill>
                <a:srgbClr val="FFFF99"/>
              </a:solidFill>
              <a:latin typeface="+mj-lt"/>
              <a:cs typeface="Arial" pitchFamily="34" charset="0"/>
            </a:endParaRPr>
          </a:p>
        </p:txBody>
      </p:sp>
      <p:sp>
        <p:nvSpPr>
          <p:cNvPr id="9" name="TextBox 8">
            <a:extLst>
              <a:ext uri="{FF2B5EF4-FFF2-40B4-BE49-F238E27FC236}">
                <a16:creationId xmlns:a16="http://schemas.microsoft.com/office/drawing/2014/main" id="{2B6167FF-AD5E-41E4-8385-3024DC936CF2}"/>
              </a:ext>
            </a:extLst>
          </p:cNvPr>
          <p:cNvSpPr txBox="1"/>
          <p:nvPr/>
        </p:nvSpPr>
        <p:spPr>
          <a:xfrm>
            <a:off x="0" y="5880459"/>
            <a:ext cx="3903260" cy="954107"/>
          </a:xfrm>
          <a:prstGeom prst="rect">
            <a:avLst/>
          </a:prstGeom>
          <a:noFill/>
        </p:spPr>
        <p:txBody>
          <a:bodyPr wrap="square" rtlCol="0" anchor="ctr">
            <a:spAutoFit/>
          </a:bodyPr>
          <a:lstStyle/>
          <a:p>
            <a:pPr algn="ctr"/>
            <a:r>
              <a:rPr lang="en-US" sz="1400" dirty="0">
                <a:solidFill>
                  <a:srgbClr val="FF9999"/>
                </a:solidFill>
              </a:rPr>
              <a:t>Dr. D. </a:t>
            </a:r>
            <a:r>
              <a:rPr lang="en-US" sz="1400" dirty="0" err="1">
                <a:solidFill>
                  <a:srgbClr val="FF9999"/>
                </a:solidFill>
              </a:rPr>
              <a:t>Shobana</a:t>
            </a:r>
            <a:endParaRPr lang="en-US" sz="1400" dirty="0">
              <a:solidFill>
                <a:srgbClr val="FF9999"/>
              </a:solidFill>
            </a:endParaRPr>
          </a:p>
          <a:p>
            <a:pPr algn="ctr"/>
            <a:r>
              <a:rPr lang="en-US" altLang="ko-KR" sz="1400" dirty="0">
                <a:solidFill>
                  <a:srgbClr val="FF9999"/>
                </a:solidFill>
                <a:cs typeface="Arial" pitchFamily="34" charset="0"/>
              </a:rPr>
              <a:t>Assistant Professor</a:t>
            </a:r>
          </a:p>
          <a:p>
            <a:pPr algn="ctr"/>
            <a:r>
              <a:rPr lang="en-US" altLang="ko-KR" sz="1400" dirty="0">
                <a:solidFill>
                  <a:srgbClr val="FF9999"/>
                </a:solidFill>
                <a:cs typeface="Arial" pitchFamily="34" charset="0"/>
              </a:rPr>
              <a:t>Department of Management Studies</a:t>
            </a:r>
          </a:p>
          <a:p>
            <a:pPr algn="ctr"/>
            <a:r>
              <a:rPr lang="en-US" altLang="ko-KR" sz="1400" dirty="0" err="1">
                <a:solidFill>
                  <a:srgbClr val="FF9999"/>
                </a:solidFill>
                <a:cs typeface="Arial" pitchFamily="34" charset="0"/>
              </a:rPr>
              <a:t>St.Joseph</a:t>
            </a:r>
            <a:r>
              <a:rPr lang="en-US" altLang="ko-KR" sz="1400" dirty="0">
                <a:solidFill>
                  <a:srgbClr val="FF9999"/>
                </a:solidFill>
                <a:cs typeface="Arial" pitchFamily="34" charset="0"/>
              </a:rPr>
              <a:t> University, Nagaland-797115 India </a:t>
            </a:r>
            <a:endParaRPr lang="ko-KR" altLang="en-US" sz="1400" dirty="0">
              <a:solidFill>
                <a:srgbClr val="FF9999"/>
              </a:solidFill>
              <a:cs typeface="Arial" pitchFamily="34" charset="0"/>
            </a:endParaRPr>
          </a:p>
        </p:txBody>
      </p:sp>
      <p:sp>
        <p:nvSpPr>
          <p:cNvPr id="16" name="TextBox 15">
            <a:extLst>
              <a:ext uri="{FF2B5EF4-FFF2-40B4-BE49-F238E27FC236}">
                <a16:creationId xmlns:a16="http://schemas.microsoft.com/office/drawing/2014/main" id="{2B6167FF-AD5E-41E4-8385-3024DC936CF2}"/>
              </a:ext>
            </a:extLst>
          </p:cNvPr>
          <p:cNvSpPr txBox="1"/>
          <p:nvPr/>
        </p:nvSpPr>
        <p:spPr>
          <a:xfrm>
            <a:off x="4544700" y="5903893"/>
            <a:ext cx="3948796" cy="954107"/>
          </a:xfrm>
          <a:prstGeom prst="rect">
            <a:avLst/>
          </a:prstGeom>
          <a:noFill/>
        </p:spPr>
        <p:txBody>
          <a:bodyPr wrap="square" rtlCol="0" anchor="ctr">
            <a:spAutoFit/>
          </a:bodyPr>
          <a:lstStyle/>
          <a:p>
            <a:pPr algn="ctr"/>
            <a:r>
              <a:rPr lang="en-US" sz="1400" dirty="0">
                <a:solidFill>
                  <a:srgbClr val="CCFF99"/>
                </a:solidFill>
              </a:rPr>
              <a:t>Dr. J. Suresh Kumar</a:t>
            </a:r>
          </a:p>
          <a:p>
            <a:pPr algn="ctr"/>
            <a:r>
              <a:rPr lang="en-US" altLang="ko-KR" sz="1400" dirty="0">
                <a:solidFill>
                  <a:srgbClr val="CCFF99"/>
                </a:solidFill>
                <a:cs typeface="Arial" pitchFamily="34" charset="0"/>
              </a:rPr>
              <a:t>Associate Professor</a:t>
            </a:r>
          </a:p>
          <a:p>
            <a:pPr algn="ctr"/>
            <a:r>
              <a:rPr lang="en-US" altLang="ko-KR" sz="1400" dirty="0">
                <a:solidFill>
                  <a:srgbClr val="CCFF99"/>
                </a:solidFill>
                <a:cs typeface="Arial" pitchFamily="34" charset="0"/>
              </a:rPr>
              <a:t>Department of Economics</a:t>
            </a:r>
          </a:p>
          <a:p>
            <a:pPr algn="ctr"/>
            <a:r>
              <a:rPr lang="en-US" altLang="ko-KR" sz="1400" dirty="0" err="1">
                <a:solidFill>
                  <a:srgbClr val="CCFF99"/>
                </a:solidFill>
                <a:cs typeface="Arial" pitchFamily="34" charset="0"/>
              </a:rPr>
              <a:t>St.Joseph</a:t>
            </a:r>
            <a:r>
              <a:rPr lang="en-US" altLang="ko-KR" sz="1400" dirty="0">
                <a:solidFill>
                  <a:srgbClr val="CCFF99"/>
                </a:solidFill>
                <a:cs typeface="Arial" pitchFamily="34" charset="0"/>
              </a:rPr>
              <a:t> University, Nagaland-797115 India </a:t>
            </a:r>
            <a:endParaRPr lang="ko-KR" altLang="en-US" sz="1400" dirty="0">
              <a:solidFill>
                <a:srgbClr val="CCFF99"/>
              </a:solidFill>
              <a:cs typeface="Arial" pitchFamily="34" charset="0"/>
            </a:endParaRPr>
          </a:p>
        </p:txBody>
      </p:sp>
      <p:sp>
        <p:nvSpPr>
          <p:cNvPr id="17" name="TextBox 16">
            <a:extLst>
              <a:ext uri="{FF2B5EF4-FFF2-40B4-BE49-F238E27FC236}">
                <a16:creationId xmlns:a16="http://schemas.microsoft.com/office/drawing/2014/main" id="{2B6167FF-AD5E-41E4-8385-3024DC936CF2}"/>
              </a:ext>
            </a:extLst>
          </p:cNvPr>
          <p:cNvSpPr txBox="1"/>
          <p:nvPr/>
        </p:nvSpPr>
        <p:spPr>
          <a:xfrm>
            <a:off x="3016156" y="6560206"/>
            <a:ext cx="2156345" cy="307777"/>
          </a:xfrm>
          <a:prstGeom prst="rect">
            <a:avLst/>
          </a:prstGeom>
          <a:noFill/>
        </p:spPr>
        <p:txBody>
          <a:bodyPr wrap="square" rtlCol="0" anchor="ctr">
            <a:spAutoFit/>
          </a:bodyPr>
          <a:lstStyle/>
          <a:p>
            <a:pPr algn="ctr"/>
            <a:r>
              <a:rPr lang="en-US" sz="1400" dirty="0">
                <a:solidFill>
                  <a:schemeClr val="bg1"/>
                </a:solidFill>
              </a:rPr>
              <a:t>and</a:t>
            </a:r>
            <a:endParaRPr lang="ko-KR" altLang="en-US" sz="1400" dirty="0">
              <a:solidFill>
                <a:schemeClr val="bg1"/>
              </a:solidFill>
              <a:cs typeface="Arial" pitchFamily="34" charset="0"/>
            </a:endParaRPr>
          </a:p>
        </p:txBody>
      </p:sp>
      <p:sp>
        <p:nvSpPr>
          <p:cNvPr id="18" name="TextBox 17">
            <a:extLst>
              <a:ext uri="{FF2B5EF4-FFF2-40B4-BE49-F238E27FC236}">
                <a16:creationId xmlns:a16="http://schemas.microsoft.com/office/drawing/2014/main" id="{03B4C724-0776-4328-8F0A-B72DA1579537}"/>
              </a:ext>
            </a:extLst>
          </p:cNvPr>
          <p:cNvSpPr txBox="1"/>
          <p:nvPr/>
        </p:nvSpPr>
        <p:spPr>
          <a:xfrm>
            <a:off x="29742" y="521947"/>
            <a:ext cx="6835082" cy="1415772"/>
          </a:xfrm>
          <a:prstGeom prst="rect">
            <a:avLst/>
          </a:prstGeom>
          <a:noFill/>
        </p:spPr>
        <p:txBody>
          <a:bodyPr wrap="square" rtlCol="0" anchor="ctr">
            <a:spAutoFit/>
          </a:bodyPr>
          <a:lstStyle/>
          <a:p>
            <a:pPr algn="ctr"/>
            <a:r>
              <a:rPr lang="en-US" sz="2000" b="1" dirty="0">
                <a:solidFill>
                  <a:schemeClr val="bg1"/>
                </a:solidFill>
                <a:latin typeface="Baskerville Old Face" pitchFamily="18" charset="0"/>
              </a:rPr>
              <a:t>International Conference on Social Science and Business</a:t>
            </a:r>
            <a:endParaRPr lang="en-US" b="1" dirty="0">
              <a:solidFill>
                <a:schemeClr val="bg1"/>
              </a:solidFill>
              <a:latin typeface="Baskerville Old Face" pitchFamily="18" charset="0"/>
            </a:endParaRPr>
          </a:p>
          <a:p>
            <a:pPr algn="ctr"/>
            <a:r>
              <a:rPr lang="en-US" b="1" dirty="0">
                <a:solidFill>
                  <a:schemeClr val="bg1">
                    <a:lumMod val="85000"/>
                  </a:schemeClr>
                </a:solidFill>
                <a:latin typeface="Baskerville Old Face" pitchFamily="18" charset="0"/>
              </a:rPr>
              <a:t>organized by</a:t>
            </a:r>
            <a:r>
              <a:rPr lang="en-US" b="1" dirty="0">
                <a:solidFill>
                  <a:schemeClr val="bg1"/>
                </a:solidFill>
                <a:latin typeface="Baskerville Old Face" pitchFamily="18" charset="0"/>
              </a:rPr>
              <a:t> </a:t>
            </a:r>
          </a:p>
          <a:p>
            <a:pPr algn="ctr"/>
            <a:r>
              <a:rPr lang="en-US" sz="1700" b="1" dirty="0">
                <a:solidFill>
                  <a:schemeClr val="bg1"/>
                </a:solidFill>
                <a:latin typeface="Baskerville Old Face" pitchFamily="18" charset="0"/>
              </a:rPr>
              <a:t>Center for Academic &amp; Professional Career Development and Research</a:t>
            </a:r>
            <a:r>
              <a:rPr lang="en-US" b="1" dirty="0">
                <a:solidFill>
                  <a:schemeClr val="bg1"/>
                </a:solidFill>
                <a:latin typeface="Baskerville Old Face" pitchFamily="18" charset="0"/>
              </a:rPr>
              <a:t> </a:t>
            </a:r>
            <a:r>
              <a:rPr lang="en-US" sz="1600" b="1" dirty="0">
                <a:solidFill>
                  <a:schemeClr val="bg1"/>
                </a:solidFill>
                <a:latin typeface="Baskerville Old Face" pitchFamily="18" charset="0"/>
              </a:rPr>
              <a:t>(CAPCDR)</a:t>
            </a:r>
            <a:endParaRPr lang="en-US" b="1" dirty="0">
              <a:solidFill>
                <a:schemeClr val="bg1"/>
              </a:solidFill>
              <a:latin typeface="Baskerville Old Face" pitchFamily="18" charset="0"/>
            </a:endParaRPr>
          </a:p>
          <a:p>
            <a:pPr algn="ctr"/>
            <a:r>
              <a:rPr lang="en-US" sz="1400" b="1" i="1" dirty="0">
                <a:solidFill>
                  <a:schemeClr val="accent1">
                    <a:lumMod val="40000"/>
                    <a:lumOff val="60000"/>
                  </a:schemeClr>
                </a:solidFill>
                <a:latin typeface="Baskerville Old Face" pitchFamily="18" charset="0"/>
              </a:rPr>
              <a:t>December 16-17, 2023</a:t>
            </a:r>
            <a:endParaRPr lang="ko-KR" altLang="en-US" b="1" i="1" dirty="0">
              <a:solidFill>
                <a:schemeClr val="accent1">
                  <a:lumMod val="40000"/>
                  <a:lumOff val="60000"/>
                </a:schemeClr>
              </a:solidFill>
              <a:latin typeface="Baskerville Old Face" pitchFamily="18" charset="0"/>
              <a:cs typeface="Arial"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3443" y="1758771"/>
            <a:ext cx="1107687" cy="1289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a:extLst>
              <a:ext uri="{FF2B5EF4-FFF2-40B4-BE49-F238E27FC236}">
                <a16:creationId xmlns:a16="http://schemas.microsoft.com/office/drawing/2014/main" id="{2B6167FF-AD5E-41E4-8385-3024DC936CF2}"/>
              </a:ext>
            </a:extLst>
          </p:cNvPr>
          <p:cNvSpPr txBox="1"/>
          <p:nvPr/>
        </p:nvSpPr>
        <p:spPr>
          <a:xfrm>
            <a:off x="2138740" y="4151308"/>
            <a:ext cx="3911176" cy="553998"/>
          </a:xfrm>
          <a:prstGeom prst="rect">
            <a:avLst/>
          </a:prstGeom>
          <a:noFill/>
        </p:spPr>
        <p:txBody>
          <a:bodyPr wrap="square" rtlCol="0" anchor="ctr">
            <a:spAutoFit/>
          </a:bodyPr>
          <a:lstStyle/>
          <a:p>
            <a:pPr algn="ctr"/>
            <a:r>
              <a:rPr lang="en-US" sz="1400" dirty="0">
                <a:solidFill>
                  <a:schemeClr val="bg1"/>
                </a:solidFill>
              </a:rPr>
              <a:t>By</a:t>
            </a:r>
          </a:p>
          <a:p>
            <a:pPr algn="ctr"/>
            <a:r>
              <a:rPr lang="en-US" sz="1600" b="1" dirty="0">
                <a:solidFill>
                  <a:srgbClr val="FFFF00"/>
                </a:solidFill>
              </a:rPr>
              <a:t>Author ID: Bus95161223</a:t>
            </a:r>
            <a:endParaRPr lang="ko-KR" altLang="en-US" sz="1600" b="1" dirty="0">
              <a:solidFill>
                <a:srgbClr val="FFFF00"/>
              </a:solidFill>
              <a:cs typeface="Arial" pitchFamily="34" charset="0"/>
            </a:endParaRPr>
          </a:p>
        </p:txBody>
      </p:sp>
    </p:spTree>
    <p:extLst>
      <p:ext uri="{BB962C8B-B14F-4D97-AF65-F5344CB8AC3E}">
        <p14:creationId xmlns:p14="http://schemas.microsoft.com/office/powerpoint/2010/main" val="3229352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sz="3200" b="1" dirty="0"/>
              <a:t>OBJECTIVES OF THE STUDY</a:t>
            </a:r>
            <a:endParaRPr lang="en-US" sz="3200" dirty="0"/>
          </a:p>
        </p:txBody>
      </p:sp>
      <p:grpSp>
        <p:nvGrpSpPr>
          <p:cNvPr id="3" name="Group 2">
            <a:extLst>
              <a:ext uri="{FF2B5EF4-FFF2-40B4-BE49-F238E27FC236}">
                <a16:creationId xmlns:a16="http://schemas.microsoft.com/office/drawing/2014/main" id="{547F5ACF-3743-459D-84B8-CD217FE32C3E}"/>
              </a:ext>
            </a:extLst>
          </p:cNvPr>
          <p:cNvGrpSpPr/>
          <p:nvPr/>
        </p:nvGrpSpPr>
        <p:grpSpPr>
          <a:xfrm>
            <a:off x="9862018" y="786775"/>
            <a:ext cx="864597" cy="1491417"/>
            <a:chOff x="10432357" y="212669"/>
            <a:chExt cx="612578" cy="1056688"/>
          </a:xfrm>
        </p:grpSpPr>
        <p:sp>
          <p:nvSpPr>
            <p:cNvPr id="4" name="Freeform: Shape 4">
              <a:extLst>
                <a:ext uri="{FF2B5EF4-FFF2-40B4-BE49-F238E27FC236}">
                  <a16:creationId xmlns:a16="http://schemas.microsoft.com/office/drawing/2014/main" id="{2FD703BD-F771-4F8D-857F-12C96F2BAE81}"/>
                </a:ext>
              </a:extLst>
            </p:cNvPr>
            <p:cNvSpPr/>
            <p:nvPr/>
          </p:nvSpPr>
          <p:spPr>
            <a:xfrm>
              <a:off x="10561867" y="1079641"/>
              <a:ext cx="345457" cy="153999"/>
            </a:xfrm>
            <a:custGeom>
              <a:avLst/>
              <a:gdLst>
                <a:gd name="connsiteX0" fmla="*/ 755333 w 790575"/>
                <a:gd name="connsiteY0" fmla="*/ 358140 h 352425"/>
                <a:gd name="connsiteX1" fmla="*/ 35243 w 790575"/>
                <a:gd name="connsiteY1" fmla="*/ 358140 h 352425"/>
                <a:gd name="connsiteX2" fmla="*/ 0 w 790575"/>
                <a:gd name="connsiteY2" fmla="*/ 322897 h 352425"/>
                <a:gd name="connsiteX3" fmla="*/ 0 w 790575"/>
                <a:gd name="connsiteY3" fmla="*/ 35242 h 352425"/>
                <a:gd name="connsiteX4" fmla="*/ 35243 w 790575"/>
                <a:gd name="connsiteY4" fmla="*/ 0 h 352425"/>
                <a:gd name="connsiteX5" fmla="*/ 755333 w 790575"/>
                <a:gd name="connsiteY5" fmla="*/ 0 h 352425"/>
                <a:gd name="connsiteX6" fmla="*/ 790575 w 790575"/>
                <a:gd name="connsiteY6" fmla="*/ 35242 h 352425"/>
                <a:gd name="connsiteX7" fmla="*/ 790575 w 790575"/>
                <a:gd name="connsiteY7" fmla="*/ 323850 h 352425"/>
                <a:gd name="connsiteX8" fmla="*/ 755333 w 790575"/>
                <a:gd name="connsiteY8" fmla="*/ 35814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575" h="352425">
                  <a:moveTo>
                    <a:pt x="755333" y="358140"/>
                  </a:moveTo>
                  <a:lnTo>
                    <a:pt x="35243" y="358140"/>
                  </a:lnTo>
                  <a:cubicBezTo>
                    <a:pt x="16193" y="358140"/>
                    <a:pt x="0" y="341947"/>
                    <a:pt x="0" y="322897"/>
                  </a:cubicBezTo>
                  <a:lnTo>
                    <a:pt x="0" y="35242"/>
                  </a:lnTo>
                  <a:cubicBezTo>
                    <a:pt x="0" y="16192"/>
                    <a:pt x="16193" y="0"/>
                    <a:pt x="35243" y="0"/>
                  </a:cubicBezTo>
                  <a:lnTo>
                    <a:pt x="755333" y="0"/>
                  </a:lnTo>
                  <a:cubicBezTo>
                    <a:pt x="774383" y="0"/>
                    <a:pt x="790575" y="16192"/>
                    <a:pt x="790575" y="35242"/>
                  </a:cubicBezTo>
                  <a:lnTo>
                    <a:pt x="790575" y="323850"/>
                  </a:lnTo>
                  <a:cubicBezTo>
                    <a:pt x="790575" y="342900"/>
                    <a:pt x="775335" y="358140"/>
                    <a:pt x="755333" y="358140"/>
                  </a:cubicBezTo>
                  <a:close/>
                </a:path>
              </a:pathLst>
            </a:custGeom>
            <a:solidFill>
              <a:srgbClr val="FCC901"/>
            </a:solidFill>
            <a:ln w="9525" cap="flat">
              <a:noFill/>
              <a:prstDash val="solid"/>
              <a:miter/>
            </a:ln>
          </p:spPr>
          <p:txBody>
            <a:bodyPr rtlCol="0" anchor="ctr"/>
            <a:lstStyle/>
            <a:p>
              <a:endParaRPr lang="en-US"/>
            </a:p>
          </p:txBody>
        </p:sp>
        <p:sp>
          <p:nvSpPr>
            <p:cNvPr id="5" name="Freeform: Shape 5">
              <a:extLst>
                <a:ext uri="{FF2B5EF4-FFF2-40B4-BE49-F238E27FC236}">
                  <a16:creationId xmlns:a16="http://schemas.microsoft.com/office/drawing/2014/main" id="{1C3B4737-8078-4917-8A9B-844BB2BA97E6}"/>
                </a:ext>
              </a:extLst>
            </p:cNvPr>
            <p:cNvSpPr/>
            <p:nvPr/>
          </p:nvSpPr>
          <p:spPr>
            <a:xfrm>
              <a:off x="10613478" y="1097538"/>
              <a:ext cx="245566" cy="120702"/>
            </a:xfrm>
            <a:custGeom>
              <a:avLst/>
              <a:gdLst>
                <a:gd name="connsiteX0" fmla="*/ 545782 w 561975"/>
                <a:gd name="connsiteY0" fmla="*/ 280988 h 276225"/>
                <a:gd name="connsiteX1" fmla="*/ 22860 w 561975"/>
                <a:gd name="connsiteY1" fmla="*/ 280988 h 276225"/>
                <a:gd name="connsiteX2" fmla="*/ 0 w 561975"/>
                <a:gd name="connsiteY2" fmla="*/ 258127 h 276225"/>
                <a:gd name="connsiteX3" fmla="*/ 0 w 561975"/>
                <a:gd name="connsiteY3" fmla="*/ 22860 h 276225"/>
                <a:gd name="connsiteX4" fmla="*/ 22860 w 561975"/>
                <a:gd name="connsiteY4" fmla="*/ 0 h 276225"/>
                <a:gd name="connsiteX5" fmla="*/ 545782 w 561975"/>
                <a:gd name="connsiteY5" fmla="*/ 0 h 276225"/>
                <a:gd name="connsiteX6" fmla="*/ 568643 w 561975"/>
                <a:gd name="connsiteY6" fmla="*/ 22860 h 276225"/>
                <a:gd name="connsiteX7" fmla="*/ 568643 w 561975"/>
                <a:gd name="connsiteY7" fmla="*/ 258127 h 276225"/>
                <a:gd name="connsiteX8" fmla="*/ 545782 w 561975"/>
                <a:gd name="connsiteY8" fmla="*/ 280988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1975" h="276225">
                  <a:moveTo>
                    <a:pt x="545782" y="280988"/>
                  </a:moveTo>
                  <a:lnTo>
                    <a:pt x="22860" y="280988"/>
                  </a:lnTo>
                  <a:cubicBezTo>
                    <a:pt x="9525" y="280988"/>
                    <a:pt x="0" y="270510"/>
                    <a:pt x="0" y="258127"/>
                  </a:cubicBezTo>
                  <a:lnTo>
                    <a:pt x="0" y="22860"/>
                  </a:lnTo>
                  <a:cubicBezTo>
                    <a:pt x="0" y="9525"/>
                    <a:pt x="10477" y="0"/>
                    <a:pt x="22860" y="0"/>
                  </a:cubicBezTo>
                  <a:lnTo>
                    <a:pt x="545782" y="0"/>
                  </a:lnTo>
                  <a:cubicBezTo>
                    <a:pt x="559118" y="0"/>
                    <a:pt x="568643" y="10477"/>
                    <a:pt x="568643" y="22860"/>
                  </a:cubicBezTo>
                  <a:lnTo>
                    <a:pt x="568643" y="258127"/>
                  </a:lnTo>
                  <a:cubicBezTo>
                    <a:pt x="569595" y="270510"/>
                    <a:pt x="559118" y="280988"/>
                    <a:pt x="545782" y="280988"/>
                  </a:cubicBezTo>
                  <a:close/>
                </a:path>
              </a:pathLst>
            </a:custGeom>
            <a:solidFill>
              <a:srgbClr val="E1E3F1"/>
            </a:solidFill>
            <a:ln w="9525" cap="flat">
              <a:noFill/>
              <a:prstDash val="solid"/>
              <a:miter/>
            </a:ln>
          </p:spPr>
          <p:txBody>
            <a:bodyPr rtlCol="0" anchor="ctr"/>
            <a:lstStyle/>
            <a:p>
              <a:endParaRPr lang="en-US"/>
            </a:p>
          </p:txBody>
        </p:sp>
        <p:sp>
          <p:nvSpPr>
            <p:cNvPr id="6" name="Freeform: Shape 6">
              <a:extLst>
                <a:ext uri="{FF2B5EF4-FFF2-40B4-BE49-F238E27FC236}">
                  <a16:creationId xmlns:a16="http://schemas.microsoft.com/office/drawing/2014/main" id="{7C104A9D-6A9A-4623-BC8D-1559F6CA015E}"/>
                </a:ext>
              </a:extLst>
            </p:cNvPr>
            <p:cNvSpPr/>
            <p:nvPr/>
          </p:nvSpPr>
          <p:spPr>
            <a:xfrm>
              <a:off x="10551046" y="1234472"/>
              <a:ext cx="378754" cy="33297"/>
            </a:xfrm>
            <a:custGeom>
              <a:avLst/>
              <a:gdLst>
                <a:gd name="connsiteX0" fmla="*/ 850582 w 866775"/>
                <a:gd name="connsiteY0" fmla="*/ 82867 h 76200"/>
                <a:gd name="connsiteX1" fmla="*/ 18098 w 866775"/>
                <a:gd name="connsiteY1" fmla="*/ 82867 h 76200"/>
                <a:gd name="connsiteX2" fmla="*/ 0 w 866775"/>
                <a:gd name="connsiteY2" fmla="*/ 64770 h 76200"/>
                <a:gd name="connsiteX3" fmla="*/ 0 w 866775"/>
                <a:gd name="connsiteY3" fmla="*/ 18097 h 76200"/>
                <a:gd name="connsiteX4" fmla="*/ 18098 w 866775"/>
                <a:gd name="connsiteY4" fmla="*/ 0 h 76200"/>
                <a:gd name="connsiteX5" fmla="*/ 850582 w 866775"/>
                <a:gd name="connsiteY5" fmla="*/ 0 h 76200"/>
                <a:gd name="connsiteX6" fmla="*/ 868680 w 866775"/>
                <a:gd name="connsiteY6" fmla="*/ 18097 h 76200"/>
                <a:gd name="connsiteX7" fmla="*/ 868680 w 866775"/>
                <a:gd name="connsiteY7" fmla="*/ 64770 h 76200"/>
                <a:gd name="connsiteX8" fmla="*/ 850582 w 866775"/>
                <a:gd name="connsiteY8" fmla="*/ 82867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6775" h="76200">
                  <a:moveTo>
                    <a:pt x="850582" y="82867"/>
                  </a:moveTo>
                  <a:lnTo>
                    <a:pt x="18098" y="82867"/>
                  </a:lnTo>
                  <a:cubicBezTo>
                    <a:pt x="7620" y="82867"/>
                    <a:pt x="0" y="74295"/>
                    <a:pt x="0" y="64770"/>
                  </a:cubicBezTo>
                  <a:lnTo>
                    <a:pt x="0" y="18097"/>
                  </a:lnTo>
                  <a:cubicBezTo>
                    <a:pt x="0" y="7620"/>
                    <a:pt x="8573" y="0"/>
                    <a:pt x="18098" y="0"/>
                  </a:cubicBezTo>
                  <a:lnTo>
                    <a:pt x="850582" y="0"/>
                  </a:lnTo>
                  <a:cubicBezTo>
                    <a:pt x="861060" y="0"/>
                    <a:pt x="868680" y="8572"/>
                    <a:pt x="868680" y="18097"/>
                  </a:cubicBezTo>
                  <a:lnTo>
                    <a:pt x="868680" y="64770"/>
                  </a:lnTo>
                  <a:cubicBezTo>
                    <a:pt x="868680" y="75247"/>
                    <a:pt x="860107" y="82867"/>
                    <a:pt x="850582" y="82867"/>
                  </a:cubicBezTo>
                  <a:close/>
                </a:path>
              </a:pathLst>
            </a:custGeom>
            <a:solidFill>
              <a:srgbClr val="F73823"/>
            </a:solidFill>
            <a:ln w="9525" cap="flat">
              <a:noFill/>
              <a:prstDash val="solid"/>
              <a:miter/>
            </a:ln>
          </p:spPr>
          <p:txBody>
            <a:bodyPr rtlCol="0" anchor="ctr"/>
            <a:lstStyle/>
            <a:p>
              <a:endParaRPr lang="en-US"/>
            </a:p>
          </p:txBody>
        </p:sp>
        <p:sp>
          <p:nvSpPr>
            <p:cNvPr id="7" name="Freeform: Shape 7">
              <a:extLst>
                <a:ext uri="{FF2B5EF4-FFF2-40B4-BE49-F238E27FC236}">
                  <a16:creationId xmlns:a16="http://schemas.microsoft.com/office/drawing/2014/main" id="{04B10F52-3576-46D8-A4C7-7F393F60DFF0}"/>
                </a:ext>
              </a:extLst>
            </p:cNvPr>
            <p:cNvSpPr/>
            <p:nvPr/>
          </p:nvSpPr>
          <p:spPr>
            <a:xfrm>
              <a:off x="10432357" y="212669"/>
              <a:ext cx="611833" cy="853237"/>
            </a:xfrm>
            <a:custGeom>
              <a:avLst/>
              <a:gdLst>
                <a:gd name="connsiteX0" fmla="*/ 1404140 w 1400175"/>
                <a:gd name="connsiteY0" fmla="*/ 122873 h 1952625"/>
                <a:gd name="connsiteX1" fmla="*/ 1380328 w 1400175"/>
                <a:gd name="connsiteY1" fmla="*/ 100013 h 1952625"/>
                <a:gd name="connsiteX2" fmla="*/ 1224118 w 1400175"/>
                <a:gd name="connsiteY2" fmla="*/ 100965 h 1952625"/>
                <a:gd name="connsiteX3" fmla="*/ 1200305 w 1400175"/>
                <a:gd name="connsiteY3" fmla="*/ 77153 h 1952625"/>
                <a:gd name="connsiteX4" fmla="*/ 1201257 w 1400175"/>
                <a:gd name="connsiteY4" fmla="*/ 20003 h 1952625"/>
                <a:gd name="connsiteX5" fmla="*/ 1183160 w 1400175"/>
                <a:gd name="connsiteY5" fmla="*/ 0 h 1952625"/>
                <a:gd name="connsiteX6" fmla="*/ 700243 w 1400175"/>
                <a:gd name="connsiteY6" fmla="*/ 1905 h 1952625"/>
                <a:gd name="connsiteX7" fmla="*/ 700243 w 1400175"/>
                <a:gd name="connsiteY7" fmla="*/ 953 h 1952625"/>
                <a:gd name="connsiteX8" fmla="*/ 222087 w 1400175"/>
                <a:gd name="connsiteY8" fmla="*/ 0 h 1952625"/>
                <a:gd name="connsiteX9" fmla="*/ 203990 w 1400175"/>
                <a:gd name="connsiteY9" fmla="*/ 20003 h 1952625"/>
                <a:gd name="connsiteX10" fmla="*/ 204943 w 1400175"/>
                <a:gd name="connsiteY10" fmla="*/ 77153 h 1952625"/>
                <a:gd name="connsiteX11" fmla="*/ 181130 w 1400175"/>
                <a:gd name="connsiteY11" fmla="*/ 100965 h 1952625"/>
                <a:gd name="connsiteX12" fmla="*/ 24920 w 1400175"/>
                <a:gd name="connsiteY12" fmla="*/ 100013 h 1952625"/>
                <a:gd name="connsiteX13" fmla="*/ 1107 w 1400175"/>
                <a:gd name="connsiteY13" fmla="*/ 122873 h 1952625"/>
                <a:gd name="connsiteX14" fmla="*/ 23015 w 1400175"/>
                <a:gd name="connsiteY14" fmla="*/ 400050 h 1952625"/>
                <a:gd name="connsiteX15" fmla="*/ 119218 w 1400175"/>
                <a:gd name="connsiteY15" fmla="*/ 641985 h 1952625"/>
                <a:gd name="connsiteX16" fmla="*/ 373535 w 1400175"/>
                <a:gd name="connsiteY16" fmla="*/ 835343 h 1952625"/>
                <a:gd name="connsiteX17" fmla="*/ 405920 w 1400175"/>
                <a:gd name="connsiteY17" fmla="*/ 849630 h 1952625"/>
                <a:gd name="connsiteX18" fmla="*/ 574513 w 1400175"/>
                <a:gd name="connsiteY18" fmla="*/ 1005840 h 1952625"/>
                <a:gd name="connsiteX19" fmla="*/ 535460 w 1400175"/>
                <a:gd name="connsiteY19" fmla="*/ 1062990 h 1952625"/>
                <a:gd name="connsiteX20" fmla="*/ 587848 w 1400175"/>
                <a:gd name="connsiteY20" fmla="*/ 1099185 h 1952625"/>
                <a:gd name="connsiteX21" fmla="*/ 615470 w 1400175"/>
                <a:gd name="connsiteY21" fmla="*/ 1099185 h 1952625"/>
                <a:gd name="connsiteX22" fmla="*/ 635473 w 1400175"/>
                <a:gd name="connsiteY22" fmla="*/ 1119188 h 1952625"/>
                <a:gd name="connsiteX23" fmla="*/ 639282 w 1400175"/>
                <a:gd name="connsiteY23" fmla="*/ 1198245 h 1952625"/>
                <a:gd name="connsiteX24" fmla="*/ 626900 w 1400175"/>
                <a:gd name="connsiteY24" fmla="*/ 1439228 h 1952625"/>
                <a:gd name="connsiteX25" fmla="*/ 562130 w 1400175"/>
                <a:gd name="connsiteY25" fmla="*/ 1719263 h 1952625"/>
                <a:gd name="connsiteX26" fmla="*/ 427828 w 1400175"/>
                <a:gd name="connsiteY26" fmla="*/ 1946910 h 1952625"/>
                <a:gd name="connsiteX27" fmla="*/ 467832 w 1400175"/>
                <a:gd name="connsiteY27" fmla="*/ 1960245 h 1952625"/>
                <a:gd name="connsiteX28" fmla="*/ 667857 w 1400175"/>
                <a:gd name="connsiteY28" fmla="*/ 1960245 h 1952625"/>
                <a:gd name="connsiteX29" fmla="*/ 697385 w 1400175"/>
                <a:gd name="connsiteY29" fmla="*/ 1960245 h 1952625"/>
                <a:gd name="connsiteX30" fmla="*/ 697385 w 1400175"/>
                <a:gd name="connsiteY30" fmla="*/ 1960245 h 1952625"/>
                <a:gd name="connsiteX31" fmla="*/ 701195 w 1400175"/>
                <a:gd name="connsiteY31" fmla="*/ 1960245 h 1952625"/>
                <a:gd name="connsiteX32" fmla="*/ 705005 w 1400175"/>
                <a:gd name="connsiteY32" fmla="*/ 1960245 h 1952625"/>
                <a:gd name="connsiteX33" fmla="*/ 705005 w 1400175"/>
                <a:gd name="connsiteY33" fmla="*/ 1960245 h 1952625"/>
                <a:gd name="connsiteX34" fmla="*/ 734532 w 1400175"/>
                <a:gd name="connsiteY34" fmla="*/ 1960245 h 1952625"/>
                <a:gd name="connsiteX35" fmla="*/ 934557 w 1400175"/>
                <a:gd name="connsiteY35" fmla="*/ 1960245 h 1952625"/>
                <a:gd name="connsiteX36" fmla="*/ 974563 w 1400175"/>
                <a:gd name="connsiteY36" fmla="*/ 1946910 h 1952625"/>
                <a:gd name="connsiteX37" fmla="*/ 840260 w 1400175"/>
                <a:gd name="connsiteY37" fmla="*/ 1719263 h 1952625"/>
                <a:gd name="connsiteX38" fmla="*/ 775490 w 1400175"/>
                <a:gd name="connsiteY38" fmla="*/ 1439228 h 1952625"/>
                <a:gd name="connsiteX39" fmla="*/ 763107 w 1400175"/>
                <a:gd name="connsiteY39" fmla="*/ 1198245 h 1952625"/>
                <a:gd name="connsiteX40" fmla="*/ 766918 w 1400175"/>
                <a:gd name="connsiteY40" fmla="*/ 1119188 h 1952625"/>
                <a:gd name="connsiteX41" fmla="*/ 786920 w 1400175"/>
                <a:gd name="connsiteY41" fmla="*/ 1099185 h 1952625"/>
                <a:gd name="connsiteX42" fmla="*/ 814543 w 1400175"/>
                <a:gd name="connsiteY42" fmla="*/ 1099185 h 1952625"/>
                <a:gd name="connsiteX43" fmla="*/ 866930 w 1400175"/>
                <a:gd name="connsiteY43" fmla="*/ 1062990 h 1952625"/>
                <a:gd name="connsiteX44" fmla="*/ 827878 w 1400175"/>
                <a:gd name="connsiteY44" fmla="*/ 1005840 h 1952625"/>
                <a:gd name="connsiteX45" fmla="*/ 996470 w 1400175"/>
                <a:gd name="connsiteY45" fmla="*/ 849630 h 1952625"/>
                <a:gd name="connsiteX46" fmla="*/ 1028855 w 1400175"/>
                <a:gd name="connsiteY46" fmla="*/ 835343 h 1952625"/>
                <a:gd name="connsiteX47" fmla="*/ 1283173 w 1400175"/>
                <a:gd name="connsiteY47" fmla="*/ 641985 h 1952625"/>
                <a:gd name="connsiteX48" fmla="*/ 1379375 w 1400175"/>
                <a:gd name="connsiteY48" fmla="*/ 400050 h 1952625"/>
                <a:gd name="connsiteX49" fmla="*/ 1404140 w 1400175"/>
                <a:gd name="connsiteY49" fmla="*/ 122873 h 1952625"/>
                <a:gd name="connsiteX50" fmla="*/ 284000 w 1400175"/>
                <a:gd name="connsiteY50" fmla="*/ 731520 h 1952625"/>
                <a:gd name="connsiteX51" fmla="*/ 132553 w 1400175"/>
                <a:gd name="connsiteY51" fmla="*/ 548640 h 1952625"/>
                <a:gd name="connsiteX52" fmla="*/ 74450 w 1400175"/>
                <a:gd name="connsiteY52" fmla="*/ 360998 h 1952625"/>
                <a:gd name="connsiteX53" fmla="*/ 60162 w 1400175"/>
                <a:gd name="connsiteY53" fmla="*/ 174308 h 1952625"/>
                <a:gd name="connsiteX54" fmla="*/ 75403 w 1400175"/>
                <a:gd name="connsiteY54" fmla="*/ 158115 h 1952625"/>
                <a:gd name="connsiteX55" fmla="*/ 196370 w 1400175"/>
                <a:gd name="connsiteY55" fmla="*/ 158115 h 1952625"/>
                <a:gd name="connsiteX56" fmla="*/ 209705 w 1400175"/>
                <a:gd name="connsiteY56" fmla="*/ 167640 h 1952625"/>
                <a:gd name="connsiteX57" fmla="*/ 219230 w 1400175"/>
                <a:gd name="connsiteY57" fmla="*/ 240983 h 1952625"/>
                <a:gd name="connsiteX58" fmla="*/ 246853 w 1400175"/>
                <a:gd name="connsiteY58" fmla="*/ 420053 h 1952625"/>
                <a:gd name="connsiteX59" fmla="*/ 286857 w 1400175"/>
                <a:gd name="connsiteY59" fmla="*/ 585788 h 1952625"/>
                <a:gd name="connsiteX60" fmla="*/ 356390 w 1400175"/>
                <a:gd name="connsiteY60" fmla="*/ 764858 h 1952625"/>
                <a:gd name="connsiteX61" fmla="*/ 284000 w 1400175"/>
                <a:gd name="connsiteY61" fmla="*/ 731520 h 1952625"/>
                <a:gd name="connsiteX62" fmla="*/ 1331750 w 1400175"/>
                <a:gd name="connsiteY62" fmla="*/ 360998 h 1952625"/>
                <a:gd name="connsiteX63" fmla="*/ 1273648 w 1400175"/>
                <a:gd name="connsiteY63" fmla="*/ 548640 h 1952625"/>
                <a:gd name="connsiteX64" fmla="*/ 1122200 w 1400175"/>
                <a:gd name="connsiteY64" fmla="*/ 731520 h 1952625"/>
                <a:gd name="connsiteX65" fmla="*/ 1048857 w 1400175"/>
                <a:gd name="connsiteY65" fmla="*/ 765810 h 1952625"/>
                <a:gd name="connsiteX66" fmla="*/ 1118390 w 1400175"/>
                <a:gd name="connsiteY66" fmla="*/ 586740 h 1952625"/>
                <a:gd name="connsiteX67" fmla="*/ 1158395 w 1400175"/>
                <a:gd name="connsiteY67" fmla="*/ 421005 h 1952625"/>
                <a:gd name="connsiteX68" fmla="*/ 1186018 w 1400175"/>
                <a:gd name="connsiteY68" fmla="*/ 241935 h 1952625"/>
                <a:gd name="connsiteX69" fmla="*/ 1195543 w 1400175"/>
                <a:gd name="connsiteY69" fmla="*/ 168593 h 1952625"/>
                <a:gd name="connsiteX70" fmla="*/ 1208878 w 1400175"/>
                <a:gd name="connsiteY70" fmla="*/ 159068 h 1952625"/>
                <a:gd name="connsiteX71" fmla="*/ 1329845 w 1400175"/>
                <a:gd name="connsiteY71" fmla="*/ 159068 h 1952625"/>
                <a:gd name="connsiteX72" fmla="*/ 1345085 w 1400175"/>
                <a:gd name="connsiteY72" fmla="*/ 175260 h 1952625"/>
                <a:gd name="connsiteX73" fmla="*/ 1331750 w 1400175"/>
                <a:gd name="connsiteY73" fmla="*/ 360998 h 195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400175" h="1952625">
                  <a:moveTo>
                    <a:pt x="1404140" y="122873"/>
                  </a:moveTo>
                  <a:cubicBezTo>
                    <a:pt x="1403188" y="106680"/>
                    <a:pt x="1397473" y="100013"/>
                    <a:pt x="1380328" y="100013"/>
                  </a:cubicBezTo>
                  <a:cubicBezTo>
                    <a:pt x="1327940" y="100965"/>
                    <a:pt x="1276505" y="99060"/>
                    <a:pt x="1224118" y="100965"/>
                  </a:cubicBezTo>
                  <a:cubicBezTo>
                    <a:pt x="1205068" y="100965"/>
                    <a:pt x="1199353" y="94298"/>
                    <a:pt x="1200305" y="77153"/>
                  </a:cubicBezTo>
                  <a:cubicBezTo>
                    <a:pt x="1201257" y="58103"/>
                    <a:pt x="1200305" y="39053"/>
                    <a:pt x="1201257" y="20003"/>
                  </a:cubicBezTo>
                  <a:cubicBezTo>
                    <a:pt x="1202210" y="6668"/>
                    <a:pt x="1197448" y="0"/>
                    <a:pt x="1183160" y="0"/>
                  </a:cubicBezTo>
                  <a:cubicBezTo>
                    <a:pt x="1024093" y="953"/>
                    <a:pt x="859310" y="953"/>
                    <a:pt x="700243" y="1905"/>
                  </a:cubicBezTo>
                  <a:cubicBezTo>
                    <a:pt x="700243" y="1905"/>
                    <a:pt x="700243" y="1905"/>
                    <a:pt x="700243" y="953"/>
                  </a:cubicBezTo>
                  <a:cubicBezTo>
                    <a:pt x="541175" y="953"/>
                    <a:pt x="382107" y="0"/>
                    <a:pt x="222087" y="0"/>
                  </a:cubicBezTo>
                  <a:cubicBezTo>
                    <a:pt x="207800" y="0"/>
                    <a:pt x="203037" y="6668"/>
                    <a:pt x="203990" y="20003"/>
                  </a:cubicBezTo>
                  <a:cubicBezTo>
                    <a:pt x="204943" y="39053"/>
                    <a:pt x="203990" y="58103"/>
                    <a:pt x="204943" y="77153"/>
                  </a:cubicBezTo>
                  <a:cubicBezTo>
                    <a:pt x="205895" y="95250"/>
                    <a:pt x="200180" y="101918"/>
                    <a:pt x="181130" y="100965"/>
                  </a:cubicBezTo>
                  <a:cubicBezTo>
                    <a:pt x="128743" y="100013"/>
                    <a:pt x="77307" y="100965"/>
                    <a:pt x="24920" y="100013"/>
                  </a:cubicBezTo>
                  <a:cubicBezTo>
                    <a:pt x="7775" y="100013"/>
                    <a:pt x="2060" y="106680"/>
                    <a:pt x="1107" y="122873"/>
                  </a:cubicBezTo>
                  <a:cubicBezTo>
                    <a:pt x="-2702" y="216218"/>
                    <a:pt x="3012" y="308610"/>
                    <a:pt x="23015" y="400050"/>
                  </a:cubicBezTo>
                  <a:cubicBezTo>
                    <a:pt x="42065" y="485775"/>
                    <a:pt x="69687" y="568643"/>
                    <a:pt x="119218" y="641985"/>
                  </a:cubicBezTo>
                  <a:cubicBezTo>
                    <a:pt x="182082" y="736283"/>
                    <a:pt x="263998" y="803910"/>
                    <a:pt x="373535" y="835343"/>
                  </a:cubicBezTo>
                  <a:cubicBezTo>
                    <a:pt x="384012" y="838200"/>
                    <a:pt x="398300" y="839153"/>
                    <a:pt x="405920" y="849630"/>
                  </a:cubicBezTo>
                  <a:cubicBezTo>
                    <a:pt x="449735" y="915353"/>
                    <a:pt x="504980" y="967740"/>
                    <a:pt x="574513" y="1005840"/>
                  </a:cubicBezTo>
                  <a:cubicBezTo>
                    <a:pt x="542128" y="1017270"/>
                    <a:pt x="531650" y="1034415"/>
                    <a:pt x="535460" y="1062990"/>
                  </a:cubicBezTo>
                  <a:cubicBezTo>
                    <a:pt x="539270" y="1086803"/>
                    <a:pt x="557368" y="1099185"/>
                    <a:pt x="587848" y="1099185"/>
                  </a:cubicBezTo>
                  <a:cubicBezTo>
                    <a:pt x="597373" y="1099185"/>
                    <a:pt x="605945" y="1100138"/>
                    <a:pt x="615470" y="1099185"/>
                  </a:cubicBezTo>
                  <a:cubicBezTo>
                    <a:pt x="630710" y="1097280"/>
                    <a:pt x="635473" y="1104900"/>
                    <a:pt x="635473" y="1119188"/>
                  </a:cubicBezTo>
                  <a:cubicBezTo>
                    <a:pt x="636425" y="1145858"/>
                    <a:pt x="639282" y="1171575"/>
                    <a:pt x="639282" y="1198245"/>
                  </a:cubicBezTo>
                  <a:cubicBezTo>
                    <a:pt x="639282" y="1279208"/>
                    <a:pt x="636425" y="1359218"/>
                    <a:pt x="626900" y="1439228"/>
                  </a:cubicBezTo>
                  <a:cubicBezTo>
                    <a:pt x="616423" y="1535430"/>
                    <a:pt x="594515" y="1628775"/>
                    <a:pt x="562130" y="1719263"/>
                  </a:cubicBezTo>
                  <a:cubicBezTo>
                    <a:pt x="532603" y="1803083"/>
                    <a:pt x="486882" y="1880235"/>
                    <a:pt x="427828" y="1946910"/>
                  </a:cubicBezTo>
                  <a:cubicBezTo>
                    <a:pt x="437353" y="1962150"/>
                    <a:pt x="453545" y="1960245"/>
                    <a:pt x="467832" y="1960245"/>
                  </a:cubicBezTo>
                  <a:cubicBezTo>
                    <a:pt x="534507" y="1961198"/>
                    <a:pt x="601182" y="1960245"/>
                    <a:pt x="667857" y="1960245"/>
                  </a:cubicBezTo>
                  <a:cubicBezTo>
                    <a:pt x="677382" y="1960245"/>
                    <a:pt x="687860" y="1960245"/>
                    <a:pt x="697385" y="1960245"/>
                  </a:cubicBezTo>
                  <a:lnTo>
                    <a:pt x="697385" y="1960245"/>
                  </a:lnTo>
                  <a:cubicBezTo>
                    <a:pt x="698338" y="1960245"/>
                    <a:pt x="700243" y="1960245"/>
                    <a:pt x="701195" y="1960245"/>
                  </a:cubicBezTo>
                  <a:cubicBezTo>
                    <a:pt x="702148" y="1960245"/>
                    <a:pt x="704053" y="1960245"/>
                    <a:pt x="705005" y="1960245"/>
                  </a:cubicBezTo>
                  <a:lnTo>
                    <a:pt x="705005" y="1960245"/>
                  </a:lnTo>
                  <a:cubicBezTo>
                    <a:pt x="714530" y="1960245"/>
                    <a:pt x="725007" y="1960245"/>
                    <a:pt x="734532" y="1960245"/>
                  </a:cubicBezTo>
                  <a:cubicBezTo>
                    <a:pt x="801207" y="1960245"/>
                    <a:pt x="867882" y="1960245"/>
                    <a:pt x="934557" y="1960245"/>
                  </a:cubicBezTo>
                  <a:cubicBezTo>
                    <a:pt x="948845" y="1960245"/>
                    <a:pt x="965038" y="1962150"/>
                    <a:pt x="974563" y="1946910"/>
                  </a:cubicBezTo>
                  <a:cubicBezTo>
                    <a:pt x="915507" y="1879283"/>
                    <a:pt x="869788" y="1803083"/>
                    <a:pt x="840260" y="1719263"/>
                  </a:cubicBezTo>
                  <a:cubicBezTo>
                    <a:pt x="807875" y="1628775"/>
                    <a:pt x="785968" y="1535430"/>
                    <a:pt x="775490" y="1439228"/>
                  </a:cubicBezTo>
                  <a:cubicBezTo>
                    <a:pt x="766918" y="1359218"/>
                    <a:pt x="763107" y="1278255"/>
                    <a:pt x="763107" y="1198245"/>
                  </a:cubicBezTo>
                  <a:cubicBezTo>
                    <a:pt x="763107" y="1171575"/>
                    <a:pt x="765965" y="1145858"/>
                    <a:pt x="766918" y="1119188"/>
                  </a:cubicBezTo>
                  <a:cubicBezTo>
                    <a:pt x="766918" y="1104900"/>
                    <a:pt x="770728" y="1097280"/>
                    <a:pt x="786920" y="1099185"/>
                  </a:cubicBezTo>
                  <a:cubicBezTo>
                    <a:pt x="795493" y="1100138"/>
                    <a:pt x="805018" y="1099185"/>
                    <a:pt x="814543" y="1099185"/>
                  </a:cubicBezTo>
                  <a:cubicBezTo>
                    <a:pt x="845023" y="1099185"/>
                    <a:pt x="863120" y="1086803"/>
                    <a:pt x="866930" y="1062990"/>
                  </a:cubicBezTo>
                  <a:cubicBezTo>
                    <a:pt x="871693" y="1034415"/>
                    <a:pt x="860263" y="1017270"/>
                    <a:pt x="827878" y="1005840"/>
                  </a:cubicBezTo>
                  <a:cubicBezTo>
                    <a:pt x="898363" y="967740"/>
                    <a:pt x="953607" y="915353"/>
                    <a:pt x="996470" y="849630"/>
                  </a:cubicBezTo>
                  <a:cubicBezTo>
                    <a:pt x="1004090" y="839153"/>
                    <a:pt x="1017425" y="838200"/>
                    <a:pt x="1028855" y="835343"/>
                  </a:cubicBezTo>
                  <a:cubicBezTo>
                    <a:pt x="1138393" y="802958"/>
                    <a:pt x="1220307" y="735330"/>
                    <a:pt x="1283173" y="641985"/>
                  </a:cubicBezTo>
                  <a:cubicBezTo>
                    <a:pt x="1332703" y="567690"/>
                    <a:pt x="1360325" y="484823"/>
                    <a:pt x="1379375" y="400050"/>
                  </a:cubicBezTo>
                  <a:cubicBezTo>
                    <a:pt x="1402235" y="308610"/>
                    <a:pt x="1407950" y="216218"/>
                    <a:pt x="1404140" y="122873"/>
                  </a:cubicBezTo>
                  <a:close/>
                  <a:moveTo>
                    <a:pt x="284000" y="731520"/>
                  </a:moveTo>
                  <a:cubicBezTo>
                    <a:pt x="215420" y="686753"/>
                    <a:pt x="166843" y="621983"/>
                    <a:pt x="132553" y="548640"/>
                  </a:cubicBezTo>
                  <a:cubicBezTo>
                    <a:pt x="104930" y="488633"/>
                    <a:pt x="86832" y="425768"/>
                    <a:pt x="74450" y="360998"/>
                  </a:cubicBezTo>
                  <a:cubicBezTo>
                    <a:pt x="63020" y="299085"/>
                    <a:pt x="60162" y="237173"/>
                    <a:pt x="60162" y="174308"/>
                  </a:cubicBezTo>
                  <a:cubicBezTo>
                    <a:pt x="60162" y="162878"/>
                    <a:pt x="63973" y="158115"/>
                    <a:pt x="75403" y="158115"/>
                  </a:cubicBezTo>
                  <a:cubicBezTo>
                    <a:pt x="115407" y="159068"/>
                    <a:pt x="156365" y="158115"/>
                    <a:pt x="196370" y="158115"/>
                  </a:cubicBezTo>
                  <a:cubicBezTo>
                    <a:pt x="203037" y="158115"/>
                    <a:pt x="209705" y="158115"/>
                    <a:pt x="209705" y="167640"/>
                  </a:cubicBezTo>
                  <a:cubicBezTo>
                    <a:pt x="208753" y="192405"/>
                    <a:pt x="218278" y="216218"/>
                    <a:pt x="219230" y="240983"/>
                  </a:cubicBezTo>
                  <a:cubicBezTo>
                    <a:pt x="222087" y="300990"/>
                    <a:pt x="235423" y="360045"/>
                    <a:pt x="246853" y="420053"/>
                  </a:cubicBezTo>
                  <a:cubicBezTo>
                    <a:pt x="257330" y="476250"/>
                    <a:pt x="271618" y="531495"/>
                    <a:pt x="286857" y="585788"/>
                  </a:cubicBezTo>
                  <a:cubicBezTo>
                    <a:pt x="304003" y="645795"/>
                    <a:pt x="326862" y="704850"/>
                    <a:pt x="356390" y="764858"/>
                  </a:cubicBezTo>
                  <a:cubicBezTo>
                    <a:pt x="325910" y="762000"/>
                    <a:pt x="304955" y="745808"/>
                    <a:pt x="284000" y="731520"/>
                  </a:cubicBezTo>
                  <a:close/>
                  <a:moveTo>
                    <a:pt x="1331750" y="360998"/>
                  </a:moveTo>
                  <a:cubicBezTo>
                    <a:pt x="1319368" y="425768"/>
                    <a:pt x="1302223" y="488633"/>
                    <a:pt x="1273648" y="548640"/>
                  </a:cubicBezTo>
                  <a:cubicBezTo>
                    <a:pt x="1239357" y="621983"/>
                    <a:pt x="1190780" y="686753"/>
                    <a:pt x="1122200" y="731520"/>
                  </a:cubicBezTo>
                  <a:cubicBezTo>
                    <a:pt x="1101245" y="744855"/>
                    <a:pt x="1080290" y="762000"/>
                    <a:pt x="1048857" y="765810"/>
                  </a:cubicBezTo>
                  <a:cubicBezTo>
                    <a:pt x="1078385" y="704850"/>
                    <a:pt x="1101245" y="646748"/>
                    <a:pt x="1118390" y="586740"/>
                  </a:cubicBezTo>
                  <a:cubicBezTo>
                    <a:pt x="1134582" y="532448"/>
                    <a:pt x="1147918" y="477203"/>
                    <a:pt x="1158395" y="421005"/>
                  </a:cubicBezTo>
                  <a:cubicBezTo>
                    <a:pt x="1169825" y="361950"/>
                    <a:pt x="1183160" y="302895"/>
                    <a:pt x="1186018" y="241935"/>
                  </a:cubicBezTo>
                  <a:cubicBezTo>
                    <a:pt x="1186970" y="217170"/>
                    <a:pt x="1196495" y="193358"/>
                    <a:pt x="1195543" y="168593"/>
                  </a:cubicBezTo>
                  <a:cubicBezTo>
                    <a:pt x="1195543" y="159068"/>
                    <a:pt x="1202210" y="159068"/>
                    <a:pt x="1208878" y="159068"/>
                  </a:cubicBezTo>
                  <a:cubicBezTo>
                    <a:pt x="1248882" y="159068"/>
                    <a:pt x="1289840" y="159068"/>
                    <a:pt x="1329845" y="159068"/>
                  </a:cubicBezTo>
                  <a:cubicBezTo>
                    <a:pt x="1341275" y="159068"/>
                    <a:pt x="1345085" y="163830"/>
                    <a:pt x="1345085" y="175260"/>
                  </a:cubicBezTo>
                  <a:cubicBezTo>
                    <a:pt x="1346990" y="237173"/>
                    <a:pt x="1343180" y="299085"/>
                    <a:pt x="1331750" y="360998"/>
                  </a:cubicBezTo>
                  <a:close/>
                </a:path>
              </a:pathLst>
            </a:custGeom>
            <a:solidFill>
              <a:srgbClr val="FCC901"/>
            </a:solidFill>
            <a:ln w="9525" cap="flat">
              <a:noFill/>
              <a:prstDash val="solid"/>
              <a:miter/>
            </a:ln>
          </p:spPr>
          <p:txBody>
            <a:bodyPr rtlCol="0" anchor="ctr"/>
            <a:lstStyle/>
            <a:p>
              <a:endParaRPr lang="en-US"/>
            </a:p>
          </p:txBody>
        </p:sp>
        <p:sp>
          <p:nvSpPr>
            <p:cNvPr id="8" name="Freeform: Shape 8">
              <a:extLst>
                <a:ext uri="{FF2B5EF4-FFF2-40B4-BE49-F238E27FC236}">
                  <a16:creationId xmlns:a16="http://schemas.microsoft.com/office/drawing/2014/main" id="{5EA64DA5-31CC-4F1B-B77E-74D2E6FB6F6A}"/>
                </a:ext>
              </a:extLst>
            </p:cNvPr>
            <p:cNvSpPr/>
            <p:nvPr/>
          </p:nvSpPr>
          <p:spPr>
            <a:xfrm>
              <a:off x="10736937" y="213918"/>
              <a:ext cx="307998" cy="853237"/>
            </a:xfrm>
            <a:custGeom>
              <a:avLst/>
              <a:gdLst>
                <a:gd name="connsiteX0" fmla="*/ 2261 w 704850"/>
                <a:gd name="connsiteY0" fmla="*/ 1960245 h 1952625"/>
                <a:gd name="connsiteX1" fmla="*/ 39409 w 704850"/>
                <a:gd name="connsiteY1" fmla="*/ 1960245 h 1952625"/>
                <a:gd name="connsiteX2" fmla="*/ 239434 w 704850"/>
                <a:gd name="connsiteY2" fmla="*/ 1960245 h 1952625"/>
                <a:gd name="connsiteX3" fmla="*/ 279439 w 704850"/>
                <a:gd name="connsiteY3" fmla="*/ 1946910 h 1952625"/>
                <a:gd name="connsiteX4" fmla="*/ 145136 w 704850"/>
                <a:gd name="connsiteY4" fmla="*/ 1719263 h 1952625"/>
                <a:gd name="connsiteX5" fmla="*/ 80366 w 704850"/>
                <a:gd name="connsiteY5" fmla="*/ 1439228 h 1952625"/>
                <a:gd name="connsiteX6" fmla="*/ 67984 w 704850"/>
                <a:gd name="connsiteY6" fmla="*/ 1198245 h 1952625"/>
                <a:gd name="connsiteX7" fmla="*/ 71794 w 704850"/>
                <a:gd name="connsiteY7" fmla="*/ 1119188 h 1952625"/>
                <a:gd name="connsiteX8" fmla="*/ 91796 w 704850"/>
                <a:gd name="connsiteY8" fmla="*/ 1099185 h 1952625"/>
                <a:gd name="connsiteX9" fmla="*/ 119419 w 704850"/>
                <a:gd name="connsiteY9" fmla="*/ 1099185 h 1952625"/>
                <a:gd name="connsiteX10" fmla="*/ 171806 w 704850"/>
                <a:gd name="connsiteY10" fmla="*/ 1062990 h 1952625"/>
                <a:gd name="connsiteX11" fmla="*/ 132754 w 704850"/>
                <a:gd name="connsiteY11" fmla="*/ 1005840 h 1952625"/>
                <a:gd name="connsiteX12" fmla="*/ 301346 w 704850"/>
                <a:gd name="connsiteY12" fmla="*/ 849630 h 1952625"/>
                <a:gd name="connsiteX13" fmla="*/ 333731 w 704850"/>
                <a:gd name="connsiteY13" fmla="*/ 835343 h 1952625"/>
                <a:gd name="connsiteX14" fmla="*/ 588049 w 704850"/>
                <a:gd name="connsiteY14" fmla="*/ 641985 h 1952625"/>
                <a:gd name="connsiteX15" fmla="*/ 684251 w 704850"/>
                <a:gd name="connsiteY15" fmla="*/ 400050 h 1952625"/>
                <a:gd name="connsiteX16" fmla="*/ 706159 w 704850"/>
                <a:gd name="connsiteY16" fmla="*/ 122873 h 1952625"/>
                <a:gd name="connsiteX17" fmla="*/ 682346 w 704850"/>
                <a:gd name="connsiteY17" fmla="*/ 100013 h 1952625"/>
                <a:gd name="connsiteX18" fmla="*/ 526136 w 704850"/>
                <a:gd name="connsiteY18" fmla="*/ 100965 h 1952625"/>
                <a:gd name="connsiteX19" fmla="*/ 502324 w 704850"/>
                <a:gd name="connsiteY19" fmla="*/ 77153 h 1952625"/>
                <a:gd name="connsiteX20" fmla="*/ 503276 w 704850"/>
                <a:gd name="connsiteY20" fmla="*/ 20003 h 1952625"/>
                <a:gd name="connsiteX21" fmla="*/ 485179 w 704850"/>
                <a:gd name="connsiteY21" fmla="*/ 0 h 1952625"/>
                <a:gd name="connsiteX22" fmla="*/ 1309 w 704850"/>
                <a:gd name="connsiteY22" fmla="*/ 1905 h 1952625"/>
                <a:gd name="connsiteX23" fmla="*/ 356 w 704850"/>
                <a:gd name="connsiteY23" fmla="*/ 545783 h 1952625"/>
                <a:gd name="connsiteX24" fmla="*/ 356 w 704850"/>
                <a:gd name="connsiteY24" fmla="*/ 1960245 h 1952625"/>
                <a:gd name="connsiteX25" fmla="*/ 351829 w 704850"/>
                <a:gd name="connsiteY25" fmla="*/ 762953 h 1952625"/>
                <a:gd name="connsiteX26" fmla="*/ 421361 w 704850"/>
                <a:gd name="connsiteY26" fmla="*/ 583883 h 1952625"/>
                <a:gd name="connsiteX27" fmla="*/ 461366 w 704850"/>
                <a:gd name="connsiteY27" fmla="*/ 418148 h 1952625"/>
                <a:gd name="connsiteX28" fmla="*/ 488989 w 704850"/>
                <a:gd name="connsiteY28" fmla="*/ 239078 h 1952625"/>
                <a:gd name="connsiteX29" fmla="*/ 498514 w 704850"/>
                <a:gd name="connsiteY29" fmla="*/ 165735 h 1952625"/>
                <a:gd name="connsiteX30" fmla="*/ 511849 w 704850"/>
                <a:gd name="connsiteY30" fmla="*/ 156210 h 1952625"/>
                <a:gd name="connsiteX31" fmla="*/ 632816 w 704850"/>
                <a:gd name="connsiteY31" fmla="*/ 156210 h 1952625"/>
                <a:gd name="connsiteX32" fmla="*/ 648056 w 704850"/>
                <a:gd name="connsiteY32" fmla="*/ 172403 h 1952625"/>
                <a:gd name="connsiteX33" fmla="*/ 633769 w 704850"/>
                <a:gd name="connsiteY33" fmla="*/ 359093 h 1952625"/>
                <a:gd name="connsiteX34" fmla="*/ 575666 w 704850"/>
                <a:gd name="connsiteY34" fmla="*/ 546735 h 1952625"/>
                <a:gd name="connsiteX35" fmla="*/ 424219 w 704850"/>
                <a:gd name="connsiteY35" fmla="*/ 729615 h 1952625"/>
                <a:gd name="connsiteX36" fmla="*/ 351829 w 704850"/>
                <a:gd name="connsiteY36" fmla="*/ 762953 h 195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04850" h="1952625">
                  <a:moveTo>
                    <a:pt x="2261" y="1960245"/>
                  </a:moveTo>
                  <a:cubicBezTo>
                    <a:pt x="14644" y="1960245"/>
                    <a:pt x="27026" y="1960245"/>
                    <a:pt x="39409" y="1960245"/>
                  </a:cubicBezTo>
                  <a:cubicBezTo>
                    <a:pt x="106084" y="1960245"/>
                    <a:pt x="172759" y="1960245"/>
                    <a:pt x="239434" y="1960245"/>
                  </a:cubicBezTo>
                  <a:cubicBezTo>
                    <a:pt x="253721" y="1960245"/>
                    <a:pt x="269914" y="1962150"/>
                    <a:pt x="279439" y="1946910"/>
                  </a:cubicBezTo>
                  <a:cubicBezTo>
                    <a:pt x="220384" y="1879283"/>
                    <a:pt x="174664" y="1803083"/>
                    <a:pt x="145136" y="1719263"/>
                  </a:cubicBezTo>
                  <a:cubicBezTo>
                    <a:pt x="112751" y="1628775"/>
                    <a:pt x="90844" y="1535430"/>
                    <a:pt x="80366" y="1439228"/>
                  </a:cubicBezTo>
                  <a:cubicBezTo>
                    <a:pt x="71794" y="1359218"/>
                    <a:pt x="67984" y="1278255"/>
                    <a:pt x="67984" y="1198245"/>
                  </a:cubicBezTo>
                  <a:cubicBezTo>
                    <a:pt x="67984" y="1171575"/>
                    <a:pt x="70841" y="1145858"/>
                    <a:pt x="71794" y="1119188"/>
                  </a:cubicBezTo>
                  <a:cubicBezTo>
                    <a:pt x="71794" y="1104900"/>
                    <a:pt x="75604" y="1097280"/>
                    <a:pt x="91796" y="1099185"/>
                  </a:cubicBezTo>
                  <a:cubicBezTo>
                    <a:pt x="100369" y="1100138"/>
                    <a:pt x="109894" y="1099185"/>
                    <a:pt x="119419" y="1099185"/>
                  </a:cubicBezTo>
                  <a:cubicBezTo>
                    <a:pt x="149899" y="1099185"/>
                    <a:pt x="167996" y="1086803"/>
                    <a:pt x="171806" y="1062990"/>
                  </a:cubicBezTo>
                  <a:cubicBezTo>
                    <a:pt x="176569" y="1034415"/>
                    <a:pt x="165139" y="1017270"/>
                    <a:pt x="132754" y="1005840"/>
                  </a:cubicBezTo>
                  <a:cubicBezTo>
                    <a:pt x="203239" y="967740"/>
                    <a:pt x="258484" y="915353"/>
                    <a:pt x="301346" y="849630"/>
                  </a:cubicBezTo>
                  <a:cubicBezTo>
                    <a:pt x="308966" y="839153"/>
                    <a:pt x="322301" y="838200"/>
                    <a:pt x="333731" y="835343"/>
                  </a:cubicBezTo>
                  <a:cubicBezTo>
                    <a:pt x="443269" y="802958"/>
                    <a:pt x="525184" y="735330"/>
                    <a:pt x="588049" y="641985"/>
                  </a:cubicBezTo>
                  <a:cubicBezTo>
                    <a:pt x="637579" y="567690"/>
                    <a:pt x="665201" y="484823"/>
                    <a:pt x="684251" y="400050"/>
                  </a:cubicBezTo>
                  <a:cubicBezTo>
                    <a:pt x="704254" y="309563"/>
                    <a:pt x="709969" y="216218"/>
                    <a:pt x="706159" y="122873"/>
                  </a:cubicBezTo>
                  <a:cubicBezTo>
                    <a:pt x="705206" y="106680"/>
                    <a:pt x="699491" y="100013"/>
                    <a:pt x="682346" y="100013"/>
                  </a:cubicBezTo>
                  <a:cubicBezTo>
                    <a:pt x="629959" y="100965"/>
                    <a:pt x="578524" y="99060"/>
                    <a:pt x="526136" y="100965"/>
                  </a:cubicBezTo>
                  <a:cubicBezTo>
                    <a:pt x="507086" y="100965"/>
                    <a:pt x="501371" y="94298"/>
                    <a:pt x="502324" y="77153"/>
                  </a:cubicBezTo>
                  <a:cubicBezTo>
                    <a:pt x="503276" y="58103"/>
                    <a:pt x="502324" y="39053"/>
                    <a:pt x="503276" y="20003"/>
                  </a:cubicBezTo>
                  <a:cubicBezTo>
                    <a:pt x="504229" y="6668"/>
                    <a:pt x="499466" y="0"/>
                    <a:pt x="485179" y="0"/>
                  </a:cubicBezTo>
                  <a:cubicBezTo>
                    <a:pt x="326111" y="952"/>
                    <a:pt x="161329" y="952"/>
                    <a:pt x="1309" y="1905"/>
                  </a:cubicBezTo>
                  <a:cubicBezTo>
                    <a:pt x="-1549" y="5715"/>
                    <a:pt x="1309" y="545783"/>
                    <a:pt x="356" y="545783"/>
                  </a:cubicBezTo>
                  <a:lnTo>
                    <a:pt x="356" y="1960245"/>
                  </a:lnTo>
                  <a:close/>
                  <a:moveTo>
                    <a:pt x="351829" y="762953"/>
                  </a:moveTo>
                  <a:cubicBezTo>
                    <a:pt x="381356" y="701993"/>
                    <a:pt x="404216" y="643890"/>
                    <a:pt x="421361" y="583883"/>
                  </a:cubicBezTo>
                  <a:cubicBezTo>
                    <a:pt x="437554" y="529590"/>
                    <a:pt x="450889" y="474345"/>
                    <a:pt x="461366" y="418148"/>
                  </a:cubicBezTo>
                  <a:cubicBezTo>
                    <a:pt x="472796" y="359093"/>
                    <a:pt x="486131" y="300038"/>
                    <a:pt x="488989" y="239078"/>
                  </a:cubicBezTo>
                  <a:cubicBezTo>
                    <a:pt x="489941" y="214313"/>
                    <a:pt x="499466" y="190500"/>
                    <a:pt x="498514" y="165735"/>
                  </a:cubicBezTo>
                  <a:cubicBezTo>
                    <a:pt x="498514" y="156210"/>
                    <a:pt x="505181" y="156210"/>
                    <a:pt x="511849" y="156210"/>
                  </a:cubicBezTo>
                  <a:cubicBezTo>
                    <a:pt x="551854" y="156210"/>
                    <a:pt x="592811" y="156210"/>
                    <a:pt x="632816" y="156210"/>
                  </a:cubicBezTo>
                  <a:cubicBezTo>
                    <a:pt x="644246" y="156210"/>
                    <a:pt x="648056" y="160973"/>
                    <a:pt x="648056" y="172403"/>
                  </a:cubicBezTo>
                  <a:cubicBezTo>
                    <a:pt x="648056" y="235268"/>
                    <a:pt x="645199" y="297180"/>
                    <a:pt x="633769" y="359093"/>
                  </a:cubicBezTo>
                  <a:cubicBezTo>
                    <a:pt x="621386" y="423863"/>
                    <a:pt x="604241" y="486728"/>
                    <a:pt x="575666" y="546735"/>
                  </a:cubicBezTo>
                  <a:cubicBezTo>
                    <a:pt x="541376" y="620078"/>
                    <a:pt x="492799" y="684848"/>
                    <a:pt x="424219" y="729615"/>
                  </a:cubicBezTo>
                  <a:cubicBezTo>
                    <a:pt x="405169" y="742950"/>
                    <a:pt x="383261" y="759143"/>
                    <a:pt x="351829" y="762953"/>
                  </a:cubicBezTo>
                  <a:close/>
                </a:path>
              </a:pathLst>
            </a:custGeom>
            <a:solidFill>
              <a:srgbClr val="F3C000"/>
            </a:solidFill>
            <a:ln w="9525" cap="flat">
              <a:noFill/>
              <a:prstDash val="solid"/>
              <a:miter/>
            </a:ln>
          </p:spPr>
          <p:txBody>
            <a:bodyPr rtlCol="0" anchor="ctr"/>
            <a:lstStyle/>
            <a:p>
              <a:endParaRPr lang="en-US"/>
            </a:p>
          </p:txBody>
        </p:sp>
        <p:sp>
          <p:nvSpPr>
            <p:cNvPr id="9" name="Freeform: Shape 9">
              <a:extLst>
                <a:ext uri="{FF2B5EF4-FFF2-40B4-BE49-F238E27FC236}">
                  <a16:creationId xmlns:a16="http://schemas.microsoft.com/office/drawing/2014/main" id="{A58FD8E3-FE87-4CF4-BA5B-576484BC801F}"/>
                </a:ext>
              </a:extLst>
            </p:cNvPr>
            <p:cNvSpPr/>
            <p:nvPr/>
          </p:nvSpPr>
          <p:spPr>
            <a:xfrm>
              <a:off x="10599659" y="1064241"/>
              <a:ext cx="278863" cy="12486"/>
            </a:xfrm>
            <a:custGeom>
              <a:avLst/>
              <a:gdLst>
                <a:gd name="connsiteX0" fmla="*/ 641225 w 638175"/>
                <a:gd name="connsiteY0" fmla="*/ 35242 h 28575"/>
                <a:gd name="connsiteX1" fmla="*/ 193 w 638175"/>
                <a:gd name="connsiteY1" fmla="*/ 34290 h 28575"/>
                <a:gd name="connsiteX2" fmla="*/ 46865 w 638175"/>
                <a:gd name="connsiteY2" fmla="*/ 0 h 28575"/>
                <a:gd name="connsiteX3" fmla="*/ 75440 w 638175"/>
                <a:gd name="connsiteY3" fmla="*/ 3810 h 28575"/>
                <a:gd name="connsiteX4" fmla="*/ 565978 w 638175"/>
                <a:gd name="connsiteY4" fmla="*/ 3810 h 28575"/>
                <a:gd name="connsiteX5" fmla="*/ 594553 w 638175"/>
                <a:gd name="connsiteY5" fmla="*/ 0 h 28575"/>
                <a:gd name="connsiteX6" fmla="*/ 608840 w 638175"/>
                <a:gd name="connsiteY6" fmla="*/ 2857 h 28575"/>
                <a:gd name="connsiteX7" fmla="*/ 641225 w 638175"/>
                <a:gd name="connsiteY7" fmla="*/ 35242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175" h="28575">
                  <a:moveTo>
                    <a:pt x="641225" y="35242"/>
                  </a:moveTo>
                  <a:cubicBezTo>
                    <a:pt x="427865" y="35242"/>
                    <a:pt x="213553" y="35242"/>
                    <a:pt x="193" y="34290"/>
                  </a:cubicBezTo>
                  <a:cubicBezTo>
                    <a:pt x="-2665" y="-1905"/>
                    <a:pt x="26863" y="5715"/>
                    <a:pt x="46865" y="0"/>
                  </a:cubicBezTo>
                  <a:cubicBezTo>
                    <a:pt x="56390" y="952"/>
                    <a:pt x="65915" y="3810"/>
                    <a:pt x="75440" y="3810"/>
                  </a:cubicBezTo>
                  <a:cubicBezTo>
                    <a:pt x="239270" y="3810"/>
                    <a:pt x="403100" y="3810"/>
                    <a:pt x="565978" y="3810"/>
                  </a:cubicBezTo>
                  <a:cubicBezTo>
                    <a:pt x="575503" y="3810"/>
                    <a:pt x="585980" y="3810"/>
                    <a:pt x="594553" y="0"/>
                  </a:cubicBezTo>
                  <a:cubicBezTo>
                    <a:pt x="599315" y="952"/>
                    <a:pt x="604078" y="2857"/>
                    <a:pt x="608840" y="2857"/>
                  </a:cubicBezTo>
                  <a:cubicBezTo>
                    <a:pt x="633605" y="1905"/>
                    <a:pt x="643130" y="12382"/>
                    <a:pt x="641225" y="35242"/>
                  </a:cubicBezTo>
                  <a:close/>
                </a:path>
              </a:pathLst>
            </a:custGeom>
            <a:solidFill>
              <a:srgbClr val="F65B31"/>
            </a:solidFill>
            <a:ln w="9525" cap="flat">
              <a:noFill/>
              <a:prstDash val="solid"/>
              <a:miter/>
            </a:ln>
          </p:spPr>
          <p:txBody>
            <a:bodyPr rtlCol="0" anchor="ctr"/>
            <a:lstStyle/>
            <a:p>
              <a:endParaRPr lang="en-US"/>
            </a:p>
          </p:txBody>
        </p:sp>
        <p:sp>
          <p:nvSpPr>
            <p:cNvPr id="10" name="Freeform: Shape 10">
              <a:extLst>
                <a:ext uri="{FF2B5EF4-FFF2-40B4-BE49-F238E27FC236}">
                  <a16:creationId xmlns:a16="http://schemas.microsoft.com/office/drawing/2014/main" id="{6BCE781F-7FAD-4020-B4ED-E7E006003D71}"/>
                </a:ext>
              </a:extLst>
            </p:cNvPr>
            <p:cNvSpPr/>
            <p:nvPr/>
          </p:nvSpPr>
          <p:spPr>
            <a:xfrm>
              <a:off x="10550630" y="1265195"/>
              <a:ext cx="366268" cy="4162"/>
            </a:xfrm>
            <a:custGeom>
              <a:avLst/>
              <a:gdLst>
                <a:gd name="connsiteX0" fmla="*/ 0 w 838200"/>
                <a:gd name="connsiteY0" fmla="*/ 1129 h 9525"/>
                <a:gd name="connsiteX1" fmla="*/ 818197 w 838200"/>
                <a:gd name="connsiteY1" fmla="*/ 1129 h 9525"/>
                <a:gd name="connsiteX2" fmla="*/ 839152 w 838200"/>
                <a:gd name="connsiteY2" fmla="*/ 9701 h 9525"/>
                <a:gd name="connsiteX3" fmla="*/ 762952 w 838200"/>
                <a:gd name="connsiteY3" fmla="*/ 10654 h 9525"/>
                <a:gd name="connsiteX4" fmla="*/ 24765 w 838200"/>
                <a:gd name="connsiteY4" fmla="*/ 9701 h 9525"/>
                <a:gd name="connsiteX5" fmla="*/ 0 w 838200"/>
                <a:gd name="connsiteY5" fmla="*/ 1129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9525">
                  <a:moveTo>
                    <a:pt x="0" y="1129"/>
                  </a:moveTo>
                  <a:cubicBezTo>
                    <a:pt x="272415" y="1129"/>
                    <a:pt x="545782" y="1129"/>
                    <a:pt x="818197" y="1129"/>
                  </a:cubicBezTo>
                  <a:cubicBezTo>
                    <a:pt x="825817" y="1129"/>
                    <a:pt x="837247" y="-4586"/>
                    <a:pt x="839152" y="9701"/>
                  </a:cubicBezTo>
                  <a:cubicBezTo>
                    <a:pt x="813435" y="9701"/>
                    <a:pt x="787717" y="10654"/>
                    <a:pt x="762952" y="10654"/>
                  </a:cubicBezTo>
                  <a:cubicBezTo>
                    <a:pt x="517207" y="10654"/>
                    <a:pt x="271463" y="10654"/>
                    <a:pt x="24765" y="9701"/>
                  </a:cubicBezTo>
                  <a:cubicBezTo>
                    <a:pt x="17145" y="10654"/>
                    <a:pt x="2857" y="19226"/>
                    <a:pt x="0" y="1129"/>
                  </a:cubicBezTo>
                  <a:close/>
                </a:path>
              </a:pathLst>
            </a:custGeom>
            <a:solidFill>
              <a:srgbClr val="782017"/>
            </a:solidFill>
            <a:ln w="9525" cap="flat">
              <a:noFill/>
              <a:prstDash val="solid"/>
              <a:miter/>
            </a:ln>
          </p:spPr>
          <p:txBody>
            <a:bodyPr rtlCol="0" anchor="ctr"/>
            <a:lstStyle/>
            <a:p>
              <a:endParaRPr lang="en-US"/>
            </a:p>
          </p:txBody>
        </p:sp>
        <p:sp>
          <p:nvSpPr>
            <p:cNvPr id="11" name="Freeform: Shape 11">
              <a:extLst>
                <a:ext uri="{FF2B5EF4-FFF2-40B4-BE49-F238E27FC236}">
                  <a16:creationId xmlns:a16="http://schemas.microsoft.com/office/drawing/2014/main" id="{A8A09AFC-BC71-49C5-8248-F31B627A3AD0}"/>
                </a:ext>
              </a:extLst>
            </p:cNvPr>
            <p:cNvSpPr/>
            <p:nvPr/>
          </p:nvSpPr>
          <p:spPr>
            <a:xfrm>
              <a:off x="10594332" y="237762"/>
              <a:ext cx="291349" cy="270538"/>
            </a:xfrm>
            <a:custGeom>
              <a:avLst/>
              <a:gdLst>
                <a:gd name="connsiteX0" fmla="*/ 324802 w 666750"/>
                <a:gd name="connsiteY0" fmla="*/ 4488 h 619125"/>
                <a:gd name="connsiteX1" fmla="*/ 341947 w 666750"/>
                <a:gd name="connsiteY1" fmla="*/ 12108 h 619125"/>
                <a:gd name="connsiteX2" fmla="*/ 402907 w 666750"/>
                <a:gd name="connsiteY2" fmla="*/ 205465 h 619125"/>
                <a:gd name="connsiteX3" fmla="*/ 440055 w 666750"/>
                <a:gd name="connsiteY3" fmla="*/ 234040 h 619125"/>
                <a:gd name="connsiteX4" fmla="*/ 669607 w 666750"/>
                <a:gd name="connsiteY4" fmla="*/ 233088 h 619125"/>
                <a:gd name="connsiteX5" fmla="*/ 641985 w 666750"/>
                <a:gd name="connsiteY5" fmla="*/ 255948 h 619125"/>
                <a:gd name="connsiteX6" fmla="*/ 483870 w 666750"/>
                <a:gd name="connsiteY6" fmla="*/ 370248 h 619125"/>
                <a:gd name="connsiteX7" fmla="*/ 469582 w 666750"/>
                <a:gd name="connsiteY7" fmla="*/ 411205 h 619125"/>
                <a:gd name="connsiteX8" fmla="*/ 533400 w 666750"/>
                <a:gd name="connsiteY8" fmla="*/ 611230 h 619125"/>
                <a:gd name="connsiteX9" fmla="*/ 538163 w 666750"/>
                <a:gd name="connsiteY9" fmla="*/ 626470 h 619125"/>
                <a:gd name="connsiteX10" fmla="*/ 482917 w 666750"/>
                <a:gd name="connsiteY10" fmla="*/ 590275 h 619125"/>
                <a:gd name="connsiteX11" fmla="*/ 352425 w 666750"/>
                <a:gd name="connsiteY11" fmla="*/ 496930 h 619125"/>
                <a:gd name="connsiteX12" fmla="*/ 326707 w 666750"/>
                <a:gd name="connsiteY12" fmla="*/ 488358 h 619125"/>
                <a:gd name="connsiteX13" fmla="*/ 217170 w 666750"/>
                <a:gd name="connsiteY13" fmla="*/ 563605 h 619125"/>
                <a:gd name="connsiteX14" fmla="*/ 124777 w 666750"/>
                <a:gd name="connsiteY14" fmla="*/ 624565 h 619125"/>
                <a:gd name="connsiteX15" fmla="*/ 149542 w 666750"/>
                <a:gd name="connsiteY15" fmla="*/ 546460 h 619125"/>
                <a:gd name="connsiteX16" fmla="*/ 194310 w 666750"/>
                <a:gd name="connsiteY16" fmla="*/ 409300 h 619125"/>
                <a:gd name="connsiteX17" fmla="*/ 180975 w 666750"/>
                <a:gd name="connsiteY17" fmla="*/ 371200 h 619125"/>
                <a:gd name="connsiteX18" fmla="*/ 16192 w 666750"/>
                <a:gd name="connsiteY18" fmla="*/ 252138 h 619125"/>
                <a:gd name="connsiteX19" fmla="*/ 0 w 666750"/>
                <a:gd name="connsiteY19" fmla="*/ 233088 h 619125"/>
                <a:gd name="connsiteX20" fmla="*/ 112395 w 666750"/>
                <a:gd name="connsiteY20" fmla="*/ 233088 h 619125"/>
                <a:gd name="connsiteX21" fmla="*/ 220980 w 666750"/>
                <a:gd name="connsiteY21" fmla="*/ 234993 h 619125"/>
                <a:gd name="connsiteX22" fmla="*/ 259080 w 666750"/>
                <a:gd name="connsiteY22" fmla="*/ 210228 h 619125"/>
                <a:gd name="connsiteX23" fmla="*/ 322897 w 666750"/>
                <a:gd name="connsiteY23" fmla="*/ 12108 h 619125"/>
                <a:gd name="connsiteX24" fmla="*/ 324802 w 666750"/>
                <a:gd name="connsiteY24" fmla="*/ 4488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66750" h="619125">
                  <a:moveTo>
                    <a:pt x="324802" y="4488"/>
                  </a:moveTo>
                  <a:cubicBezTo>
                    <a:pt x="337185" y="-6942"/>
                    <a:pt x="340042" y="6393"/>
                    <a:pt x="341947" y="12108"/>
                  </a:cubicBezTo>
                  <a:cubicBezTo>
                    <a:pt x="362902" y="75925"/>
                    <a:pt x="384810" y="140695"/>
                    <a:pt x="402907" y="205465"/>
                  </a:cubicBezTo>
                  <a:cubicBezTo>
                    <a:pt x="408622" y="226420"/>
                    <a:pt x="417195" y="234040"/>
                    <a:pt x="440055" y="234040"/>
                  </a:cubicBezTo>
                  <a:cubicBezTo>
                    <a:pt x="514350" y="233088"/>
                    <a:pt x="587692" y="233088"/>
                    <a:pt x="669607" y="233088"/>
                  </a:cubicBezTo>
                  <a:cubicBezTo>
                    <a:pt x="657225" y="243565"/>
                    <a:pt x="649605" y="250233"/>
                    <a:pt x="641985" y="255948"/>
                  </a:cubicBezTo>
                  <a:cubicBezTo>
                    <a:pt x="589597" y="294048"/>
                    <a:pt x="537210" y="333100"/>
                    <a:pt x="483870" y="370248"/>
                  </a:cubicBezTo>
                  <a:cubicBezTo>
                    <a:pt x="467677" y="381678"/>
                    <a:pt x="461963" y="389298"/>
                    <a:pt x="469582" y="411205"/>
                  </a:cubicBezTo>
                  <a:cubicBezTo>
                    <a:pt x="493395" y="476928"/>
                    <a:pt x="512445" y="544555"/>
                    <a:pt x="533400" y="611230"/>
                  </a:cubicBezTo>
                  <a:cubicBezTo>
                    <a:pt x="534352" y="615993"/>
                    <a:pt x="541020" y="617898"/>
                    <a:pt x="538163" y="626470"/>
                  </a:cubicBezTo>
                  <a:cubicBezTo>
                    <a:pt x="516255" y="619803"/>
                    <a:pt x="501015" y="602658"/>
                    <a:pt x="482917" y="590275"/>
                  </a:cubicBezTo>
                  <a:cubicBezTo>
                    <a:pt x="439102" y="559795"/>
                    <a:pt x="396240" y="527410"/>
                    <a:pt x="352425" y="496930"/>
                  </a:cubicBezTo>
                  <a:cubicBezTo>
                    <a:pt x="344805" y="492168"/>
                    <a:pt x="339090" y="480738"/>
                    <a:pt x="326707" y="488358"/>
                  </a:cubicBezTo>
                  <a:cubicBezTo>
                    <a:pt x="286702" y="508360"/>
                    <a:pt x="254317" y="538840"/>
                    <a:pt x="217170" y="563605"/>
                  </a:cubicBezTo>
                  <a:cubicBezTo>
                    <a:pt x="186690" y="583608"/>
                    <a:pt x="159067" y="606468"/>
                    <a:pt x="124777" y="624565"/>
                  </a:cubicBezTo>
                  <a:cubicBezTo>
                    <a:pt x="133350" y="598848"/>
                    <a:pt x="140970" y="572178"/>
                    <a:pt x="149542" y="546460"/>
                  </a:cubicBezTo>
                  <a:cubicBezTo>
                    <a:pt x="164782" y="500740"/>
                    <a:pt x="178117" y="455020"/>
                    <a:pt x="194310" y="409300"/>
                  </a:cubicBezTo>
                  <a:cubicBezTo>
                    <a:pt x="200977" y="391203"/>
                    <a:pt x="195263" y="380725"/>
                    <a:pt x="180975" y="371200"/>
                  </a:cubicBezTo>
                  <a:cubicBezTo>
                    <a:pt x="125730" y="332148"/>
                    <a:pt x="71438" y="291190"/>
                    <a:pt x="16192" y="252138"/>
                  </a:cubicBezTo>
                  <a:cubicBezTo>
                    <a:pt x="10477" y="248328"/>
                    <a:pt x="5715" y="243565"/>
                    <a:pt x="0" y="233088"/>
                  </a:cubicBezTo>
                  <a:cubicBezTo>
                    <a:pt x="39052" y="233088"/>
                    <a:pt x="76200" y="233088"/>
                    <a:pt x="112395" y="233088"/>
                  </a:cubicBezTo>
                  <a:cubicBezTo>
                    <a:pt x="148590" y="233088"/>
                    <a:pt x="184785" y="233088"/>
                    <a:pt x="220980" y="234993"/>
                  </a:cubicBezTo>
                  <a:cubicBezTo>
                    <a:pt x="240030" y="235945"/>
                    <a:pt x="252413" y="231183"/>
                    <a:pt x="259080" y="210228"/>
                  </a:cubicBezTo>
                  <a:cubicBezTo>
                    <a:pt x="279082" y="144505"/>
                    <a:pt x="300990" y="78783"/>
                    <a:pt x="322897" y="12108"/>
                  </a:cubicBezTo>
                  <a:cubicBezTo>
                    <a:pt x="325755" y="11155"/>
                    <a:pt x="324802" y="7345"/>
                    <a:pt x="324802" y="4488"/>
                  </a:cubicBezTo>
                  <a:close/>
                </a:path>
              </a:pathLst>
            </a:custGeom>
            <a:solidFill>
              <a:srgbClr val="FCFCFD"/>
            </a:solidFill>
            <a:ln w="9525" cap="flat">
              <a:noFill/>
              <a:prstDash val="solid"/>
              <a:miter/>
            </a:ln>
          </p:spPr>
          <p:txBody>
            <a:bodyPr rtlCol="0" anchor="ctr"/>
            <a:lstStyle/>
            <a:p>
              <a:endParaRPr lang="en-US"/>
            </a:p>
          </p:txBody>
        </p:sp>
      </p:grpSp>
      <p:grpSp>
        <p:nvGrpSpPr>
          <p:cNvPr id="12" name="Group 12">
            <a:extLst>
              <a:ext uri="{FF2B5EF4-FFF2-40B4-BE49-F238E27FC236}">
                <a16:creationId xmlns:a16="http://schemas.microsoft.com/office/drawing/2014/main" id="{CD2DE628-0820-482E-8064-5C9D5F73CDD5}"/>
              </a:ext>
            </a:extLst>
          </p:cNvPr>
          <p:cNvGrpSpPr/>
          <p:nvPr/>
        </p:nvGrpSpPr>
        <p:grpSpPr>
          <a:xfrm>
            <a:off x="740208" y="1501647"/>
            <a:ext cx="3020050" cy="2926334"/>
            <a:chOff x="4140083" y="-227046"/>
            <a:chExt cx="3204689" cy="3105239"/>
          </a:xfrm>
        </p:grpSpPr>
        <p:sp>
          <p:nvSpPr>
            <p:cNvPr id="13" name="Freeform: Shape 13">
              <a:extLst>
                <a:ext uri="{FF2B5EF4-FFF2-40B4-BE49-F238E27FC236}">
                  <a16:creationId xmlns:a16="http://schemas.microsoft.com/office/drawing/2014/main" id="{8AFE0406-CF3A-49E8-8FF7-582DD31DD9DC}"/>
                </a:ext>
              </a:extLst>
            </p:cNvPr>
            <p:cNvSpPr/>
            <p:nvPr/>
          </p:nvSpPr>
          <p:spPr>
            <a:xfrm>
              <a:off x="4140083" y="-227046"/>
              <a:ext cx="2889473" cy="3105239"/>
            </a:xfrm>
            <a:custGeom>
              <a:avLst/>
              <a:gdLst>
                <a:gd name="connsiteX0" fmla="*/ 2916809 w 2933700"/>
                <a:gd name="connsiteY0" fmla="*/ 1216399 h 3152775"/>
                <a:gd name="connsiteX1" fmla="*/ 2574861 w 2933700"/>
                <a:gd name="connsiteY1" fmla="*/ 1129721 h 3152775"/>
                <a:gd name="connsiteX2" fmla="*/ 2549144 w 2933700"/>
                <a:gd name="connsiteY2" fmla="*/ 1112576 h 3152775"/>
                <a:gd name="connsiteX3" fmla="*/ 2419604 w 2933700"/>
                <a:gd name="connsiteY3" fmla="*/ 923029 h 3152775"/>
                <a:gd name="connsiteX4" fmla="*/ 2414842 w 2933700"/>
                <a:gd name="connsiteY4" fmla="*/ 901121 h 3152775"/>
                <a:gd name="connsiteX5" fmla="*/ 2442464 w 2933700"/>
                <a:gd name="connsiteY5" fmla="*/ 646804 h 3152775"/>
                <a:gd name="connsiteX6" fmla="*/ 2421509 w 2933700"/>
                <a:gd name="connsiteY6" fmla="*/ 613466 h 3152775"/>
                <a:gd name="connsiteX7" fmla="*/ 2421509 w 2933700"/>
                <a:gd name="connsiteY7" fmla="*/ 613466 h 3152775"/>
                <a:gd name="connsiteX8" fmla="*/ 2426271 w 2933700"/>
                <a:gd name="connsiteY8" fmla="*/ 608704 h 3152775"/>
                <a:gd name="connsiteX9" fmla="*/ 2426271 w 2933700"/>
                <a:gd name="connsiteY9" fmla="*/ 608704 h 3152775"/>
                <a:gd name="connsiteX10" fmla="*/ 2485326 w 2933700"/>
                <a:gd name="connsiteY10" fmla="*/ 593464 h 3152775"/>
                <a:gd name="connsiteX11" fmla="*/ 2595817 w 2933700"/>
                <a:gd name="connsiteY11" fmla="*/ 596321 h 3152775"/>
                <a:gd name="connsiteX12" fmla="*/ 2649156 w 2933700"/>
                <a:gd name="connsiteY12" fmla="*/ 562984 h 3152775"/>
                <a:gd name="connsiteX13" fmla="*/ 2660586 w 2933700"/>
                <a:gd name="connsiteY13" fmla="*/ 525836 h 3152775"/>
                <a:gd name="connsiteX14" fmla="*/ 2697734 w 2933700"/>
                <a:gd name="connsiteY14" fmla="*/ 465829 h 3152775"/>
                <a:gd name="connsiteX15" fmla="*/ 2698686 w 2933700"/>
                <a:gd name="connsiteY15" fmla="*/ 463924 h 3152775"/>
                <a:gd name="connsiteX16" fmla="*/ 2720594 w 2933700"/>
                <a:gd name="connsiteY16" fmla="*/ 445826 h 3152775"/>
                <a:gd name="connsiteX17" fmla="*/ 2738692 w 2933700"/>
                <a:gd name="connsiteY17" fmla="*/ 422966 h 3152775"/>
                <a:gd name="connsiteX18" fmla="*/ 2721546 w 2933700"/>
                <a:gd name="connsiteY18" fmla="*/ 377246 h 3152775"/>
                <a:gd name="connsiteX19" fmla="*/ 2717736 w 2933700"/>
                <a:gd name="connsiteY19" fmla="*/ 332479 h 3152775"/>
                <a:gd name="connsiteX20" fmla="*/ 2729167 w 2933700"/>
                <a:gd name="connsiteY20" fmla="*/ 265804 h 3152775"/>
                <a:gd name="connsiteX21" fmla="*/ 2732976 w 2933700"/>
                <a:gd name="connsiteY21" fmla="*/ 214369 h 3152775"/>
                <a:gd name="connsiteX22" fmla="*/ 2732976 w 2933700"/>
                <a:gd name="connsiteY22" fmla="*/ 214369 h 3152775"/>
                <a:gd name="connsiteX23" fmla="*/ 2752979 w 2933700"/>
                <a:gd name="connsiteY23" fmla="*/ 200081 h 3152775"/>
                <a:gd name="connsiteX24" fmla="*/ 2782506 w 2933700"/>
                <a:gd name="connsiteY24" fmla="*/ 180079 h 3152775"/>
                <a:gd name="connsiteX25" fmla="*/ 2769171 w 2933700"/>
                <a:gd name="connsiteY25" fmla="*/ 141026 h 3152775"/>
                <a:gd name="connsiteX26" fmla="*/ 2749169 w 2933700"/>
                <a:gd name="connsiteY26" fmla="*/ 116261 h 3152775"/>
                <a:gd name="connsiteX27" fmla="*/ 2611056 w 2933700"/>
                <a:gd name="connsiteY27" fmla="*/ 17201 h 3152775"/>
                <a:gd name="connsiteX28" fmla="*/ 2487231 w 2933700"/>
                <a:gd name="connsiteY28" fmla="*/ 12439 h 3152775"/>
                <a:gd name="connsiteX29" fmla="*/ 2398649 w 2933700"/>
                <a:gd name="connsiteY29" fmla="*/ 41014 h 3152775"/>
                <a:gd name="connsiteX30" fmla="*/ 2311019 w 2933700"/>
                <a:gd name="connsiteY30" fmla="*/ 110546 h 3152775"/>
                <a:gd name="connsiteX31" fmla="*/ 2268156 w 2933700"/>
                <a:gd name="connsiteY31" fmla="*/ 326764 h 3152775"/>
                <a:gd name="connsiteX32" fmla="*/ 2232914 w 2933700"/>
                <a:gd name="connsiteY32" fmla="*/ 382009 h 3152775"/>
                <a:gd name="connsiteX33" fmla="*/ 2202434 w 2933700"/>
                <a:gd name="connsiteY33" fmla="*/ 373436 h 3152775"/>
                <a:gd name="connsiteX34" fmla="*/ 2121471 w 2933700"/>
                <a:gd name="connsiteY34" fmla="*/ 290569 h 3152775"/>
                <a:gd name="connsiteX35" fmla="*/ 2033841 w 2933700"/>
                <a:gd name="connsiteY35" fmla="*/ 268661 h 3152775"/>
                <a:gd name="connsiteX36" fmla="*/ 1955736 w 2933700"/>
                <a:gd name="connsiteY36" fmla="*/ 313429 h 3152775"/>
                <a:gd name="connsiteX37" fmla="*/ 1863344 w 2933700"/>
                <a:gd name="connsiteY37" fmla="*/ 352481 h 3152775"/>
                <a:gd name="connsiteX38" fmla="*/ 1585214 w 2933700"/>
                <a:gd name="connsiteY38" fmla="*/ 398201 h 3152775"/>
                <a:gd name="connsiteX39" fmla="*/ 1358519 w 2933700"/>
                <a:gd name="connsiteY39" fmla="*/ 575366 h 3152775"/>
                <a:gd name="connsiteX40" fmla="*/ 1212786 w 2933700"/>
                <a:gd name="connsiteY40" fmla="*/ 991609 h 3152775"/>
                <a:gd name="connsiteX41" fmla="*/ 1268031 w 2933700"/>
                <a:gd name="connsiteY41" fmla="*/ 1056379 h 3152775"/>
                <a:gd name="connsiteX42" fmla="*/ 1271841 w 2933700"/>
                <a:gd name="connsiteY42" fmla="*/ 1058284 h 3152775"/>
                <a:gd name="connsiteX43" fmla="*/ 1263269 w 2933700"/>
                <a:gd name="connsiteY43" fmla="*/ 1069714 h 3152775"/>
                <a:gd name="connsiteX44" fmla="*/ 1077531 w 2933700"/>
                <a:gd name="connsiteY44" fmla="*/ 1262119 h 3152775"/>
                <a:gd name="connsiteX45" fmla="*/ 1076579 w 2933700"/>
                <a:gd name="connsiteY45" fmla="*/ 1310696 h 3152775"/>
                <a:gd name="connsiteX46" fmla="*/ 1098486 w 2933700"/>
                <a:gd name="connsiteY46" fmla="*/ 1351654 h 3152775"/>
                <a:gd name="connsiteX47" fmla="*/ 1085151 w 2933700"/>
                <a:gd name="connsiteY47" fmla="*/ 1518341 h 3152775"/>
                <a:gd name="connsiteX48" fmla="*/ 1065149 w 2933700"/>
                <a:gd name="connsiteY48" fmla="*/ 1900294 h 3152775"/>
                <a:gd name="connsiteX49" fmla="*/ 1043241 w 2933700"/>
                <a:gd name="connsiteY49" fmla="*/ 1912676 h 3152775"/>
                <a:gd name="connsiteX50" fmla="*/ 746061 w 2933700"/>
                <a:gd name="connsiteY50" fmla="*/ 1781231 h 3152775"/>
                <a:gd name="connsiteX51" fmla="*/ 727964 w 2933700"/>
                <a:gd name="connsiteY51" fmla="*/ 1768849 h 3152775"/>
                <a:gd name="connsiteX52" fmla="*/ 621284 w 2933700"/>
                <a:gd name="connsiteY52" fmla="*/ 1670741 h 3152775"/>
                <a:gd name="connsiteX53" fmla="*/ 600329 w 2933700"/>
                <a:gd name="connsiteY53" fmla="*/ 1646929 h 3152775"/>
                <a:gd name="connsiteX54" fmla="*/ 545084 w 2933700"/>
                <a:gd name="connsiteY54" fmla="*/ 1553584 h 3152775"/>
                <a:gd name="connsiteX55" fmla="*/ 458406 w 2933700"/>
                <a:gd name="connsiteY55" fmla="*/ 1531676 h 3152775"/>
                <a:gd name="connsiteX56" fmla="*/ 375539 w 2933700"/>
                <a:gd name="connsiteY56" fmla="*/ 1581206 h 3152775"/>
                <a:gd name="connsiteX57" fmla="*/ 367919 w 2933700"/>
                <a:gd name="connsiteY57" fmla="*/ 1617401 h 3152775"/>
                <a:gd name="connsiteX58" fmla="*/ 362204 w 2933700"/>
                <a:gd name="connsiteY58" fmla="*/ 1621211 h 3152775"/>
                <a:gd name="connsiteX59" fmla="*/ 341249 w 2933700"/>
                <a:gd name="connsiteY59" fmla="*/ 1627879 h 3152775"/>
                <a:gd name="connsiteX60" fmla="*/ 105981 w 2933700"/>
                <a:gd name="connsiteY60" fmla="*/ 1765991 h 3152775"/>
                <a:gd name="connsiteX61" fmla="*/ 6921 w 2933700"/>
                <a:gd name="connsiteY61" fmla="*/ 1906961 h 3152775"/>
                <a:gd name="connsiteX62" fmla="*/ 25971 w 2933700"/>
                <a:gd name="connsiteY62" fmla="*/ 1963159 h 3152775"/>
                <a:gd name="connsiteX63" fmla="*/ 105981 w 2933700"/>
                <a:gd name="connsiteY63" fmla="*/ 1961254 h 3152775"/>
                <a:gd name="connsiteX64" fmla="*/ 272669 w 2933700"/>
                <a:gd name="connsiteY64" fmla="*/ 1891721 h 3152775"/>
                <a:gd name="connsiteX65" fmla="*/ 370776 w 2933700"/>
                <a:gd name="connsiteY65" fmla="*/ 1880291 h 3152775"/>
                <a:gd name="connsiteX66" fmla="*/ 459359 w 2933700"/>
                <a:gd name="connsiteY66" fmla="*/ 1869814 h 3152775"/>
                <a:gd name="connsiteX67" fmla="*/ 424116 w 2933700"/>
                <a:gd name="connsiteY67" fmla="*/ 2043169 h 3152775"/>
                <a:gd name="connsiteX68" fmla="*/ 439356 w 2933700"/>
                <a:gd name="connsiteY68" fmla="*/ 2071744 h 3152775"/>
                <a:gd name="connsiteX69" fmla="*/ 1011809 w 2933700"/>
                <a:gd name="connsiteY69" fmla="*/ 2313679 h 3152775"/>
                <a:gd name="connsiteX70" fmla="*/ 1171829 w 2933700"/>
                <a:gd name="connsiteY70" fmla="*/ 2384164 h 3152775"/>
                <a:gd name="connsiteX71" fmla="*/ 1314704 w 2933700"/>
                <a:gd name="connsiteY71" fmla="*/ 2327966 h 3152775"/>
                <a:gd name="connsiteX72" fmla="*/ 1398524 w 2933700"/>
                <a:gd name="connsiteY72" fmla="*/ 2157469 h 3152775"/>
                <a:gd name="connsiteX73" fmla="*/ 1503299 w 2933700"/>
                <a:gd name="connsiteY73" fmla="*/ 1907914 h 3152775"/>
                <a:gd name="connsiteX74" fmla="*/ 1674749 w 2933700"/>
                <a:gd name="connsiteY74" fmla="*/ 2120321 h 3152775"/>
                <a:gd name="connsiteX75" fmla="*/ 1678559 w 2933700"/>
                <a:gd name="connsiteY75" fmla="*/ 2155564 h 3152775"/>
                <a:gd name="connsiteX76" fmla="*/ 1382331 w 2933700"/>
                <a:gd name="connsiteY76" fmla="*/ 2868034 h 3152775"/>
                <a:gd name="connsiteX77" fmla="*/ 1374711 w 2933700"/>
                <a:gd name="connsiteY77" fmla="*/ 2886132 h 3152775"/>
                <a:gd name="connsiteX78" fmla="*/ 1340421 w 2933700"/>
                <a:gd name="connsiteY78" fmla="*/ 2912801 h 3152775"/>
                <a:gd name="connsiteX79" fmla="*/ 1325181 w 2933700"/>
                <a:gd name="connsiteY79" fmla="*/ 2924232 h 3152775"/>
                <a:gd name="connsiteX80" fmla="*/ 1284224 w 2933700"/>
                <a:gd name="connsiteY80" fmla="*/ 3113779 h 3152775"/>
                <a:gd name="connsiteX81" fmla="*/ 1300416 w 2933700"/>
                <a:gd name="connsiteY81" fmla="*/ 3126162 h 3152775"/>
                <a:gd name="connsiteX82" fmla="*/ 1475676 w 2933700"/>
                <a:gd name="connsiteY82" fmla="*/ 3136639 h 3152775"/>
                <a:gd name="connsiteX83" fmla="*/ 1504251 w 2933700"/>
                <a:gd name="connsiteY83" fmla="*/ 3114732 h 3152775"/>
                <a:gd name="connsiteX84" fmla="*/ 1522349 w 2933700"/>
                <a:gd name="connsiteY84" fmla="*/ 3101396 h 3152775"/>
                <a:gd name="connsiteX85" fmla="*/ 1700466 w 2933700"/>
                <a:gd name="connsiteY85" fmla="*/ 3151879 h 3152775"/>
                <a:gd name="connsiteX86" fmla="*/ 1864296 w 2933700"/>
                <a:gd name="connsiteY86" fmla="*/ 3148069 h 3152775"/>
                <a:gd name="connsiteX87" fmla="*/ 1930971 w 2933700"/>
                <a:gd name="connsiteY87" fmla="*/ 3117589 h 3152775"/>
                <a:gd name="connsiteX88" fmla="*/ 1919541 w 2933700"/>
                <a:gd name="connsiteY88" fmla="*/ 3057582 h 3152775"/>
                <a:gd name="connsiteX89" fmla="*/ 1849056 w 2933700"/>
                <a:gd name="connsiteY89" fmla="*/ 3047104 h 3152775"/>
                <a:gd name="connsiteX90" fmla="*/ 1731899 w 2933700"/>
                <a:gd name="connsiteY90" fmla="*/ 3031864 h 3152775"/>
                <a:gd name="connsiteX91" fmla="*/ 1653794 w 2933700"/>
                <a:gd name="connsiteY91" fmla="*/ 2957569 h 3152775"/>
                <a:gd name="connsiteX92" fmla="*/ 1731899 w 2933700"/>
                <a:gd name="connsiteY92" fmla="*/ 2977571 h 3152775"/>
                <a:gd name="connsiteX93" fmla="*/ 1758569 w 2933700"/>
                <a:gd name="connsiteY93" fmla="*/ 2964236 h 3152775"/>
                <a:gd name="connsiteX94" fmla="*/ 2045271 w 2933700"/>
                <a:gd name="connsiteY94" fmla="*/ 2250814 h 3152775"/>
                <a:gd name="connsiteX95" fmla="*/ 2063369 w 2933700"/>
                <a:gd name="connsiteY95" fmla="*/ 2090794 h 3152775"/>
                <a:gd name="connsiteX96" fmla="*/ 1989074 w 2933700"/>
                <a:gd name="connsiteY96" fmla="*/ 1882196 h 3152775"/>
                <a:gd name="connsiteX97" fmla="*/ 1919541 w 2933700"/>
                <a:gd name="connsiteY97" fmla="*/ 1741226 h 3152775"/>
                <a:gd name="connsiteX98" fmla="*/ 1962404 w 2933700"/>
                <a:gd name="connsiteY98" fmla="*/ 1698364 h 3152775"/>
                <a:gd name="connsiteX99" fmla="*/ 1955736 w 2933700"/>
                <a:gd name="connsiteY99" fmla="*/ 1662169 h 3152775"/>
                <a:gd name="connsiteX100" fmla="*/ 1892871 w 2933700"/>
                <a:gd name="connsiteY100" fmla="*/ 1337366 h 3152775"/>
                <a:gd name="connsiteX101" fmla="*/ 1904301 w 2933700"/>
                <a:gd name="connsiteY101" fmla="*/ 1308791 h 3152775"/>
                <a:gd name="connsiteX102" fmla="*/ 2181479 w 2933700"/>
                <a:gd name="connsiteY102" fmla="*/ 1113529 h 3152775"/>
                <a:gd name="connsiteX103" fmla="*/ 2204339 w 2933700"/>
                <a:gd name="connsiteY103" fmla="*/ 1116386 h 3152775"/>
                <a:gd name="connsiteX104" fmla="*/ 2305304 w 2933700"/>
                <a:gd name="connsiteY104" fmla="*/ 1225924 h 3152775"/>
                <a:gd name="connsiteX105" fmla="*/ 2608199 w 2933700"/>
                <a:gd name="connsiteY105" fmla="*/ 1395469 h 3152775"/>
                <a:gd name="connsiteX106" fmla="*/ 2902521 w 2933700"/>
                <a:gd name="connsiteY106" fmla="*/ 1445951 h 3152775"/>
                <a:gd name="connsiteX107" fmla="*/ 2912999 w 2933700"/>
                <a:gd name="connsiteY107" fmla="*/ 1435474 h 3152775"/>
                <a:gd name="connsiteX108" fmla="*/ 2933954 w 2933700"/>
                <a:gd name="connsiteY108" fmla="*/ 1239259 h 3152775"/>
                <a:gd name="connsiteX109" fmla="*/ 2916809 w 2933700"/>
                <a:gd name="connsiteY109" fmla="*/ 1216399 h 3152775"/>
                <a:gd name="connsiteX110" fmla="*/ 1512824 w 2933700"/>
                <a:gd name="connsiteY110" fmla="*/ 846829 h 3152775"/>
                <a:gd name="connsiteX111" fmla="*/ 1561401 w 2933700"/>
                <a:gd name="connsiteY111" fmla="*/ 754436 h 3152775"/>
                <a:gd name="connsiteX112" fmla="*/ 1658556 w 2933700"/>
                <a:gd name="connsiteY112" fmla="*/ 705859 h 3152775"/>
                <a:gd name="connsiteX113" fmla="*/ 1512824 w 2933700"/>
                <a:gd name="connsiteY113" fmla="*/ 846829 h 31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2933700" h="3152775">
                  <a:moveTo>
                    <a:pt x="2916809" y="1216399"/>
                  </a:moveTo>
                  <a:cubicBezTo>
                    <a:pt x="2802509" y="1187824"/>
                    <a:pt x="2689161" y="1158296"/>
                    <a:pt x="2574861" y="1129721"/>
                  </a:cubicBezTo>
                  <a:cubicBezTo>
                    <a:pt x="2563431" y="1126864"/>
                    <a:pt x="2555811" y="1123054"/>
                    <a:pt x="2549144" y="1112576"/>
                  </a:cubicBezTo>
                  <a:cubicBezTo>
                    <a:pt x="2506281" y="1048759"/>
                    <a:pt x="2462467" y="985894"/>
                    <a:pt x="2419604" y="923029"/>
                  </a:cubicBezTo>
                  <a:cubicBezTo>
                    <a:pt x="2414842" y="916361"/>
                    <a:pt x="2411984" y="910646"/>
                    <a:pt x="2414842" y="901121"/>
                  </a:cubicBezTo>
                  <a:cubicBezTo>
                    <a:pt x="2437701" y="818254"/>
                    <a:pt x="2444369" y="732529"/>
                    <a:pt x="2442464" y="646804"/>
                  </a:cubicBezTo>
                  <a:cubicBezTo>
                    <a:pt x="2442464" y="629659"/>
                    <a:pt x="2440559" y="617276"/>
                    <a:pt x="2421509" y="613466"/>
                  </a:cubicBezTo>
                  <a:cubicBezTo>
                    <a:pt x="2421509" y="613466"/>
                    <a:pt x="2421509" y="613466"/>
                    <a:pt x="2421509" y="613466"/>
                  </a:cubicBezTo>
                  <a:cubicBezTo>
                    <a:pt x="2423414" y="611561"/>
                    <a:pt x="2424367" y="610609"/>
                    <a:pt x="2426271" y="608704"/>
                  </a:cubicBezTo>
                  <a:lnTo>
                    <a:pt x="2426271" y="608704"/>
                  </a:lnTo>
                  <a:cubicBezTo>
                    <a:pt x="2448179" y="611561"/>
                    <a:pt x="2466276" y="599179"/>
                    <a:pt x="2485326" y="593464"/>
                  </a:cubicBezTo>
                  <a:cubicBezTo>
                    <a:pt x="2522474" y="582986"/>
                    <a:pt x="2557717" y="573461"/>
                    <a:pt x="2595817" y="596321"/>
                  </a:cubicBezTo>
                  <a:cubicBezTo>
                    <a:pt x="2626296" y="615371"/>
                    <a:pt x="2647251" y="600131"/>
                    <a:pt x="2649156" y="562984"/>
                  </a:cubicBezTo>
                  <a:cubicBezTo>
                    <a:pt x="2650109" y="549649"/>
                    <a:pt x="2655824" y="538219"/>
                    <a:pt x="2660586" y="525836"/>
                  </a:cubicBezTo>
                  <a:cubicBezTo>
                    <a:pt x="2670111" y="502976"/>
                    <a:pt x="2681542" y="483926"/>
                    <a:pt x="2697734" y="465829"/>
                  </a:cubicBezTo>
                  <a:cubicBezTo>
                    <a:pt x="2697734" y="464876"/>
                    <a:pt x="2698686" y="463924"/>
                    <a:pt x="2698686" y="463924"/>
                  </a:cubicBezTo>
                  <a:cubicBezTo>
                    <a:pt x="2697734" y="447731"/>
                    <a:pt x="2707259" y="443921"/>
                    <a:pt x="2720594" y="445826"/>
                  </a:cubicBezTo>
                  <a:cubicBezTo>
                    <a:pt x="2739644" y="447731"/>
                    <a:pt x="2741549" y="436301"/>
                    <a:pt x="2738692" y="422966"/>
                  </a:cubicBezTo>
                  <a:cubicBezTo>
                    <a:pt x="2734881" y="406774"/>
                    <a:pt x="2727261" y="392486"/>
                    <a:pt x="2721546" y="377246"/>
                  </a:cubicBezTo>
                  <a:cubicBezTo>
                    <a:pt x="2715831" y="362959"/>
                    <a:pt x="2708211" y="346766"/>
                    <a:pt x="2717736" y="332479"/>
                  </a:cubicBezTo>
                  <a:cubicBezTo>
                    <a:pt x="2731071" y="311524"/>
                    <a:pt x="2729167" y="288664"/>
                    <a:pt x="2729167" y="265804"/>
                  </a:cubicBezTo>
                  <a:cubicBezTo>
                    <a:pt x="2730119" y="248659"/>
                    <a:pt x="2725356" y="231514"/>
                    <a:pt x="2732976" y="214369"/>
                  </a:cubicBezTo>
                  <a:cubicBezTo>
                    <a:pt x="2732976" y="214369"/>
                    <a:pt x="2732976" y="214369"/>
                    <a:pt x="2732976" y="214369"/>
                  </a:cubicBezTo>
                  <a:cubicBezTo>
                    <a:pt x="2739644" y="209606"/>
                    <a:pt x="2746311" y="205796"/>
                    <a:pt x="2752979" y="200081"/>
                  </a:cubicBezTo>
                  <a:cubicBezTo>
                    <a:pt x="2762504" y="191509"/>
                    <a:pt x="2782506" y="199129"/>
                    <a:pt x="2782506" y="180079"/>
                  </a:cubicBezTo>
                  <a:cubicBezTo>
                    <a:pt x="2782506" y="166744"/>
                    <a:pt x="2777744" y="152456"/>
                    <a:pt x="2769171" y="141026"/>
                  </a:cubicBezTo>
                  <a:cubicBezTo>
                    <a:pt x="2762504" y="132454"/>
                    <a:pt x="2756789" y="123881"/>
                    <a:pt x="2749169" y="116261"/>
                  </a:cubicBezTo>
                  <a:cubicBezTo>
                    <a:pt x="2709164" y="75304"/>
                    <a:pt x="2662492" y="41966"/>
                    <a:pt x="2611056" y="17201"/>
                  </a:cubicBezTo>
                  <a:cubicBezTo>
                    <a:pt x="2571051" y="-2801"/>
                    <a:pt x="2529142" y="-6611"/>
                    <a:pt x="2487231" y="12439"/>
                  </a:cubicBezTo>
                  <a:cubicBezTo>
                    <a:pt x="2458656" y="24821"/>
                    <a:pt x="2429129" y="34346"/>
                    <a:pt x="2398649" y="41014"/>
                  </a:cubicBezTo>
                  <a:cubicBezTo>
                    <a:pt x="2357692" y="49586"/>
                    <a:pt x="2329117" y="72446"/>
                    <a:pt x="2311019" y="110546"/>
                  </a:cubicBezTo>
                  <a:cubicBezTo>
                    <a:pt x="2277681" y="179126"/>
                    <a:pt x="2264346" y="251516"/>
                    <a:pt x="2268156" y="326764"/>
                  </a:cubicBezTo>
                  <a:cubicBezTo>
                    <a:pt x="2270061" y="357244"/>
                    <a:pt x="2262442" y="373436"/>
                    <a:pt x="2232914" y="382009"/>
                  </a:cubicBezTo>
                  <a:cubicBezTo>
                    <a:pt x="2218626" y="385819"/>
                    <a:pt x="2211959" y="384866"/>
                    <a:pt x="2202434" y="373436"/>
                  </a:cubicBezTo>
                  <a:cubicBezTo>
                    <a:pt x="2177669" y="342956"/>
                    <a:pt x="2151951" y="314381"/>
                    <a:pt x="2121471" y="290569"/>
                  </a:cubicBezTo>
                  <a:cubicBezTo>
                    <a:pt x="2095754" y="270566"/>
                    <a:pt x="2067179" y="261994"/>
                    <a:pt x="2033841" y="268661"/>
                  </a:cubicBezTo>
                  <a:cubicBezTo>
                    <a:pt x="2002409" y="275329"/>
                    <a:pt x="1979549" y="295331"/>
                    <a:pt x="1955736" y="313429"/>
                  </a:cubicBezTo>
                  <a:cubicBezTo>
                    <a:pt x="1928114" y="334384"/>
                    <a:pt x="1897634" y="346766"/>
                    <a:pt x="1863344" y="352481"/>
                  </a:cubicBezTo>
                  <a:cubicBezTo>
                    <a:pt x="1770951" y="367721"/>
                    <a:pt x="1677606" y="382961"/>
                    <a:pt x="1585214" y="398201"/>
                  </a:cubicBezTo>
                  <a:cubicBezTo>
                    <a:pt x="1478534" y="416299"/>
                    <a:pt x="1396619" y="467734"/>
                    <a:pt x="1358519" y="575366"/>
                  </a:cubicBezTo>
                  <a:cubicBezTo>
                    <a:pt x="1310894" y="714431"/>
                    <a:pt x="1260411" y="852544"/>
                    <a:pt x="1212786" y="991609"/>
                  </a:cubicBezTo>
                  <a:cubicBezTo>
                    <a:pt x="1194689" y="1044949"/>
                    <a:pt x="1212786" y="1064951"/>
                    <a:pt x="1268031" y="1056379"/>
                  </a:cubicBezTo>
                  <a:cubicBezTo>
                    <a:pt x="1268984" y="1056379"/>
                    <a:pt x="1270889" y="1057331"/>
                    <a:pt x="1271841" y="1058284"/>
                  </a:cubicBezTo>
                  <a:cubicBezTo>
                    <a:pt x="1271841" y="1063999"/>
                    <a:pt x="1266126" y="1065904"/>
                    <a:pt x="1263269" y="1069714"/>
                  </a:cubicBezTo>
                  <a:cubicBezTo>
                    <a:pt x="1201356" y="1133531"/>
                    <a:pt x="1139444" y="1197349"/>
                    <a:pt x="1077531" y="1262119"/>
                  </a:cubicBezTo>
                  <a:cubicBezTo>
                    <a:pt x="1054671" y="1285931"/>
                    <a:pt x="1055624" y="1284979"/>
                    <a:pt x="1076579" y="1310696"/>
                  </a:cubicBezTo>
                  <a:cubicBezTo>
                    <a:pt x="1086104" y="1322126"/>
                    <a:pt x="1104201" y="1329746"/>
                    <a:pt x="1098486" y="1351654"/>
                  </a:cubicBezTo>
                  <a:cubicBezTo>
                    <a:pt x="1085151" y="1406899"/>
                    <a:pt x="1085151" y="1462144"/>
                    <a:pt x="1085151" y="1518341"/>
                  </a:cubicBezTo>
                  <a:cubicBezTo>
                    <a:pt x="1085151" y="1645976"/>
                    <a:pt x="1090866" y="1773611"/>
                    <a:pt x="1065149" y="1900294"/>
                  </a:cubicBezTo>
                  <a:cubicBezTo>
                    <a:pt x="1061339" y="1917439"/>
                    <a:pt x="1059434" y="1920296"/>
                    <a:pt x="1043241" y="1912676"/>
                  </a:cubicBezTo>
                  <a:cubicBezTo>
                    <a:pt x="944181" y="1867909"/>
                    <a:pt x="845121" y="1825046"/>
                    <a:pt x="746061" y="1781231"/>
                  </a:cubicBezTo>
                  <a:cubicBezTo>
                    <a:pt x="739394" y="1778374"/>
                    <a:pt x="732726" y="1776469"/>
                    <a:pt x="727964" y="1768849"/>
                  </a:cubicBezTo>
                  <a:cubicBezTo>
                    <a:pt x="700341" y="1727891"/>
                    <a:pt x="661289" y="1698364"/>
                    <a:pt x="621284" y="1670741"/>
                  </a:cubicBezTo>
                  <a:cubicBezTo>
                    <a:pt x="611759" y="1665026"/>
                    <a:pt x="605091" y="1657406"/>
                    <a:pt x="600329" y="1646929"/>
                  </a:cubicBezTo>
                  <a:cubicBezTo>
                    <a:pt x="584136" y="1614544"/>
                    <a:pt x="567944" y="1582159"/>
                    <a:pt x="545084" y="1553584"/>
                  </a:cubicBezTo>
                  <a:cubicBezTo>
                    <a:pt x="519366" y="1520246"/>
                    <a:pt x="497459" y="1515484"/>
                    <a:pt x="458406" y="1531676"/>
                  </a:cubicBezTo>
                  <a:cubicBezTo>
                    <a:pt x="428879" y="1545011"/>
                    <a:pt x="403161" y="1564061"/>
                    <a:pt x="375539" y="1581206"/>
                  </a:cubicBezTo>
                  <a:cubicBezTo>
                    <a:pt x="359346" y="1591684"/>
                    <a:pt x="346011" y="1600256"/>
                    <a:pt x="367919" y="1617401"/>
                  </a:cubicBezTo>
                  <a:cubicBezTo>
                    <a:pt x="365061" y="1619306"/>
                    <a:pt x="364109" y="1620259"/>
                    <a:pt x="362204" y="1621211"/>
                  </a:cubicBezTo>
                  <a:cubicBezTo>
                    <a:pt x="355536" y="1623116"/>
                    <a:pt x="347916" y="1625021"/>
                    <a:pt x="341249" y="1627879"/>
                  </a:cubicBezTo>
                  <a:cubicBezTo>
                    <a:pt x="251714" y="1655501"/>
                    <a:pt x="169799" y="1694554"/>
                    <a:pt x="105981" y="1765991"/>
                  </a:cubicBezTo>
                  <a:cubicBezTo>
                    <a:pt x="66929" y="1808854"/>
                    <a:pt x="30734" y="1853621"/>
                    <a:pt x="6921" y="1906961"/>
                  </a:cubicBezTo>
                  <a:cubicBezTo>
                    <a:pt x="-6414" y="1936489"/>
                    <a:pt x="-699" y="1946966"/>
                    <a:pt x="25971" y="1963159"/>
                  </a:cubicBezTo>
                  <a:cubicBezTo>
                    <a:pt x="53594" y="1980304"/>
                    <a:pt x="79311" y="1979351"/>
                    <a:pt x="105981" y="1961254"/>
                  </a:cubicBezTo>
                  <a:cubicBezTo>
                    <a:pt x="156464" y="1926964"/>
                    <a:pt x="210756" y="1899341"/>
                    <a:pt x="272669" y="1891721"/>
                  </a:cubicBezTo>
                  <a:cubicBezTo>
                    <a:pt x="305054" y="1887911"/>
                    <a:pt x="338391" y="1883149"/>
                    <a:pt x="370776" y="1880291"/>
                  </a:cubicBezTo>
                  <a:cubicBezTo>
                    <a:pt x="400304" y="1878386"/>
                    <a:pt x="429831" y="1868861"/>
                    <a:pt x="459359" y="1869814"/>
                  </a:cubicBezTo>
                  <a:cubicBezTo>
                    <a:pt x="447929" y="1928869"/>
                    <a:pt x="437451" y="1986971"/>
                    <a:pt x="424116" y="2043169"/>
                  </a:cubicBezTo>
                  <a:cubicBezTo>
                    <a:pt x="420306" y="2060314"/>
                    <a:pt x="424116" y="2066029"/>
                    <a:pt x="439356" y="2071744"/>
                  </a:cubicBezTo>
                  <a:cubicBezTo>
                    <a:pt x="633666" y="2143182"/>
                    <a:pt x="824166" y="2224144"/>
                    <a:pt x="1011809" y="2313679"/>
                  </a:cubicBezTo>
                  <a:cubicBezTo>
                    <a:pt x="1064196" y="2339396"/>
                    <a:pt x="1114679" y="2369876"/>
                    <a:pt x="1171829" y="2384164"/>
                  </a:cubicBezTo>
                  <a:cubicBezTo>
                    <a:pt x="1238504" y="2401309"/>
                    <a:pt x="1277556" y="2386069"/>
                    <a:pt x="1314704" y="2327966"/>
                  </a:cubicBezTo>
                  <a:cubicBezTo>
                    <a:pt x="1348994" y="2274626"/>
                    <a:pt x="1373759" y="2215571"/>
                    <a:pt x="1398524" y="2157469"/>
                  </a:cubicBezTo>
                  <a:cubicBezTo>
                    <a:pt x="1433766" y="2075554"/>
                    <a:pt x="1468056" y="1992686"/>
                    <a:pt x="1503299" y="1907914"/>
                  </a:cubicBezTo>
                  <a:cubicBezTo>
                    <a:pt x="1560449" y="1979351"/>
                    <a:pt x="1617599" y="2050789"/>
                    <a:pt x="1674749" y="2120321"/>
                  </a:cubicBezTo>
                  <a:cubicBezTo>
                    <a:pt x="1684274" y="2132704"/>
                    <a:pt x="1684274" y="2141276"/>
                    <a:pt x="1678559" y="2155564"/>
                  </a:cubicBezTo>
                  <a:cubicBezTo>
                    <a:pt x="1579499" y="2392736"/>
                    <a:pt x="1481391" y="2630861"/>
                    <a:pt x="1382331" y="2868034"/>
                  </a:cubicBezTo>
                  <a:cubicBezTo>
                    <a:pt x="1379474" y="2873749"/>
                    <a:pt x="1375664" y="2879464"/>
                    <a:pt x="1374711" y="2886132"/>
                  </a:cubicBezTo>
                  <a:cubicBezTo>
                    <a:pt x="1371854" y="2909944"/>
                    <a:pt x="1362329" y="2918516"/>
                    <a:pt x="1340421" y="2912801"/>
                  </a:cubicBezTo>
                  <a:cubicBezTo>
                    <a:pt x="1328039" y="2909944"/>
                    <a:pt x="1328039" y="2919469"/>
                    <a:pt x="1325181" y="2924232"/>
                  </a:cubicBezTo>
                  <a:cubicBezTo>
                    <a:pt x="1287081" y="2982334"/>
                    <a:pt x="1281366" y="3047104"/>
                    <a:pt x="1284224" y="3113779"/>
                  </a:cubicBezTo>
                  <a:cubicBezTo>
                    <a:pt x="1285176" y="3126162"/>
                    <a:pt x="1291844" y="3125209"/>
                    <a:pt x="1300416" y="3126162"/>
                  </a:cubicBezTo>
                  <a:cubicBezTo>
                    <a:pt x="1358519" y="3129019"/>
                    <a:pt x="1417574" y="3131876"/>
                    <a:pt x="1475676" y="3136639"/>
                  </a:cubicBezTo>
                  <a:cubicBezTo>
                    <a:pt x="1493774" y="3137591"/>
                    <a:pt x="1505204" y="3136639"/>
                    <a:pt x="1504251" y="3114732"/>
                  </a:cubicBezTo>
                  <a:cubicBezTo>
                    <a:pt x="1503299" y="3102349"/>
                    <a:pt x="1507109" y="3095682"/>
                    <a:pt x="1522349" y="3101396"/>
                  </a:cubicBezTo>
                  <a:cubicBezTo>
                    <a:pt x="1580451" y="3122351"/>
                    <a:pt x="1639506" y="3139496"/>
                    <a:pt x="1700466" y="3151879"/>
                  </a:cubicBezTo>
                  <a:cubicBezTo>
                    <a:pt x="1755711" y="3159499"/>
                    <a:pt x="1810004" y="3159499"/>
                    <a:pt x="1864296" y="3148069"/>
                  </a:cubicBezTo>
                  <a:cubicBezTo>
                    <a:pt x="1888109" y="3141401"/>
                    <a:pt x="1911921" y="3135687"/>
                    <a:pt x="1930971" y="3117589"/>
                  </a:cubicBezTo>
                  <a:cubicBezTo>
                    <a:pt x="1956689" y="3093776"/>
                    <a:pt x="1952879" y="3069964"/>
                    <a:pt x="1919541" y="3057582"/>
                  </a:cubicBezTo>
                  <a:cubicBezTo>
                    <a:pt x="1896681" y="3049009"/>
                    <a:pt x="1872869" y="3049009"/>
                    <a:pt x="1849056" y="3047104"/>
                  </a:cubicBezTo>
                  <a:cubicBezTo>
                    <a:pt x="1810004" y="3045199"/>
                    <a:pt x="1769999" y="3044246"/>
                    <a:pt x="1731899" y="3031864"/>
                  </a:cubicBezTo>
                  <a:cubicBezTo>
                    <a:pt x="1694751" y="3019482"/>
                    <a:pt x="1670939" y="2994716"/>
                    <a:pt x="1653794" y="2957569"/>
                  </a:cubicBezTo>
                  <a:cubicBezTo>
                    <a:pt x="1682369" y="2965189"/>
                    <a:pt x="1707134" y="2969951"/>
                    <a:pt x="1731899" y="2977571"/>
                  </a:cubicBezTo>
                  <a:cubicBezTo>
                    <a:pt x="1747139" y="2982334"/>
                    <a:pt x="1752854" y="2978524"/>
                    <a:pt x="1758569" y="2964236"/>
                  </a:cubicBezTo>
                  <a:cubicBezTo>
                    <a:pt x="1853819" y="2726111"/>
                    <a:pt x="1950021" y="2488939"/>
                    <a:pt x="2045271" y="2250814"/>
                  </a:cubicBezTo>
                  <a:cubicBezTo>
                    <a:pt x="2066226" y="2199379"/>
                    <a:pt x="2071941" y="2146039"/>
                    <a:pt x="2063369" y="2090794"/>
                  </a:cubicBezTo>
                  <a:cubicBezTo>
                    <a:pt x="2050986" y="2016499"/>
                    <a:pt x="2020506" y="1949824"/>
                    <a:pt x="1989074" y="1882196"/>
                  </a:cubicBezTo>
                  <a:cubicBezTo>
                    <a:pt x="1967166" y="1835524"/>
                    <a:pt x="1943354" y="1788851"/>
                    <a:pt x="1919541" y="1741226"/>
                  </a:cubicBezTo>
                  <a:cubicBezTo>
                    <a:pt x="1970976" y="1748846"/>
                    <a:pt x="1970976" y="1748846"/>
                    <a:pt x="1962404" y="1698364"/>
                  </a:cubicBezTo>
                  <a:cubicBezTo>
                    <a:pt x="1960499" y="1685981"/>
                    <a:pt x="1957641" y="1674551"/>
                    <a:pt x="1955736" y="1662169"/>
                  </a:cubicBezTo>
                  <a:cubicBezTo>
                    <a:pt x="1934781" y="1553584"/>
                    <a:pt x="1914779" y="1445951"/>
                    <a:pt x="1892871" y="1337366"/>
                  </a:cubicBezTo>
                  <a:cubicBezTo>
                    <a:pt x="1890014" y="1324031"/>
                    <a:pt x="1892871" y="1316411"/>
                    <a:pt x="1904301" y="1308791"/>
                  </a:cubicBezTo>
                  <a:cubicBezTo>
                    <a:pt x="1996694" y="1244021"/>
                    <a:pt x="2089086" y="1179251"/>
                    <a:pt x="2181479" y="1113529"/>
                  </a:cubicBezTo>
                  <a:cubicBezTo>
                    <a:pt x="2191956" y="1105909"/>
                    <a:pt x="2196719" y="1106861"/>
                    <a:pt x="2204339" y="1116386"/>
                  </a:cubicBezTo>
                  <a:cubicBezTo>
                    <a:pt x="2235771" y="1154486"/>
                    <a:pt x="2270061" y="1190681"/>
                    <a:pt x="2305304" y="1225924"/>
                  </a:cubicBezTo>
                  <a:cubicBezTo>
                    <a:pt x="2390076" y="1311649"/>
                    <a:pt x="2488184" y="1374514"/>
                    <a:pt x="2608199" y="1395469"/>
                  </a:cubicBezTo>
                  <a:cubicBezTo>
                    <a:pt x="2706306" y="1412614"/>
                    <a:pt x="2805367" y="1422139"/>
                    <a:pt x="2902521" y="1445951"/>
                  </a:cubicBezTo>
                  <a:cubicBezTo>
                    <a:pt x="2913951" y="1448809"/>
                    <a:pt x="2912999" y="1442141"/>
                    <a:pt x="2912999" y="1435474"/>
                  </a:cubicBezTo>
                  <a:cubicBezTo>
                    <a:pt x="2919667" y="1369751"/>
                    <a:pt x="2926334" y="1304029"/>
                    <a:pt x="2933954" y="1239259"/>
                  </a:cubicBezTo>
                  <a:cubicBezTo>
                    <a:pt x="2933954" y="1224019"/>
                    <a:pt x="2929192" y="1220209"/>
                    <a:pt x="2916809" y="1216399"/>
                  </a:cubicBezTo>
                  <a:close/>
                  <a:moveTo>
                    <a:pt x="1512824" y="846829"/>
                  </a:moveTo>
                  <a:cubicBezTo>
                    <a:pt x="1523301" y="812539"/>
                    <a:pt x="1546161" y="784916"/>
                    <a:pt x="1561401" y="754436"/>
                  </a:cubicBezTo>
                  <a:cubicBezTo>
                    <a:pt x="1581404" y="713479"/>
                    <a:pt x="1608074" y="690619"/>
                    <a:pt x="1658556" y="705859"/>
                  </a:cubicBezTo>
                  <a:cubicBezTo>
                    <a:pt x="1609979" y="754436"/>
                    <a:pt x="1568069" y="806824"/>
                    <a:pt x="1512824" y="846829"/>
                  </a:cubicBezTo>
                  <a:close/>
                </a:path>
              </a:pathLst>
            </a:custGeom>
            <a:solidFill>
              <a:srgbClr val="000000"/>
            </a:solidFill>
            <a:ln w="9525" cap="flat">
              <a:noFill/>
              <a:prstDash val="solid"/>
              <a:miter/>
            </a:ln>
          </p:spPr>
          <p:txBody>
            <a:bodyPr rtlCol="0" anchor="ctr"/>
            <a:lstStyle/>
            <a:p>
              <a:endParaRPr lang="en-US"/>
            </a:p>
          </p:txBody>
        </p:sp>
        <p:sp>
          <p:nvSpPr>
            <p:cNvPr id="14" name="Freeform: Shape 14">
              <a:extLst>
                <a:ext uri="{FF2B5EF4-FFF2-40B4-BE49-F238E27FC236}">
                  <a16:creationId xmlns:a16="http://schemas.microsoft.com/office/drawing/2014/main" id="{22E21968-C87C-4AA0-A388-47023B28833E}"/>
                </a:ext>
              </a:extLst>
            </p:cNvPr>
            <p:cNvSpPr/>
            <p:nvPr/>
          </p:nvSpPr>
          <p:spPr>
            <a:xfrm>
              <a:off x="7053949" y="956501"/>
              <a:ext cx="290823" cy="225153"/>
            </a:xfrm>
            <a:custGeom>
              <a:avLst/>
              <a:gdLst>
                <a:gd name="connsiteX0" fmla="*/ 266000 w 295275"/>
                <a:gd name="connsiteY0" fmla="*/ 66170 h 228600"/>
                <a:gd name="connsiteX1" fmla="*/ 286002 w 295275"/>
                <a:gd name="connsiteY1" fmla="*/ 146180 h 228600"/>
                <a:gd name="connsiteX2" fmla="*/ 200277 w 295275"/>
                <a:gd name="connsiteY2" fmla="*/ 226190 h 228600"/>
                <a:gd name="connsiteX3" fmla="*/ 135507 w 295275"/>
                <a:gd name="connsiteY3" fmla="*/ 219523 h 228600"/>
                <a:gd name="connsiteX4" fmla="*/ 101217 w 295275"/>
                <a:gd name="connsiteY4" fmla="*/ 211903 h 228600"/>
                <a:gd name="connsiteX5" fmla="*/ 5014 w 295275"/>
                <a:gd name="connsiteY5" fmla="*/ 191900 h 228600"/>
                <a:gd name="connsiteX6" fmla="*/ 252 w 295275"/>
                <a:gd name="connsiteY6" fmla="*/ 175708 h 228600"/>
                <a:gd name="connsiteX7" fmla="*/ 6920 w 295275"/>
                <a:gd name="connsiteY7" fmla="*/ 72838 h 228600"/>
                <a:gd name="connsiteX8" fmla="*/ 21207 w 295275"/>
                <a:gd name="connsiteY8" fmla="*/ 53788 h 228600"/>
                <a:gd name="connsiteX9" fmla="*/ 112647 w 295275"/>
                <a:gd name="connsiteY9" fmla="*/ 18545 h 228600"/>
                <a:gd name="connsiteX10" fmla="*/ 259332 w 295275"/>
                <a:gd name="connsiteY10" fmla="*/ 12830 h 228600"/>
                <a:gd name="connsiteX11" fmla="*/ 266000 w 295275"/>
                <a:gd name="connsiteY11" fmla="*/ 6617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28600">
                  <a:moveTo>
                    <a:pt x="266000" y="66170"/>
                  </a:moveTo>
                  <a:cubicBezTo>
                    <a:pt x="305052" y="85220"/>
                    <a:pt x="314577" y="102365"/>
                    <a:pt x="286002" y="146180"/>
                  </a:cubicBezTo>
                  <a:cubicBezTo>
                    <a:pt x="264095" y="180470"/>
                    <a:pt x="235520" y="208093"/>
                    <a:pt x="200277" y="226190"/>
                  </a:cubicBezTo>
                  <a:cubicBezTo>
                    <a:pt x="180275" y="236668"/>
                    <a:pt x="153604" y="239525"/>
                    <a:pt x="135507" y="219523"/>
                  </a:cubicBezTo>
                  <a:cubicBezTo>
                    <a:pt x="124077" y="207140"/>
                    <a:pt x="115504" y="205235"/>
                    <a:pt x="101217" y="211903"/>
                  </a:cubicBezTo>
                  <a:cubicBezTo>
                    <a:pt x="64070" y="230953"/>
                    <a:pt x="35495" y="205235"/>
                    <a:pt x="5014" y="191900"/>
                  </a:cubicBezTo>
                  <a:cubicBezTo>
                    <a:pt x="-1653" y="189043"/>
                    <a:pt x="252" y="182375"/>
                    <a:pt x="252" y="175708"/>
                  </a:cubicBezTo>
                  <a:cubicBezTo>
                    <a:pt x="3109" y="141418"/>
                    <a:pt x="5014" y="107128"/>
                    <a:pt x="6920" y="72838"/>
                  </a:cubicBezTo>
                  <a:cubicBezTo>
                    <a:pt x="7872" y="63313"/>
                    <a:pt x="8825" y="51883"/>
                    <a:pt x="21207" y="53788"/>
                  </a:cubicBezTo>
                  <a:cubicBezTo>
                    <a:pt x="58354" y="59503"/>
                    <a:pt x="85977" y="35690"/>
                    <a:pt x="112647" y="18545"/>
                  </a:cubicBezTo>
                  <a:cubicBezTo>
                    <a:pt x="162177" y="-13840"/>
                    <a:pt x="210754" y="4258"/>
                    <a:pt x="259332" y="12830"/>
                  </a:cubicBezTo>
                  <a:cubicBezTo>
                    <a:pt x="286002" y="17593"/>
                    <a:pt x="287907" y="43310"/>
                    <a:pt x="266000" y="66170"/>
                  </a:cubicBezTo>
                  <a:close/>
                </a:path>
              </a:pathLst>
            </a:custGeom>
            <a:solidFill>
              <a:srgbClr val="FDC68E"/>
            </a:solidFill>
            <a:ln w="753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Freeform: Shape 15">
              <a:extLst>
                <a:ext uri="{FF2B5EF4-FFF2-40B4-BE49-F238E27FC236}">
                  <a16:creationId xmlns:a16="http://schemas.microsoft.com/office/drawing/2014/main" id="{D27FF42E-79C3-4851-AC09-E970BC204C09}"/>
                </a:ext>
              </a:extLst>
            </p:cNvPr>
            <p:cNvSpPr/>
            <p:nvPr/>
          </p:nvSpPr>
          <p:spPr>
            <a:xfrm>
              <a:off x="7001683" y="984748"/>
              <a:ext cx="65670" cy="187630"/>
            </a:xfrm>
            <a:custGeom>
              <a:avLst/>
              <a:gdLst>
                <a:gd name="connsiteX0" fmla="*/ 28732 w 66675"/>
                <a:gd name="connsiteY0" fmla="*/ 0 h 190500"/>
                <a:gd name="connsiteX1" fmla="*/ 74849 w 66675"/>
                <a:gd name="connsiteY1" fmla="*/ 7183 h 190500"/>
                <a:gd name="connsiteX2" fmla="*/ 46118 w 66675"/>
                <a:gd name="connsiteY2" fmla="*/ 191651 h 190500"/>
                <a:gd name="connsiteX3" fmla="*/ 0 w 66675"/>
                <a:gd name="connsiteY3" fmla="*/ 184469 h 190500"/>
              </a:gdLst>
              <a:ahLst/>
              <a:cxnLst>
                <a:cxn ang="0">
                  <a:pos x="connsiteX0" y="connsiteY0"/>
                </a:cxn>
                <a:cxn ang="0">
                  <a:pos x="connsiteX1" y="connsiteY1"/>
                </a:cxn>
                <a:cxn ang="0">
                  <a:pos x="connsiteX2" y="connsiteY2"/>
                </a:cxn>
                <a:cxn ang="0">
                  <a:pos x="connsiteX3" y="connsiteY3"/>
                </a:cxn>
              </a:cxnLst>
              <a:rect l="l" t="t" r="r" b="b"/>
              <a:pathLst>
                <a:path w="66675" h="190500">
                  <a:moveTo>
                    <a:pt x="28732" y="0"/>
                  </a:moveTo>
                  <a:lnTo>
                    <a:pt x="74849" y="7183"/>
                  </a:lnTo>
                  <a:lnTo>
                    <a:pt x="46118" y="191651"/>
                  </a:lnTo>
                  <a:lnTo>
                    <a:pt x="0" y="184469"/>
                  </a:lnTo>
                  <a:close/>
                </a:path>
              </a:pathLst>
            </a:custGeom>
            <a:solidFill>
              <a:srgbClr val="F2F2F2"/>
            </a:solidFill>
            <a:ln w="9525" cap="flat">
              <a:noFill/>
              <a:prstDash val="solid"/>
              <a:miter/>
            </a:ln>
          </p:spPr>
          <p:txBody>
            <a:bodyPr rtlCol="0" anchor="ctr"/>
            <a:lstStyle/>
            <a:p>
              <a:endParaRPr lang="en-US"/>
            </a:p>
          </p:txBody>
        </p:sp>
        <p:sp>
          <p:nvSpPr>
            <p:cNvPr id="16" name="Freeform: Shape 16">
              <a:extLst>
                <a:ext uri="{FF2B5EF4-FFF2-40B4-BE49-F238E27FC236}">
                  <a16:creationId xmlns:a16="http://schemas.microsoft.com/office/drawing/2014/main" id="{8DFDD587-3187-459D-9AFD-5C344F0583FB}"/>
                </a:ext>
              </a:extLst>
            </p:cNvPr>
            <p:cNvSpPr/>
            <p:nvPr/>
          </p:nvSpPr>
          <p:spPr>
            <a:xfrm>
              <a:off x="6426741" y="-16067"/>
              <a:ext cx="422162" cy="394017"/>
            </a:xfrm>
            <a:custGeom>
              <a:avLst/>
              <a:gdLst>
                <a:gd name="connsiteX0" fmla="*/ 9123 w 428625"/>
                <a:gd name="connsiteY0" fmla="*/ 188526 h 400050"/>
                <a:gd name="connsiteX1" fmla="*/ 108183 w 428625"/>
                <a:gd name="connsiteY1" fmla="*/ 147568 h 400050"/>
                <a:gd name="connsiteX2" fmla="*/ 125328 w 428625"/>
                <a:gd name="connsiteY2" fmla="*/ 111373 h 400050"/>
                <a:gd name="connsiteX3" fmla="*/ 168190 w 428625"/>
                <a:gd name="connsiteY3" fmla="*/ 62796 h 400050"/>
                <a:gd name="connsiteX4" fmla="*/ 202480 w 428625"/>
                <a:gd name="connsiteY4" fmla="*/ 79941 h 400050"/>
                <a:gd name="connsiteX5" fmla="*/ 209148 w 428625"/>
                <a:gd name="connsiteY5" fmla="*/ 126613 h 400050"/>
                <a:gd name="connsiteX6" fmla="*/ 224388 w 428625"/>
                <a:gd name="connsiteY6" fmla="*/ 143758 h 400050"/>
                <a:gd name="connsiteX7" fmla="*/ 247248 w 428625"/>
                <a:gd name="connsiteY7" fmla="*/ 132328 h 400050"/>
                <a:gd name="connsiteX8" fmla="*/ 306303 w 428625"/>
                <a:gd name="connsiteY8" fmla="*/ 66606 h 400050"/>
                <a:gd name="connsiteX9" fmla="*/ 314876 w 428625"/>
                <a:gd name="connsiteY9" fmla="*/ 48508 h 400050"/>
                <a:gd name="connsiteX10" fmla="*/ 364405 w 428625"/>
                <a:gd name="connsiteY10" fmla="*/ 1836 h 400050"/>
                <a:gd name="connsiteX11" fmla="*/ 423460 w 428625"/>
                <a:gd name="connsiteY11" fmla="*/ 10408 h 400050"/>
                <a:gd name="connsiteX12" fmla="*/ 419651 w 428625"/>
                <a:gd name="connsiteY12" fmla="*/ 61843 h 400050"/>
                <a:gd name="connsiteX13" fmla="*/ 408221 w 428625"/>
                <a:gd name="connsiteY13" fmla="*/ 128518 h 400050"/>
                <a:gd name="connsiteX14" fmla="*/ 412030 w 428625"/>
                <a:gd name="connsiteY14" fmla="*/ 173286 h 400050"/>
                <a:gd name="connsiteX15" fmla="*/ 429176 w 428625"/>
                <a:gd name="connsiteY15" fmla="*/ 219006 h 400050"/>
                <a:gd name="connsiteX16" fmla="*/ 411078 w 428625"/>
                <a:gd name="connsiteY16" fmla="*/ 241866 h 400050"/>
                <a:gd name="connsiteX17" fmla="*/ 389171 w 428625"/>
                <a:gd name="connsiteY17" fmla="*/ 259963 h 400050"/>
                <a:gd name="connsiteX18" fmla="*/ 388218 w 428625"/>
                <a:gd name="connsiteY18" fmla="*/ 261868 h 400050"/>
                <a:gd name="connsiteX19" fmla="*/ 351071 w 428625"/>
                <a:gd name="connsiteY19" fmla="*/ 321876 h 400050"/>
                <a:gd name="connsiteX20" fmla="*/ 339640 w 428625"/>
                <a:gd name="connsiteY20" fmla="*/ 359023 h 400050"/>
                <a:gd name="connsiteX21" fmla="*/ 286301 w 428625"/>
                <a:gd name="connsiteY21" fmla="*/ 392361 h 400050"/>
                <a:gd name="connsiteX22" fmla="*/ 175810 w 428625"/>
                <a:gd name="connsiteY22" fmla="*/ 389503 h 400050"/>
                <a:gd name="connsiteX23" fmla="*/ 116755 w 428625"/>
                <a:gd name="connsiteY23" fmla="*/ 404743 h 400050"/>
                <a:gd name="connsiteX24" fmla="*/ 96753 w 428625"/>
                <a:gd name="connsiteY24" fmla="*/ 380931 h 400050"/>
                <a:gd name="connsiteX25" fmla="*/ 6265 w 428625"/>
                <a:gd name="connsiteY25" fmla="*/ 215196 h 400050"/>
                <a:gd name="connsiteX26" fmla="*/ 9123 w 428625"/>
                <a:gd name="connsiteY26" fmla="*/ 188526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28625" h="400050">
                  <a:moveTo>
                    <a:pt x="9123" y="188526"/>
                  </a:moveTo>
                  <a:cubicBezTo>
                    <a:pt x="44365" y="179953"/>
                    <a:pt x="76751" y="163761"/>
                    <a:pt x="108183" y="147568"/>
                  </a:cubicBezTo>
                  <a:cubicBezTo>
                    <a:pt x="122471" y="139948"/>
                    <a:pt x="124376" y="125661"/>
                    <a:pt x="125328" y="111373"/>
                  </a:cubicBezTo>
                  <a:cubicBezTo>
                    <a:pt x="128185" y="85656"/>
                    <a:pt x="144378" y="71368"/>
                    <a:pt x="168190" y="62796"/>
                  </a:cubicBezTo>
                  <a:cubicBezTo>
                    <a:pt x="186288" y="57081"/>
                    <a:pt x="195813" y="62796"/>
                    <a:pt x="202480" y="79941"/>
                  </a:cubicBezTo>
                  <a:cubicBezTo>
                    <a:pt x="207243" y="95181"/>
                    <a:pt x="207243" y="110421"/>
                    <a:pt x="209148" y="126613"/>
                  </a:cubicBezTo>
                  <a:cubicBezTo>
                    <a:pt x="210101" y="136138"/>
                    <a:pt x="212005" y="143758"/>
                    <a:pt x="224388" y="143758"/>
                  </a:cubicBezTo>
                  <a:cubicBezTo>
                    <a:pt x="234865" y="143758"/>
                    <a:pt x="244390" y="145663"/>
                    <a:pt x="247248" y="132328"/>
                  </a:cubicBezTo>
                  <a:cubicBezTo>
                    <a:pt x="255821" y="99943"/>
                    <a:pt x="272965" y="76131"/>
                    <a:pt x="306303" y="66606"/>
                  </a:cubicBezTo>
                  <a:cubicBezTo>
                    <a:pt x="315828" y="63748"/>
                    <a:pt x="313923" y="55176"/>
                    <a:pt x="314876" y="48508"/>
                  </a:cubicBezTo>
                  <a:cubicBezTo>
                    <a:pt x="319638" y="15171"/>
                    <a:pt x="331068" y="2788"/>
                    <a:pt x="364405" y="1836"/>
                  </a:cubicBezTo>
                  <a:cubicBezTo>
                    <a:pt x="384408" y="883"/>
                    <a:pt x="405363" y="-4832"/>
                    <a:pt x="423460" y="10408"/>
                  </a:cubicBezTo>
                  <a:cubicBezTo>
                    <a:pt x="415840" y="26601"/>
                    <a:pt x="419651" y="44698"/>
                    <a:pt x="419651" y="61843"/>
                  </a:cubicBezTo>
                  <a:cubicBezTo>
                    <a:pt x="418698" y="84703"/>
                    <a:pt x="420603" y="107563"/>
                    <a:pt x="408221" y="128518"/>
                  </a:cubicBezTo>
                  <a:cubicBezTo>
                    <a:pt x="398696" y="143758"/>
                    <a:pt x="407268" y="158998"/>
                    <a:pt x="412030" y="173286"/>
                  </a:cubicBezTo>
                  <a:cubicBezTo>
                    <a:pt x="417746" y="188526"/>
                    <a:pt x="424413" y="203766"/>
                    <a:pt x="429176" y="219006"/>
                  </a:cubicBezTo>
                  <a:cubicBezTo>
                    <a:pt x="432985" y="232341"/>
                    <a:pt x="430128" y="244723"/>
                    <a:pt x="411078" y="241866"/>
                  </a:cubicBezTo>
                  <a:cubicBezTo>
                    <a:pt x="397743" y="239961"/>
                    <a:pt x="388218" y="243771"/>
                    <a:pt x="389171" y="259963"/>
                  </a:cubicBezTo>
                  <a:cubicBezTo>
                    <a:pt x="389171" y="260916"/>
                    <a:pt x="389171" y="261868"/>
                    <a:pt x="388218" y="261868"/>
                  </a:cubicBezTo>
                  <a:cubicBezTo>
                    <a:pt x="372978" y="279966"/>
                    <a:pt x="360596" y="299968"/>
                    <a:pt x="351071" y="321876"/>
                  </a:cubicBezTo>
                  <a:cubicBezTo>
                    <a:pt x="346308" y="334258"/>
                    <a:pt x="339640" y="345688"/>
                    <a:pt x="339640" y="359023"/>
                  </a:cubicBezTo>
                  <a:cubicBezTo>
                    <a:pt x="337735" y="396171"/>
                    <a:pt x="316780" y="411411"/>
                    <a:pt x="286301" y="392361"/>
                  </a:cubicBezTo>
                  <a:cubicBezTo>
                    <a:pt x="248201" y="369501"/>
                    <a:pt x="212958" y="379026"/>
                    <a:pt x="175810" y="389503"/>
                  </a:cubicBezTo>
                  <a:cubicBezTo>
                    <a:pt x="156760" y="395218"/>
                    <a:pt x="138663" y="406648"/>
                    <a:pt x="116755" y="404743"/>
                  </a:cubicBezTo>
                  <a:cubicBezTo>
                    <a:pt x="105326" y="400933"/>
                    <a:pt x="102468" y="389503"/>
                    <a:pt x="96753" y="380931"/>
                  </a:cubicBezTo>
                  <a:cubicBezTo>
                    <a:pt x="65321" y="325686"/>
                    <a:pt x="33888" y="271393"/>
                    <a:pt x="6265" y="215196"/>
                  </a:cubicBezTo>
                  <a:cubicBezTo>
                    <a:pt x="2455" y="207576"/>
                    <a:pt x="-7070" y="197098"/>
                    <a:pt x="9123" y="188526"/>
                  </a:cubicBezTo>
                  <a:close/>
                </a:path>
              </a:pathLst>
            </a:custGeom>
            <a:solidFill>
              <a:srgbClr val="FDC68E"/>
            </a:solidFill>
            <a:ln w="753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Freeform: Shape 17">
              <a:extLst>
                <a:ext uri="{FF2B5EF4-FFF2-40B4-BE49-F238E27FC236}">
                  <a16:creationId xmlns:a16="http://schemas.microsoft.com/office/drawing/2014/main" id="{3719D6D3-2BC3-4D18-9DC3-9E354FE831A7}"/>
                </a:ext>
              </a:extLst>
            </p:cNvPr>
            <p:cNvSpPr/>
            <p:nvPr/>
          </p:nvSpPr>
          <p:spPr>
            <a:xfrm>
              <a:off x="6374982" y="157532"/>
              <a:ext cx="150103" cy="497214"/>
            </a:xfrm>
            <a:custGeom>
              <a:avLst/>
              <a:gdLst>
                <a:gd name="connsiteX0" fmla="*/ 49530 w 152400"/>
                <a:gd name="connsiteY0" fmla="*/ 116 h 504825"/>
                <a:gd name="connsiteX1" fmla="*/ 57150 w 152400"/>
                <a:gd name="connsiteY1" fmla="*/ 35359 h 504825"/>
                <a:gd name="connsiteX2" fmla="*/ 158115 w 152400"/>
                <a:gd name="connsiteY2" fmla="*/ 218239 h 504825"/>
                <a:gd name="connsiteX3" fmla="*/ 153353 w 152400"/>
                <a:gd name="connsiteY3" fmla="*/ 223002 h 504825"/>
                <a:gd name="connsiteX4" fmla="*/ 136208 w 152400"/>
                <a:gd name="connsiteY4" fmla="*/ 240146 h 504825"/>
                <a:gd name="connsiteX5" fmla="*/ 103823 w 152400"/>
                <a:gd name="connsiteY5" fmla="*/ 273484 h 504825"/>
                <a:gd name="connsiteX6" fmla="*/ 122873 w 152400"/>
                <a:gd name="connsiteY6" fmla="*/ 312536 h 504825"/>
                <a:gd name="connsiteX7" fmla="*/ 108585 w 152400"/>
                <a:gd name="connsiteY7" fmla="*/ 397309 h 504825"/>
                <a:gd name="connsiteX8" fmla="*/ 0 w 152400"/>
                <a:gd name="connsiteY8" fmla="*/ 512561 h 504825"/>
                <a:gd name="connsiteX9" fmla="*/ 44768 w 152400"/>
                <a:gd name="connsiteY9" fmla="*/ 346827 h 504825"/>
                <a:gd name="connsiteX10" fmla="*/ 58103 w 152400"/>
                <a:gd name="connsiteY10" fmla="*/ 96319 h 504825"/>
                <a:gd name="connsiteX11" fmla="*/ 34290 w 152400"/>
                <a:gd name="connsiteY11" fmla="*/ 19166 h 504825"/>
                <a:gd name="connsiteX12" fmla="*/ 49530 w 152400"/>
                <a:gd name="connsiteY12" fmla="*/ 116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400" h="504825">
                  <a:moveTo>
                    <a:pt x="49530" y="116"/>
                  </a:moveTo>
                  <a:cubicBezTo>
                    <a:pt x="39053" y="14404"/>
                    <a:pt x="51435" y="24881"/>
                    <a:pt x="57150" y="35359"/>
                  </a:cubicBezTo>
                  <a:cubicBezTo>
                    <a:pt x="90488" y="96319"/>
                    <a:pt x="123825" y="157279"/>
                    <a:pt x="158115" y="218239"/>
                  </a:cubicBezTo>
                  <a:cubicBezTo>
                    <a:pt x="156210" y="220144"/>
                    <a:pt x="155258" y="221096"/>
                    <a:pt x="153353" y="223002"/>
                  </a:cubicBezTo>
                  <a:cubicBezTo>
                    <a:pt x="147638" y="228717"/>
                    <a:pt x="141923" y="234431"/>
                    <a:pt x="136208" y="240146"/>
                  </a:cubicBezTo>
                  <a:cubicBezTo>
                    <a:pt x="124778" y="251577"/>
                    <a:pt x="109538" y="260149"/>
                    <a:pt x="103823" y="273484"/>
                  </a:cubicBezTo>
                  <a:cubicBezTo>
                    <a:pt x="98108" y="287771"/>
                    <a:pt x="119063" y="298249"/>
                    <a:pt x="122873" y="312536"/>
                  </a:cubicBezTo>
                  <a:cubicBezTo>
                    <a:pt x="130493" y="343017"/>
                    <a:pt x="122873" y="370639"/>
                    <a:pt x="108585" y="397309"/>
                  </a:cubicBezTo>
                  <a:cubicBezTo>
                    <a:pt x="83820" y="445886"/>
                    <a:pt x="40005" y="477319"/>
                    <a:pt x="0" y="512561"/>
                  </a:cubicBezTo>
                  <a:cubicBezTo>
                    <a:pt x="20003" y="458269"/>
                    <a:pt x="36195" y="403977"/>
                    <a:pt x="44768" y="346827"/>
                  </a:cubicBezTo>
                  <a:cubicBezTo>
                    <a:pt x="57150" y="263959"/>
                    <a:pt x="68580" y="181091"/>
                    <a:pt x="58103" y="96319"/>
                  </a:cubicBezTo>
                  <a:cubicBezTo>
                    <a:pt x="55245" y="68696"/>
                    <a:pt x="47625" y="42979"/>
                    <a:pt x="34290" y="19166"/>
                  </a:cubicBezTo>
                  <a:cubicBezTo>
                    <a:pt x="26670" y="3927"/>
                    <a:pt x="34290" y="-836"/>
                    <a:pt x="49530" y="116"/>
                  </a:cubicBezTo>
                  <a:close/>
                </a:path>
              </a:pathLst>
            </a:custGeom>
            <a:solidFill>
              <a:srgbClr val="FDFDFD"/>
            </a:solidFill>
            <a:ln w="9525" cap="flat">
              <a:noFill/>
              <a:prstDash val="solid"/>
              <a:miter/>
            </a:ln>
          </p:spPr>
          <p:txBody>
            <a:bodyPr rtlCol="0" anchor="ctr"/>
            <a:lstStyle/>
            <a:p>
              <a:endParaRPr lang="en-US"/>
            </a:p>
          </p:txBody>
        </p:sp>
        <p:sp>
          <p:nvSpPr>
            <p:cNvPr id="18" name="Freeform: Shape 18">
              <a:extLst>
                <a:ext uri="{FF2B5EF4-FFF2-40B4-BE49-F238E27FC236}">
                  <a16:creationId xmlns:a16="http://schemas.microsoft.com/office/drawing/2014/main" id="{9AF9EBF5-8508-48DD-8ABC-7048A50784C0}"/>
                </a:ext>
              </a:extLst>
            </p:cNvPr>
            <p:cNvSpPr/>
            <p:nvPr/>
          </p:nvSpPr>
          <p:spPr>
            <a:xfrm>
              <a:off x="5349699" y="779290"/>
              <a:ext cx="318967" cy="356494"/>
            </a:xfrm>
            <a:custGeom>
              <a:avLst/>
              <a:gdLst>
                <a:gd name="connsiteX0" fmla="*/ 230378 w 323850"/>
                <a:gd name="connsiteY0" fmla="*/ 180370 h 361950"/>
                <a:gd name="connsiteX1" fmla="*/ 212280 w 323850"/>
                <a:gd name="connsiteY1" fmla="*/ 280383 h 361950"/>
                <a:gd name="connsiteX2" fmla="*/ 175133 w 323850"/>
                <a:gd name="connsiteY2" fmla="*/ 337533 h 361950"/>
                <a:gd name="connsiteX3" fmla="*/ 151320 w 323850"/>
                <a:gd name="connsiteY3" fmla="*/ 348963 h 361950"/>
                <a:gd name="connsiteX4" fmla="*/ 101790 w 323850"/>
                <a:gd name="connsiteY4" fmla="*/ 359441 h 361950"/>
                <a:gd name="connsiteX5" fmla="*/ 74168 w 323850"/>
                <a:gd name="connsiteY5" fmla="*/ 357535 h 361950"/>
                <a:gd name="connsiteX6" fmla="*/ 73215 w 323850"/>
                <a:gd name="connsiteY6" fmla="*/ 321341 h 361950"/>
                <a:gd name="connsiteX7" fmla="*/ 44640 w 323850"/>
                <a:gd name="connsiteY7" fmla="*/ 270858 h 361950"/>
                <a:gd name="connsiteX8" fmla="*/ 63690 w 323850"/>
                <a:gd name="connsiteY8" fmla="*/ 184180 h 361950"/>
                <a:gd name="connsiteX9" fmla="*/ 47497 w 323850"/>
                <a:gd name="connsiteY9" fmla="*/ 221328 h 361950"/>
                <a:gd name="connsiteX10" fmla="*/ 15113 w 323850"/>
                <a:gd name="connsiteY10" fmla="*/ 236568 h 361950"/>
                <a:gd name="connsiteX11" fmla="*/ 2730 w 323850"/>
                <a:gd name="connsiteY11" fmla="*/ 203230 h 361950"/>
                <a:gd name="connsiteX12" fmla="*/ 78930 w 323850"/>
                <a:gd name="connsiteY12" fmla="*/ 12730 h 361950"/>
                <a:gd name="connsiteX13" fmla="*/ 100838 w 323850"/>
                <a:gd name="connsiteY13" fmla="*/ 2253 h 361950"/>
                <a:gd name="connsiteX14" fmla="*/ 234188 w 323850"/>
                <a:gd name="connsiteY14" fmla="*/ 60355 h 361950"/>
                <a:gd name="connsiteX15" fmla="*/ 269430 w 323850"/>
                <a:gd name="connsiteY15" fmla="*/ 114648 h 361950"/>
                <a:gd name="connsiteX16" fmla="*/ 313245 w 323850"/>
                <a:gd name="connsiteY16" fmla="*/ 218470 h 361950"/>
                <a:gd name="connsiteX17" fmla="*/ 322770 w 323850"/>
                <a:gd name="connsiteY17" fmla="*/ 248950 h 361950"/>
                <a:gd name="connsiteX18" fmla="*/ 284670 w 323850"/>
                <a:gd name="connsiteY18" fmla="*/ 246093 h 361950"/>
                <a:gd name="connsiteX19" fmla="*/ 254190 w 323850"/>
                <a:gd name="connsiteY19" fmla="*/ 210850 h 361950"/>
                <a:gd name="connsiteX20" fmla="*/ 230378 w 323850"/>
                <a:gd name="connsiteY20" fmla="*/ 180370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3850" h="361950">
                  <a:moveTo>
                    <a:pt x="230378" y="180370"/>
                  </a:moveTo>
                  <a:cubicBezTo>
                    <a:pt x="223710" y="215613"/>
                    <a:pt x="223710" y="248950"/>
                    <a:pt x="212280" y="280383"/>
                  </a:cubicBezTo>
                  <a:cubicBezTo>
                    <a:pt x="204660" y="302291"/>
                    <a:pt x="193230" y="322293"/>
                    <a:pt x="175133" y="337533"/>
                  </a:cubicBezTo>
                  <a:cubicBezTo>
                    <a:pt x="168465" y="343248"/>
                    <a:pt x="157988" y="351820"/>
                    <a:pt x="151320" y="348963"/>
                  </a:cubicBezTo>
                  <a:cubicBezTo>
                    <a:pt x="131318" y="339438"/>
                    <a:pt x="117030" y="348010"/>
                    <a:pt x="101790" y="359441"/>
                  </a:cubicBezTo>
                  <a:cubicBezTo>
                    <a:pt x="94170" y="365155"/>
                    <a:pt x="82740" y="365155"/>
                    <a:pt x="74168" y="357535"/>
                  </a:cubicBezTo>
                  <a:cubicBezTo>
                    <a:pt x="61785" y="346105"/>
                    <a:pt x="70358" y="333723"/>
                    <a:pt x="73215" y="321341"/>
                  </a:cubicBezTo>
                  <a:cubicBezTo>
                    <a:pt x="39878" y="313720"/>
                    <a:pt x="33210" y="303243"/>
                    <a:pt x="44640" y="270858"/>
                  </a:cubicBezTo>
                  <a:cubicBezTo>
                    <a:pt x="54165" y="243235"/>
                    <a:pt x="67500" y="216566"/>
                    <a:pt x="63690" y="184180"/>
                  </a:cubicBezTo>
                  <a:cubicBezTo>
                    <a:pt x="52260" y="194658"/>
                    <a:pt x="54165" y="210850"/>
                    <a:pt x="47497" y="221328"/>
                  </a:cubicBezTo>
                  <a:cubicBezTo>
                    <a:pt x="39878" y="233710"/>
                    <a:pt x="31305" y="243235"/>
                    <a:pt x="15113" y="236568"/>
                  </a:cubicBezTo>
                  <a:cubicBezTo>
                    <a:pt x="-128" y="230853"/>
                    <a:pt x="-2985" y="217518"/>
                    <a:pt x="2730" y="203230"/>
                  </a:cubicBezTo>
                  <a:cubicBezTo>
                    <a:pt x="27495" y="139413"/>
                    <a:pt x="37972" y="69880"/>
                    <a:pt x="78930" y="12730"/>
                  </a:cubicBezTo>
                  <a:cubicBezTo>
                    <a:pt x="84645" y="5110"/>
                    <a:pt x="86550" y="-4415"/>
                    <a:pt x="100838" y="2253"/>
                  </a:cubicBezTo>
                  <a:cubicBezTo>
                    <a:pt x="145605" y="21303"/>
                    <a:pt x="191325" y="37495"/>
                    <a:pt x="234188" y="60355"/>
                  </a:cubicBezTo>
                  <a:cubicBezTo>
                    <a:pt x="256095" y="71785"/>
                    <a:pt x="269430" y="87025"/>
                    <a:pt x="269430" y="114648"/>
                  </a:cubicBezTo>
                  <a:cubicBezTo>
                    <a:pt x="268478" y="154653"/>
                    <a:pt x="284670" y="189895"/>
                    <a:pt x="313245" y="218470"/>
                  </a:cubicBezTo>
                  <a:cubicBezTo>
                    <a:pt x="320865" y="226091"/>
                    <a:pt x="336105" y="235616"/>
                    <a:pt x="322770" y="248950"/>
                  </a:cubicBezTo>
                  <a:cubicBezTo>
                    <a:pt x="311340" y="261333"/>
                    <a:pt x="297053" y="254666"/>
                    <a:pt x="284670" y="246093"/>
                  </a:cubicBezTo>
                  <a:cubicBezTo>
                    <a:pt x="271335" y="237520"/>
                    <a:pt x="262763" y="223233"/>
                    <a:pt x="254190" y="210850"/>
                  </a:cubicBezTo>
                  <a:cubicBezTo>
                    <a:pt x="247522" y="201325"/>
                    <a:pt x="243713" y="189895"/>
                    <a:pt x="230378" y="180370"/>
                  </a:cubicBezTo>
                  <a:close/>
                </a:path>
              </a:pathLst>
            </a:custGeom>
            <a:solidFill>
              <a:srgbClr val="FDC68E"/>
            </a:solidFill>
            <a:ln w="753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9" name="Group 19">
            <a:extLst>
              <a:ext uri="{FF2B5EF4-FFF2-40B4-BE49-F238E27FC236}">
                <a16:creationId xmlns:a16="http://schemas.microsoft.com/office/drawing/2014/main" id="{38A6CC53-AA7F-4D07-A56C-A7E2F3EC50A7}"/>
              </a:ext>
            </a:extLst>
          </p:cNvPr>
          <p:cNvGrpSpPr/>
          <p:nvPr/>
        </p:nvGrpSpPr>
        <p:grpSpPr>
          <a:xfrm>
            <a:off x="955298" y="2278682"/>
            <a:ext cx="10376440" cy="2632730"/>
            <a:chOff x="968172" y="1851670"/>
            <a:chExt cx="7200800" cy="2161848"/>
          </a:xfrm>
        </p:grpSpPr>
        <p:sp>
          <p:nvSpPr>
            <p:cNvPr id="20" name="Rectangle 20">
              <a:extLst>
                <a:ext uri="{FF2B5EF4-FFF2-40B4-BE49-F238E27FC236}">
                  <a16:creationId xmlns:a16="http://schemas.microsoft.com/office/drawing/2014/main" id="{0F12F7C3-5D20-4E74-BEE4-28AD744E750E}"/>
                </a:ext>
              </a:extLst>
            </p:cNvPr>
            <p:cNvSpPr/>
            <p:nvPr/>
          </p:nvSpPr>
          <p:spPr>
            <a:xfrm>
              <a:off x="968172" y="3581470"/>
              <a:ext cx="1440160" cy="43204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dirty="0">
                  <a:solidFill>
                    <a:schemeClr val="bg1"/>
                  </a:solidFill>
                  <a:cs typeface="Arial" pitchFamily="34" charset="0"/>
                </a:rPr>
                <a:t>Objective 1</a:t>
              </a:r>
              <a:endParaRPr lang="ko-KR" altLang="en-US" sz="1400" b="1" dirty="0">
                <a:solidFill>
                  <a:schemeClr val="bg1"/>
                </a:solidFill>
                <a:cs typeface="Arial" pitchFamily="34" charset="0"/>
              </a:endParaRPr>
            </a:p>
          </p:txBody>
        </p:sp>
        <p:sp>
          <p:nvSpPr>
            <p:cNvPr id="21" name="Rectangle 21">
              <a:extLst>
                <a:ext uri="{FF2B5EF4-FFF2-40B4-BE49-F238E27FC236}">
                  <a16:creationId xmlns:a16="http://schemas.microsoft.com/office/drawing/2014/main" id="{C4225D3C-1697-4868-BB75-04B491D78209}"/>
                </a:ext>
              </a:extLst>
            </p:cNvPr>
            <p:cNvSpPr/>
            <p:nvPr/>
          </p:nvSpPr>
          <p:spPr>
            <a:xfrm>
              <a:off x="2408332" y="3149020"/>
              <a:ext cx="144016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dirty="0">
                  <a:solidFill>
                    <a:schemeClr val="bg1"/>
                  </a:solidFill>
                  <a:cs typeface="Arial" pitchFamily="34" charset="0"/>
                </a:rPr>
                <a:t>Objective 2</a:t>
              </a:r>
              <a:endParaRPr lang="ko-KR" altLang="en-US" sz="1400" b="1" dirty="0">
                <a:solidFill>
                  <a:schemeClr val="bg1"/>
                </a:solidFill>
                <a:cs typeface="Arial" pitchFamily="34" charset="0"/>
              </a:endParaRPr>
            </a:p>
          </p:txBody>
        </p:sp>
        <p:sp>
          <p:nvSpPr>
            <p:cNvPr id="22" name="Rectangle 22">
              <a:extLst>
                <a:ext uri="{FF2B5EF4-FFF2-40B4-BE49-F238E27FC236}">
                  <a16:creationId xmlns:a16="http://schemas.microsoft.com/office/drawing/2014/main" id="{03127948-9943-449A-92B0-BCD4FE2588A7}"/>
                </a:ext>
              </a:extLst>
            </p:cNvPr>
            <p:cNvSpPr/>
            <p:nvPr/>
          </p:nvSpPr>
          <p:spPr>
            <a:xfrm>
              <a:off x="3848492" y="2716570"/>
              <a:ext cx="1440160" cy="4320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dirty="0">
                  <a:solidFill>
                    <a:schemeClr val="bg1"/>
                  </a:solidFill>
                  <a:cs typeface="Arial" pitchFamily="34" charset="0"/>
                </a:rPr>
                <a:t>Objective 3</a:t>
              </a:r>
              <a:endParaRPr lang="ko-KR" altLang="en-US" sz="1400" b="1" dirty="0">
                <a:solidFill>
                  <a:schemeClr val="bg1"/>
                </a:solidFill>
                <a:cs typeface="Arial" pitchFamily="34" charset="0"/>
              </a:endParaRPr>
            </a:p>
          </p:txBody>
        </p:sp>
        <p:sp>
          <p:nvSpPr>
            <p:cNvPr id="23" name="Rectangle 23">
              <a:extLst>
                <a:ext uri="{FF2B5EF4-FFF2-40B4-BE49-F238E27FC236}">
                  <a16:creationId xmlns:a16="http://schemas.microsoft.com/office/drawing/2014/main" id="{9D525603-830A-4CED-8F19-2E6398F3C6D0}"/>
                </a:ext>
              </a:extLst>
            </p:cNvPr>
            <p:cNvSpPr/>
            <p:nvPr/>
          </p:nvSpPr>
          <p:spPr>
            <a:xfrm>
              <a:off x="5288652" y="2284120"/>
              <a:ext cx="1440160" cy="4320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dirty="0">
                  <a:solidFill>
                    <a:schemeClr val="bg1"/>
                  </a:solidFill>
                  <a:cs typeface="Arial" pitchFamily="34" charset="0"/>
                </a:rPr>
                <a:t>Objective 4</a:t>
              </a:r>
              <a:endParaRPr lang="ko-KR" altLang="en-US" sz="1400" b="1" dirty="0">
                <a:solidFill>
                  <a:schemeClr val="bg1"/>
                </a:solidFill>
                <a:cs typeface="Arial" pitchFamily="34" charset="0"/>
              </a:endParaRPr>
            </a:p>
          </p:txBody>
        </p:sp>
        <p:sp>
          <p:nvSpPr>
            <p:cNvPr id="24" name="Rectangle 24">
              <a:extLst>
                <a:ext uri="{FF2B5EF4-FFF2-40B4-BE49-F238E27FC236}">
                  <a16:creationId xmlns:a16="http://schemas.microsoft.com/office/drawing/2014/main" id="{5826155D-7183-4711-827A-3B4B3E9CA495}"/>
                </a:ext>
              </a:extLst>
            </p:cNvPr>
            <p:cNvSpPr/>
            <p:nvPr/>
          </p:nvSpPr>
          <p:spPr>
            <a:xfrm>
              <a:off x="6728812" y="1851670"/>
              <a:ext cx="1440160" cy="4320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dirty="0">
                  <a:solidFill>
                    <a:schemeClr val="bg1"/>
                  </a:solidFill>
                  <a:cs typeface="Arial" pitchFamily="34" charset="0"/>
                </a:rPr>
                <a:t>Objective 5</a:t>
              </a:r>
              <a:endParaRPr lang="ko-KR" altLang="en-US" sz="1400" b="1" dirty="0">
                <a:solidFill>
                  <a:schemeClr val="bg1"/>
                </a:solidFill>
                <a:cs typeface="Arial" pitchFamily="34" charset="0"/>
              </a:endParaRPr>
            </a:p>
          </p:txBody>
        </p:sp>
      </p:grpSp>
      <p:sp>
        <p:nvSpPr>
          <p:cNvPr id="26" name="TextBox 25">
            <a:extLst>
              <a:ext uri="{FF2B5EF4-FFF2-40B4-BE49-F238E27FC236}">
                <a16:creationId xmlns:a16="http://schemas.microsoft.com/office/drawing/2014/main" id="{FBF0907A-C715-472B-B87C-352FD20F8D86}"/>
              </a:ext>
            </a:extLst>
          </p:cNvPr>
          <p:cNvSpPr txBox="1"/>
          <p:nvPr/>
        </p:nvSpPr>
        <p:spPr>
          <a:xfrm>
            <a:off x="1029626" y="4879327"/>
            <a:ext cx="1926632" cy="1600438"/>
          </a:xfrm>
          <a:prstGeom prst="rect">
            <a:avLst/>
          </a:prstGeom>
          <a:noFill/>
        </p:spPr>
        <p:txBody>
          <a:bodyPr wrap="square" rtlCol="0" anchor="ctr">
            <a:spAutoFit/>
          </a:bodyPr>
          <a:lstStyle/>
          <a:p>
            <a:r>
              <a:rPr lang="en-US" sz="1400" dirty="0"/>
              <a:t>To identify and analyze the challenges encountered by creative entrepreneurs in Nagaland </a:t>
            </a:r>
            <a:endParaRPr lang="ko-KR" altLang="en-US" sz="1400" b="1" dirty="0">
              <a:solidFill>
                <a:schemeClr val="tx1">
                  <a:lumMod val="75000"/>
                  <a:lumOff val="25000"/>
                </a:schemeClr>
              </a:solidFill>
              <a:cs typeface="Arial" pitchFamily="34" charset="0"/>
            </a:endParaRPr>
          </a:p>
        </p:txBody>
      </p:sp>
      <p:sp>
        <p:nvSpPr>
          <p:cNvPr id="29" name="TextBox 28">
            <a:extLst>
              <a:ext uri="{FF2B5EF4-FFF2-40B4-BE49-F238E27FC236}">
                <a16:creationId xmlns:a16="http://schemas.microsoft.com/office/drawing/2014/main" id="{10716EF4-6062-4D48-95C3-B9A6F9E40E56}"/>
              </a:ext>
            </a:extLst>
          </p:cNvPr>
          <p:cNvSpPr txBox="1"/>
          <p:nvPr/>
        </p:nvSpPr>
        <p:spPr>
          <a:xfrm>
            <a:off x="3104914" y="4492108"/>
            <a:ext cx="1926632" cy="2031325"/>
          </a:xfrm>
          <a:prstGeom prst="rect">
            <a:avLst/>
          </a:prstGeom>
          <a:noFill/>
        </p:spPr>
        <p:txBody>
          <a:bodyPr wrap="square" rtlCol="0" anchor="ctr">
            <a:spAutoFit/>
          </a:bodyPr>
          <a:lstStyle/>
          <a:p>
            <a:r>
              <a:rPr lang="en-US" sz="1400" dirty="0"/>
              <a:t>To identify potential opportunities for creative entrepreneurs in Nagaland and investigate emerging trends and markets that can be leveraged.</a:t>
            </a:r>
            <a:endParaRPr lang="ko-KR" altLang="en-US" sz="1400" b="1" dirty="0">
              <a:solidFill>
                <a:schemeClr val="tx1">
                  <a:lumMod val="75000"/>
                  <a:lumOff val="25000"/>
                </a:schemeClr>
              </a:solidFill>
              <a:cs typeface="Arial" pitchFamily="34" charset="0"/>
            </a:endParaRPr>
          </a:p>
        </p:txBody>
      </p:sp>
      <p:sp>
        <p:nvSpPr>
          <p:cNvPr id="32" name="TextBox 31">
            <a:extLst>
              <a:ext uri="{FF2B5EF4-FFF2-40B4-BE49-F238E27FC236}">
                <a16:creationId xmlns:a16="http://schemas.microsoft.com/office/drawing/2014/main" id="{4FEDEFDE-F5A7-4BEC-A637-28807E855BFF}"/>
              </a:ext>
            </a:extLst>
          </p:cNvPr>
          <p:cNvSpPr txBox="1"/>
          <p:nvPr/>
        </p:nvSpPr>
        <p:spPr>
          <a:xfrm>
            <a:off x="5194477" y="4020269"/>
            <a:ext cx="1898082" cy="2031325"/>
          </a:xfrm>
          <a:prstGeom prst="rect">
            <a:avLst/>
          </a:prstGeom>
          <a:noFill/>
        </p:spPr>
        <p:txBody>
          <a:bodyPr wrap="square" rtlCol="0" anchor="ctr">
            <a:spAutoFit/>
          </a:bodyPr>
          <a:lstStyle/>
          <a:p>
            <a:r>
              <a:rPr lang="en-US" sz="1400" dirty="0"/>
              <a:t>To assess the current level of sustainable development in Nagaland and examine how creative entrepreneurship contributes to or hinders sustainable development.</a:t>
            </a:r>
            <a:endParaRPr lang="ko-KR" altLang="en-US" sz="1400" b="1" dirty="0">
              <a:solidFill>
                <a:schemeClr val="tx1">
                  <a:lumMod val="75000"/>
                  <a:lumOff val="25000"/>
                </a:schemeClr>
              </a:solidFill>
              <a:cs typeface="Arial" pitchFamily="34" charset="0"/>
            </a:endParaRPr>
          </a:p>
        </p:txBody>
      </p:sp>
      <p:sp>
        <p:nvSpPr>
          <p:cNvPr id="35" name="TextBox 34">
            <a:extLst>
              <a:ext uri="{FF2B5EF4-FFF2-40B4-BE49-F238E27FC236}">
                <a16:creationId xmlns:a16="http://schemas.microsoft.com/office/drawing/2014/main" id="{915EA364-7E9C-4342-B784-289CB4E541B6}"/>
              </a:ext>
            </a:extLst>
          </p:cNvPr>
          <p:cNvSpPr txBox="1"/>
          <p:nvPr/>
        </p:nvSpPr>
        <p:spPr>
          <a:xfrm>
            <a:off x="7270772" y="3454442"/>
            <a:ext cx="1898082" cy="2246769"/>
          </a:xfrm>
          <a:prstGeom prst="rect">
            <a:avLst/>
          </a:prstGeom>
          <a:noFill/>
        </p:spPr>
        <p:txBody>
          <a:bodyPr wrap="square" rtlCol="0" anchor="ctr">
            <a:spAutoFit/>
          </a:bodyPr>
          <a:lstStyle/>
          <a:p>
            <a:r>
              <a:rPr lang="en-US" sz="1400" dirty="0"/>
              <a:t>To investigate the impact of creative entrepreneurship on the preservation of cultural heritage in Nagaland and explore the social implications of creative business activities.</a:t>
            </a:r>
            <a:endParaRPr lang="ko-KR" altLang="en-US" sz="1400" b="1" dirty="0">
              <a:solidFill>
                <a:schemeClr val="tx1">
                  <a:lumMod val="75000"/>
                  <a:lumOff val="25000"/>
                </a:schemeClr>
              </a:solidFill>
              <a:cs typeface="Arial" pitchFamily="34" charset="0"/>
            </a:endParaRPr>
          </a:p>
        </p:txBody>
      </p:sp>
      <p:sp>
        <p:nvSpPr>
          <p:cNvPr id="38" name="TextBox 37">
            <a:extLst>
              <a:ext uri="{FF2B5EF4-FFF2-40B4-BE49-F238E27FC236}">
                <a16:creationId xmlns:a16="http://schemas.microsoft.com/office/drawing/2014/main" id="{94F7DBB0-84CD-45F8-8E2A-552F60402E4E}"/>
              </a:ext>
            </a:extLst>
          </p:cNvPr>
          <p:cNvSpPr txBox="1"/>
          <p:nvPr/>
        </p:nvSpPr>
        <p:spPr>
          <a:xfrm>
            <a:off x="9433656" y="2974944"/>
            <a:ext cx="1898082" cy="2462213"/>
          </a:xfrm>
          <a:prstGeom prst="rect">
            <a:avLst/>
          </a:prstGeom>
          <a:noFill/>
        </p:spPr>
        <p:txBody>
          <a:bodyPr wrap="square" rtlCol="0" anchor="ctr">
            <a:spAutoFit/>
          </a:bodyPr>
          <a:lstStyle/>
          <a:p>
            <a:r>
              <a:rPr lang="en-US" sz="1400" dirty="0"/>
              <a:t>To identify existing policies related to creative entrepreneurship and sustainable development and to provide recommendations for policy improvements or new policy initiatives.</a:t>
            </a:r>
            <a:endParaRPr lang="ko-KR" altLang="en-US" sz="1400" b="1"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718911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009C79-8591-4A58-A9F5-FA2E249DFF61}"/>
              </a:ext>
            </a:extLst>
          </p:cNvPr>
          <p:cNvSpPr>
            <a:spLocks noGrp="1"/>
          </p:cNvSpPr>
          <p:nvPr>
            <p:ph type="body" sz="quarter" idx="10"/>
          </p:nvPr>
        </p:nvSpPr>
        <p:spPr>
          <a:xfrm>
            <a:off x="323529" y="305186"/>
            <a:ext cx="11573197" cy="527327"/>
          </a:xfrm>
        </p:spPr>
        <p:txBody>
          <a:bodyPr/>
          <a:lstStyle/>
          <a:p>
            <a:r>
              <a:rPr lang="en-US" sz="3600" b="1" dirty="0"/>
              <a:t>RESEARCH METHODOLOGY</a:t>
            </a:r>
            <a:endParaRPr lang="en-US" sz="3600" dirty="0"/>
          </a:p>
        </p:txBody>
      </p:sp>
      <p:grpSp>
        <p:nvGrpSpPr>
          <p:cNvPr id="61" name="그룹 60">
            <a:extLst>
              <a:ext uri="{FF2B5EF4-FFF2-40B4-BE49-F238E27FC236}">
                <a16:creationId xmlns:a16="http://schemas.microsoft.com/office/drawing/2014/main" id="{0333AC57-3C2E-46E8-BC83-81205D90DC57}"/>
              </a:ext>
            </a:extLst>
          </p:cNvPr>
          <p:cNvGrpSpPr/>
          <p:nvPr/>
        </p:nvGrpSpPr>
        <p:grpSpPr>
          <a:xfrm>
            <a:off x="230756" y="1085193"/>
            <a:ext cx="712799" cy="910417"/>
            <a:chOff x="-9728" y="1359557"/>
            <a:chExt cx="4314722" cy="5510507"/>
          </a:xfrm>
        </p:grpSpPr>
        <p:grpSp>
          <p:nvGrpSpPr>
            <p:cNvPr id="52" name="Group 2">
              <a:extLst>
                <a:ext uri="{FF2B5EF4-FFF2-40B4-BE49-F238E27FC236}">
                  <a16:creationId xmlns:a16="http://schemas.microsoft.com/office/drawing/2014/main" id="{95E958D3-D13E-4F78-ACA0-2F56962AC507}"/>
                </a:ext>
              </a:extLst>
            </p:cNvPr>
            <p:cNvGrpSpPr/>
            <p:nvPr/>
          </p:nvGrpSpPr>
          <p:grpSpPr>
            <a:xfrm>
              <a:off x="217122" y="1359557"/>
              <a:ext cx="3595328" cy="3888592"/>
              <a:chOff x="5277160" y="1526519"/>
              <a:chExt cx="2000337" cy="2522764"/>
            </a:xfrm>
            <a:solidFill>
              <a:schemeClr val="accent1"/>
            </a:solidFill>
          </p:grpSpPr>
          <p:sp>
            <p:nvSpPr>
              <p:cNvPr id="53" name="Arrow: Up 61">
                <a:extLst>
                  <a:ext uri="{FF2B5EF4-FFF2-40B4-BE49-F238E27FC236}">
                    <a16:creationId xmlns:a16="http://schemas.microsoft.com/office/drawing/2014/main" id="{57F0DA6C-12D6-487E-8AAD-0B4167BA4ADB}"/>
                  </a:ext>
                </a:extLst>
              </p:cNvPr>
              <p:cNvSpPr/>
              <p:nvPr/>
            </p:nvSpPr>
            <p:spPr>
              <a:xfrm rot="2141881">
                <a:off x="6997612" y="1526519"/>
                <a:ext cx="279885" cy="1922357"/>
              </a:xfrm>
              <a:custGeom>
                <a:avLst/>
                <a:gdLst>
                  <a:gd name="connsiteX0" fmla="*/ 0 w 268141"/>
                  <a:gd name="connsiteY0" fmla="*/ 291531 h 1886717"/>
                  <a:gd name="connsiteX1" fmla="*/ 134071 w 268141"/>
                  <a:gd name="connsiteY1" fmla="*/ 0 h 1886717"/>
                  <a:gd name="connsiteX2" fmla="*/ 268141 w 268141"/>
                  <a:gd name="connsiteY2" fmla="*/ 291531 h 1886717"/>
                  <a:gd name="connsiteX3" fmla="*/ 185487 w 268141"/>
                  <a:gd name="connsiteY3" fmla="*/ 291531 h 1886717"/>
                  <a:gd name="connsiteX4" fmla="*/ 185487 w 268141"/>
                  <a:gd name="connsiteY4" fmla="*/ 1886717 h 1886717"/>
                  <a:gd name="connsiteX5" fmla="*/ 82654 w 268141"/>
                  <a:gd name="connsiteY5" fmla="*/ 1886717 h 1886717"/>
                  <a:gd name="connsiteX6" fmla="*/ 82654 w 268141"/>
                  <a:gd name="connsiteY6" fmla="*/ 291531 h 1886717"/>
                  <a:gd name="connsiteX7" fmla="*/ 0 w 268141"/>
                  <a:gd name="connsiteY7" fmla="*/ 291531 h 1886717"/>
                  <a:gd name="connsiteX0" fmla="*/ 0 w 268141"/>
                  <a:gd name="connsiteY0" fmla="*/ 291531 h 1886717"/>
                  <a:gd name="connsiteX1" fmla="*/ 134071 w 268141"/>
                  <a:gd name="connsiteY1" fmla="*/ 0 h 1886717"/>
                  <a:gd name="connsiteX2" fmla="*/ 268141 w 268141"/>
                  <a:gd name="connsiteY2" fmla="*/ 291531 h 1886717"/>
                  <a:gd name="connsiteX3" fmla="*/ 185487 w 268141"/>
                  <a:gd name="connsiteY3" fmla="*/ 291531 h 1886717"/>
                  <a:gd name="connsiteX4" fmla="*/ 185487 w 268141"/>
                  <a:gd name="connsiteY4" fmla="*/ 1886717 h 1886717"/>
                  <a:gd name="connsiteX5" fmla="*/ 82654 w 268141"/>
                  <a:gd name="connsiteY5" fmla="*/ 1886717 h 1886717"/>
                  <a:gd name="connsiteX6" fmla="*/ 89774 w 268141"/>
                  <a:gd name="connsiteY6" fmla="*/ 272599 h 1886717"/>
                  <a:gd name="connsiteX7" fmla="*/ 0 w 268141"/>
                  <a:gd name="connsiteY7" fmla="*/ 291531 h 1886717"/>
                  <a:gd name="connsiteX0" fmla="*/ 0 w 269777"/>
                  <a:gd name="connsiteY0" fmla="*/ 289253 h 1886717"/>
                  <a:gd name="connsiteX1" fmla="*/ 135707 w 269777"/>
                  <a:gd name="connsiteY1" fmla="*/ 0 h 1886717"/>
                  <a:gd name="connsiteX2" fmla="*/ 269777 w 269777"/>
                  <a:gd name="connsiteY2" fmla="*/ 291531 h 1886717"/>
                  <a:gd name="connsiteX3" fmla="*/ 187123 w 269777"/>
                  <a:gd name="connsiteY3" fmla="*/ 291531 h 1886717"/>
                  <a:gd name="connsiteX4" fmla="*/ 187123 w 269777"/>
                  <a:gd name="connsiteY4" fmla="*/ 1886717 h 1886717"/>
                  <a:gd name="connsiteX5" fmla="*/ 84290 w 269777"/>
                  <a:gd name="connsiteY5" fmla="*/ 1886717 h 1886717"/>
                  <a:gd name="connsiteX6" fmla="*/ 91410 w 269777"/>
                  <a:gd name="connsiteY6" fmla="*/ 272599 h 1886717"/>
                  <a:gd name="connsiteX7" fmla="*/ 0 w 269777"/>
                  <a:gd name="connsiteY7" fmla="*/ 289253 h 1886717"/>
                  <a:gd name="connsiteX0" fmla="*/ 0 w 279885"/>
                  <a:gd name="connsiteY0" fmla="*/ 289253 h 1886717"/>
                  <a:gd name="connsiteX1" fmla="*/ 135707 w 279885"/>
                  <a:gd name="connsiteY1" fmla="*/ 0 h 1886717"/>
                  <a:gd name="connsiteX2" fmla="*/ 279885 w 279885"/>
                  <a:gd name="connsiteY2" fmla="*/ 291177 h 1886717"/>
                  <a:gd name="connsiteX3" fmla="*/ 187123 w 279885"/>
                  <a:gd name="connsiteY3" fmla="*/ 291531 h 1886717"/>
                  <a:gd name="connsiteX4" fmla="*/ 187123 w 279885"/>
                  <a:gd name="connsiteY4" fmla="*/ 1886717 h 1886717"/>
                  <a:gd name="connsiteX5" fmla="*/ 84290 w 279885"/>
                  <a:gd name="connsiteY5" fmla="*/ 1886717 h 1886717"/>
                  <a:gd name="connsiteX6" fmla="*/ 91410 w 279885"/>
                  <a:gd name="connsiteY6" fmla="*/ 272599 h 1886717"/>
                  <a:gd name="connsiteX7" fmla="*/ 0 w 279885"/>
                  <a:gd name="connsiteY7" fmla="*/ 289253 h 1886717"/>
                  <a:gd name="connsiteX0" fmla="*/ 0 w 279885"/>
                  <a:gd name="connsiteY0" fmla="*/ 289253 h 1886717"/>
                  <a:gd name="connsiteX1" fmla="*/ 135707 w 279885"/>
                  <a:gd name="connsiteY1" fmla="*/ 0 h 1886717"/>
                  <a:gd name="connsiteX2" fmla="*/ 279885 w 279885"/>
                  <a:gd name="connsiteY2" fmla="*/ 291177 h 1886717"/>
                  <a:gd name="connsiteX3" fmla="*/ 185774 w 279885"/>
                  <a:gd name="connsiteY3" fmla="*/ 275232 h 1886717"/>
                  <a:gd name="connsiteX4" fmla="*/ 187123 w 279885"/>
                  <a:gd name="connsiteY4" fmla="*/ 1886717 h 1886717"/>
                  <a:gd name="connsiteX5" fmla="*/ 84290 w 279885"/>
                  <a:gd name="connsiteY5" fmla="*/ 1886717 h 1886717"/>
                  <a:gd name="connsiteX6" fmla="*/ 91410 w 279885"/>
                  <a:gd name="connsiteY6" fmla="*/ 272599 h 1886717"/>
                  <a:gd name="connsiteX7" fmla="*/ 0 w 279885"/>
                  <a:gd name="connsiteY7" fmla="*/ 289253 h 1886717"/>
                  <a:gd name="connsiteX0" fmla="*/ 0 w 279885"/>
                  <a:gd name="connsiteY0" fmla="*/ 289253 h 1886717"/>
                  <a:gd name="connsiteX1" fmla="*/ 135707 w 279885"/>
                  <a:gd name="connsiteY1" fmla="*/ 0 h 1886717"/>
                  <a:gd name="connsiteX2" fmla="*/ 279885 w 279885"/>
                  <a:gd name="connsiteY2" fmla="*/ 291177 h 1886717"/>
                  <a:gd name="connsiteX3" fmla="*/ 185774 w 279885"/>
                  <a:gd name="connsiteY3" fmla="*/ 275232 h 1886717"/>
                  <a:gd name="connsiteX4" fmla="*/ 187123 w 279885"/>
                  <a:gd name="connsiteY4" fmla="*/ 1886717 h 1886717"/>
                  <a:gd name="connsiteX5" fmla="*/ 94905 w 279885"/>
                  <a:gd name="connsiteY5" fmla="*/ 1834190 h 1886717"/>
                  <a:gd name="connsiteX6" fmla="*/ 91410 w 279885"/>
                  <a:gd name="connsiteY6" fmla="*/ 272599 h 1886717"/>
                  <a:gd name="connsiteX7" fmla="*/ 0 w 279885"/>
                  <a:gd name="connsiteY7" fmla="*/ 289253 h 1886717"/>
                  <a:gd name="connsiteX0" fmla="*/ 0 w 279885"/>
                  <a:gd name="connsiteY0" fmla="*/ 289253 h 1886717"/>
                  <a:gd name="connsiteX1" fmla="*/ 135707 w 279885"/>
                  <a:gd name="connsiteY1" fmla="*/ 0 h 1886717"/>
                  <a:gd name="connsiteX2" fmla="*/ 279885 w 279885"/>
                  <a:gd name="connsiteY2" fmla="*/ 291177 h 1886717"/>
                  <a:gd name="connsiteX3" fmla="*/ 185774 w 279885"/>
                  <a:gd name="connsiteY3" fmla="*/ 275232 h 1886717"/>
                  <a:gd name="connsiteX4" fmla="*/ 187123 w 279885"/>
                  <a:gd name="connsiteY4" fmla="*/ 1886717 h 1886717"/>
                  <a:gd name="connsiteX5" fmla="*/ 90485 w 279885"/>
                  <a:gd name="connsiteY5" fmla="*/ 1885721 h 1886717"/>
                  <a:gd name="connsiteX6" fmla="*/ 91410 w 279885"/>
                  <a:gd name="connsiteY6" fmla="*/ 272599 h 1886717"/>
                  <a:gd name="connsiteX7" fmla="*/ 0 w 279885"/>
                  <a:gd name="connsiteY7" fmla="*/ 289253 h 1886717"/>
                  <a:gd name="connsiteX0" fmla="*/ 0 w 279885"/>
                  <a:gd name="connsiteY0" fmla="*/ 289253 h 1902443"/>
                  <a:gd name="connsiteX1" fmla="*/ 135707 w 279885"/>
                  <a:gd name="connsiteY1" fmla="*/ 0 h 1902443"/>
                  <a:gd name="connsiteX2" fmla="*/ 279885 w 279885"/>
                  <a:gd name="connsiteY2" fmla="*/ 291177 h 1902443"/>
                  <a:gd name="connsiteX3" fmla="*/ 185774 w 279885"/>
                  <a:gd name="connsiteY3" fmla="*/ 275232 h 1902443"/>
                  <a:gd name="connsiteX4" fmla="*/ 160430 w 279885"/>
                  <a:gd name="connsiteY4" fmla="*/ 1902443 h 1902443"/>
                  <a:gd name="connsiteX5" fmla="*/ 90485 w 279885"/>
                  <a:gd name="connsiteY5" fmla="*/ 1885721 h 1902443"/>
                  <a:gd name="connsiteX6" fmla="*/ 91410 w 279885"/>
                  <a:gd name="connsiteY6" fmla="*/ 272599 h 1902443"/>
                  <a:gd name="connsiteX7" fmla="*/ 0 w 279885"/>
                  <a:gd name="connsiteY7" fmla="*/ 289253 h 1902443"/>
                  <a:gd name="connsiteX0" fmla="*/ 0 w 279885"/>
                  <a:gd name="connsiteY0" fmla="*/ 289253 h 1902443"/>
                  <a:gd name="connsiteX1" fmla="*/ 135707 w 279885"/>
                  <a:gd name="connsiteY1" fmla="*/ 0 h 1902443"/>
                  <a:gd name="connsiteX2" fmla="*/ 279885 w 279885"/>
                  <a:gd name="connsiteY2" fmla="*/ 291177 h 1902443"/>
                  <a:gd name="connsiteX3" fmla="*/ 181860 w 279885"/>
                  <a:gd name="connsiteY3" fmla="*/ 274591 h 1902443"/>
                  <a:gd name="connsiteX4" fmla="*/ 160430 w 279885"/>
                  <a:gd name="connsiteY4" fmla="*/ 1902443 h 1902443"/>
                  <a:gd name="connsiteX5" fmla="*/ 90485 w 279885"/>
                  <a:gd name="connsiteY5" fmla="*/ 1885721 h 1902443"/>
                  <a:gd name="connsiteX6" fmla="*/ 91410 w 279885"/>
                  <a:gd name="connsiteY6" fmla="*/ 272599 h 1902443"/>
                  <a:gd name="connsiteX7" fmla="*/ 0 w 279885"/>
                  <a:gd name="connsiteY7" fmla="*/ 289253 h 1902443"/>
                  <a:gd name="connsiteX0" fmla="*/ 0 w 279885"/>
                  <a:gd name="connsiteY0" fmla="*/ 289253 h 1902443"/>
                  <a:gd name="connsiteX1" fmla="*/ 135707 w 279885"/>
                  <a:gd name="connsiteY1" fmla="*/ 0 h 1902443"/>
                  <a:gd name="connsiteX2" fmla="*/ 279885 w 279885"/>
                  <a:gd name="connsiteY2" fmla="*/ 291177 h 1902443"/>
                  <a:gd name="connsiteX3" fmla="*/ 181860 w 279885"/>
                  <a:gd name="connsiteY3" fmla="*/ 274591 h 1902443"/>
                  <a:gd name="connsiteX4" fmla="*/ 160430 w 279885"/>
                  <a:gd name="connsiteY4" fmla="*/ 1902443 h 1902443"/>
                  <a:gd name="connsiteX5" fmla="*/ 90485 w 279885"/>
                  <a:gd name="connsiteY5" fmla="*/ 1885721 h 1902443"/>
                  <a:gd name="connsiteX6" fmla="*/ 91410 w 279885"/>
                  <a:gd name="connsiteY6" fmla="*/ 272599 h 1902443"/>
                  <a:gd name="connsiteX7" fmla="*/ 0 w 279885"/>
                  <a:gd name="connsiteY7" fmla="*/ 289253 h 1902443"/>
                  <a:gd name="connsiteX0" fmla="*/ 0 w 279885"/>
                  <a:gd name="connsiteY0" fmla="*/ 277509 h 1890699"/>
                  <a:gd name="connsiteX1" fmla="*/ 133783 w 279885"/>
                  <a:gd name="connsiteY1" fmla="*/ 0 h 1890699"/>
                  <a:gd name="connsiteX2" fmla="*/ 279885 w 279885"/>
                  <a:gd name="connsiteY2" fmla="*/ 279433 h 1890699"/>
                  <a:gd name="connsiteX3" fmla="*/ 181860 w 279885"/>
                  <a:gd name="connsiteY3" fmla="*/ 262847 h 1890699"/>
                  <a:gd name="connsiteX4" fmla="*/ 160430 w 279885"/>
                  <a:gd name="connsiteY4" fmla="*/ 1890699 h 1890699"/>
                  <a:gd name="connsiteX5" fmla="*/ 90485 w 279885"/>
                  <a:gd name="connsiteY5" fmla="*/ 1873977 h 1890699"/>
                  <a:gd name="connsiteX6" fmla="*/ 91410 w 279885"/>
                  <a:gd name="connsiteY6" fmla="*/ 260855 h 1890699"/>
                  <a:gd name="connsiteX7" fmla="*/ 0 w 279885"/>
                  <a:gd name="connsiteY7" fmla="*/ 277509 h 1890699"/>
                  <a:gd name="connsiteX0" fmla="*/ 0 w 279885"/>
                  <a:gd name="connsiteY0" fmla="*/ 277509 h 1890699"/>
                  <a:gd name="connsiteX1" fmla="*/ 133783 w 279885"/>
                  <a:gd name="connsiteY1" fmla="*/ 0 h 1890699"/>
                  <a:gd name="connsiteX2" fmla="*/ 154830 w 279885"/>
                  <a:gd name="connsiteY2" fmla="*/ 41628 h 1890699"/>
                  <a:gd name="connsiteX3" fmla="*/ 279885 w 279885"/>
                  <a:gd name="connsiteY3" fmla="*/ 279433 h 1890699"/>
                  <a:gd name="connsiteX4" fmla="*/ 181860 w 279885"/>
                  <a:gd name="connsiteY4" fmla="*/ 262847 h 1890699"/>
                  <a:gd name="connsiteX5" fmla="*/ 160430 w 279885"/>
                  <a:gd name="connsiteY5" fmla="*/ 1890699 h 1890699"/>
                  <a:gd name="connsiteX6" fmla="*/ 90485 w 279885"/>
                  <a:gd name="connsiteY6" fmla="*/ 1873977 h 1890699"/>
                  <a:gd name="connsiteX7" fmla="*/ 91410 w 279885"/>
                  <a:gd name="connsiteY7" fmla="*/ 260855 h 1890699"/>
                  <a:gd name="connsiteX8" fmla="*/ 0 w 279885"/>
                  <a:gd name="connsiteY8" fmla="*/ 277509 h 1890699"/>
                  <a:gd name="connsiteX0" fmla="*/ 0 w 279885"/>
                  <a:gd name="connsiteY0" fmla="*/ 277509 h 1890699"/>
                  <a:gd name="connsiteX1" fmla="*/ 133783 w 279885"/>
                  <a:gd name="connsiteY1" fmla="*/ 0 h 1890699"/>
                  <a:gd name="connsiteX2" fmla="*/ 157682 w 279885"/>
                  <a:gd name="connsiteY2" fmla="*/ 11948 h 1890699"/>
                  <a:gd name="connsiteX3" fmla="*/ 279885 w 279885"/>
                  <a:gd name="connsiteY3" fmla="*/ 279433 h 1890699"/>
                  <a:gd name="connsiteX4" fmla="*/ 181860 w 279885"/>
                  <a:gd name="connsiteY4" fmla="*/ 262847 h 1890699"/>
                  <a:gd name="connsiteX5" fmla="*/ 160430 w 279885"/>
                  <a:gd name="connsiteY5" fmla="*/ 1890699 h 1890699"/>
                  <a:gd name="connsiteX6" fmla="*/ 90485 w 279885"/>
                  <a:gd name="connsiteY6" fmla="*/ 1873977 h 1890699"/>
                  <a:gd name="connsiteX7" fmla="*/ 91410 w 279885"/>
                  <a:gd name="connsiteY7" fmla="*/ 260855 h 1890699"/>
                  <a:gd name="connsiteX8" fmla="*/ 0 w 279885"/>
                  <a:gd name="connsiteY8" fmla="*/ 277509 h 1890699"/>
                  <a:gd name="connsiteX0" fmla="*/ 0 w 279885"/>
                  <a:gd name="connsiteY0" fmla="*/ 277509 h 1890699"/>
                  <a:gd name="connsiteX1" fmla="*/ 133783 w 279885"/>
                  <a:gd name="connsiteY1" fmla="*/ 0 h 1890699"/>
                  <a:gd name="connsiteX2" fmla="*/ 158964 w 279885"/>
                  <a:gd name="connsiteY2" fmla="*/ 4119 h 1890699"/>
                  <a:gd name="connsiteX3" fmla="*/ 279885 w 279885"/>
                  <a:gd name="connsiteY3" fmla="*/ 279433 h 1890699"/>
                  <a:gd name="connsiteX4" fmla="*/ 181860 w 279885"/>
                  <a:gd name="connsiteY4" fmla="*/ 262847 h 1890699"/>
                  <a:gd name="connsiteX5" fmla="*/ 160430 w 279885"/>
                  <a:gd name="connsiteY5" fmla="*/ 1890699 h 1890699"/>
                  <a:gd name="connsiteX6" fmla="*/ 90485 w 279885"/>
                  <a:gd name="connsiteY6" fmla="*/ 1873977 h 1890699"/>
                  <a:gd name="connsiteX7" fmla="*/ 91410 w 279885"/>
                  <a:gd name="connsiteY7" fmla="*/ 260855 h 1890699"/>
                  <a:gd name="connsiteX8" fmla="*/ 0 w 279885"/>
                  <a:gd name="connsiteY8" fmla="*/ 277509 h 1890699"/>
                  <a:gd name="connsiteX0" fmla="*/ 0 w 286373"/>
                  <a:gd name="connsiteY0" fmla="*/ 302766 h 1915956"/>
                  <a:gd name="connsiteX1" fmla="*/ 133783 w 286373"/>
                  <a:gd name="connsiteY1" fmla="*/ 25257 h 1915956"/>
                  <a:gd name="connsiteX2" fmla="*/ 286373 w 286373"/>
                  <a:gd name="connsiteY2" fmla="*/ 0 h 1915956"/>
                  <a:gd name="connsiteX3" fmla="*/ 279885 w 286373"/>
                  <a:gd name="connsiteY3" fmla="*/ 304690 h 1915956"/>
                  <a:gd name="connsiteX4" fmla="*/ 181860 w 286373"/>
                  <a:gd name="connsiteY4" fmla="*/ 288104 h 1915956"/>
                  <a:gd name="connsiteX5" fmla="*/ 160430 w 286373"/>
                  <a:gd name="connsiteY5" fmla="*/ 1915956 h 1915956"/>
                  <a:gd name="connsiteX6" fmla="*/ 90485 w 286373"/>
                  <a:gd name="connsiteY6" fmla="*/ 1899234 h 1915956"/>
                  <a:gd name="connsiteX7" fmla="*/ 91410 w 286373"/>
                  <a:gd name="connsiteY7" fmla="*/ 286112 h 1915956"/>
                  <a:gd name="connsiteX8" fmla="*/ 0 w 286373"/>
                  <a:gd name="connsiteY8" fmla="*/ 302766 h 1915956"/>
                  <a:gd name="connsiteX0" fmla="*/ 0 w 286396"/>
                  <a:gd name="connsiteY0" fmla="*/ 318267 h 1931457"/>
                  <a:gd name="connsiteX1" fmla="*/ 133783 w 286396"/>
                  <a:gd name="connsiteY1" fmla="*/ 40758 h 1931457"/>
                  <a:gd name="connsiteX2" fmla="*/ 286373 w 286396"/>
                  <a:gd name="connsiteY2" fmla="*/ 15501 h 1931457"/>
                  <a:gd name="connsiteX3" fmla="*/ 279885 w 286396"/>
                  <a:gd name="connsiteY3" fmla="*/ 320191 h 1931457"/>
                  <a:gd name="connsiteX4" fmla="*/ 181860 w 286396"/>
                  <a:gd name="connsiteY4" fmla="*/ 303605 h 1931457"/>
                  <a:gd name="connsiteX5" fmla="*/ 160430 w 286396"/>
                  <a:gd name="connsiteY5" fmla="*/ 1931457 h 1931457"/>
                  <a:gd name="connsiteX6" fmla="*/ 90485 w 286396"/>
                  <a:gd name="connsiteY6" fmla="*/ 1914735 h 1931457"/>
                  <a:gd name="connsiteX7" fmla="*/ 91410 w 286396"/>
                  <a:gd name="connsiteY7" fmla="*/ 301613 h 1931457"/>
                  <a:gd name="connsiteX8" fmla="*/ 0 w 286396"/>
                  <a:gd name="connsiteY8" fmla="*/ 318267 h 1931457"/>
                  <a:gd name="connsiteX0" fmla="*/ 0 w 286391"/>
                  <a:gd name="connsiteY0" fmla="*/ 325779 h 1938969"/>
                  <a:gd name="connsiteX1" fmla="*/ 133783 w 286391"/>
                  <a:gd name="connsiteY1" fmla="*/ 48270 h 1938969"/>
                  <a:gd name="connsiteX2" fmla="*/ 286373 w 286391"/>
                  <a:gd name="connsiteY2" fmla="*/ 23013 h 1938969"/>
                  <a:gd name="connsiteX3" fmla="*/ 279885 w 286391"/>
                  <a:gd name="connsiteY3" fmla="*/ 327703 h 1938969"/>
                  <a:gd name="connsiteX4" fmla="*/ 181860 w 286391"/>
                  <a:gd name="connsiteY4" fmla="*/ 311117 h 1938969"/>
                  <a:gd name="connsiteX5" fmla="*/ 160430 w 286391"/>
                  <a:gd name="connsiteY5" fmla="*/ 1938969 h 1938969"/>
                  <a:gd name="connsiteX6" fmla="*/ 90485 w 286391"/>
                  <a:gd name="connsiteY6" fmla="*/ 1922247 h 1938969"/>
                  <a:gd name="connsiteX7" fmla="*/ 91410 w 286391"/>
                  <a:gd name="connsiteY7" fmla="*/ 309125 h 1938969"/>
                  <a:gd name="connsiteX8" fmla="*/ 0 w 286391"/>
                  <a:gd name="connsiteY8" fmla="*/ 325779 h 1938969"/>
                  <a:gd name="connsiteX0" fmla="*/ 0 w 279885"/>
                  <a:gd name="connsiteY0" fmla="*/ 310247 h 1923437"/>
                  <a:gd name="connsiteX1" fmla="*/ 133783 w 279885"/>
                  <a:gd name="connsiteY1" fmla="*/ 32738 h 1923437"/>
                  <a:gd name="connsiteX2" fmla="*/ 177541 w 279885"/>
                  <a:gd name="connsiteY2" fmla="*/ 33870 h 1923437"/>
                  <a:gd name="connsiteX3" fmla="*/ 279885 w 279885"/>
                  <a:gd name="connsiteY3" fmla="*/ 312171 h 1923437"/>
                  <a:gd name="connsiteX4" fmla="*/ 181860 w 279885"/>
                  <a:gd name="connsiteY4" fmla="*/ 295585 h 1923437"/>
                  <a:gd name="connsiteX5" fmla="*/ 160430 w 279885"/>
                  <a:gd name="connsiteY5" fmla="*/ 1923437 h 1923437"/>
                  <a:gd name="connsiteX6" fmla="*/ 90485 w 279885"/>
                  <a:gd name="connsiteY6" fmla="*/ 1906715 h 1923437"/>
                  <a:gd name="connsiteX7" fmla="*/ 91410 w 279885"/>
                  <a:gd name="connsiteY7" fmla="*/ 293593 h 1923437"/>
                  <a:gd name="connsiteX8" fmla="*/ 0 w 279885"/>
                  <a:gd name="connsiteY8" fmla="*/ 310247 h 1923437"/>
                  <a:gd name="connsiteX0" fmla="*/ 0 w 279885"/>
                  <a:gd name="connsiteY0" fmla="*/ 309167 h 1922357"/>
                  <a:gd name="connsiteX1" fmla="*/ 133783 w 279885"/>
                  <a:gd name="connsiteY1" fmla="*/ 31658 h 1922357"/>
                  <a:gd name="connsiteX2" fmla="*/ 177541 w 279885"/>
                  <a:gd name="connsiteY2" fmla="*/ 32790 h 1922357"/>
                  <a:gd name="connsiteX3" fmla="*/ 279885 w 279885"/>
                  <a:gd name="connsiteY3" fmla="*/ 311091 h 1922357"/>
                  <a:gd name="connsiteX4" fmla="*/ 181860 w 279885"/>
                  <a:gd name="connsiteY4" fmla="*/ 294505 h 1922357"/>
                  <a:gd name="connsiteX5" fmla="*/ 160430 w 279885"/>
                  <a:gd name="connsiteY5" fmla="*/ 1922357 h 1922357"/>
                  <a:gd name="connsiteX6" fmla="*/ 90485 w 279885"/>
                  <a:gd name="connsiteY6" fmla="*/ 1905635 h 1922357"/>
                  <a:gd name="connsiteX7" fmla="*/ 91410 w 279885"/>
                  <a:gd name="connsiteY7" fmla="*/ 292513 h 1922357"/>
                  <a:gd name="connsiteX8" fmla="*/ 0 w 279885"/>
                  <a:gd name="connsiteY8" fmla="*/ 309167 h 1922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885" h="1922357">
                    <a:moveTo>
                      <a:pt x="0" y="309167"/>
                    </a:moveTo>
                    <a:cubicBezTo>
                      <a:pt x="39685" y="209830"/>
                      <a:pt x="88547" y="128076"/>
                      <a:pt x="133783" y="31658"/>
                    </a:cubicBezTo>
                    <a:cubicBezTo>
                      <a:pt x="154544" y="-13848"/>
                      <a:pt x="160780" y="-7470"/>
                      <a:pt x="177541" y="32790"/>
                    </a:cubicBezTo>
                    <a:lnTo>
                      <a:pt x="279885" y="311091"/>
                    </a:lnTo>
                    <a:lnTo>
                      <a:pt x="181860" y="294505"/>
                    </a:lnTo>
                    <a:cubicBezTo>
                      <a:pt x="182310" y="831667"/>
                      <a:pt x="159980" y="1385195"/>
                      <a:pt x="160430" y="1922357"/>
                    </a:cubicBezTo>
                    <a:lnTo>
                      <a:pt x="90485" y="1905635"/>
                    </a:lnTo>
                    <a:cubicBezTo>
                      <a:pt x="92858" y="1367596"/>
                      <a:pt x="89037" y="830552"/>
                      <a:pt x="91410" y="292513"/>
                    </a:cubicBezTo>
                    <a:lnTo>
                      <a:pt x="0" y="30916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rapezoid 5">
                <a:extLst>
                  <a:ext uri="{FF2B5EF4-FFF2-40B4-BE49-F238E27FC236}">
                    <a16:creationId xmlns:a16="http://schemas.microsoft.com/office/drawing/2014/main" id="{9AB9266B-0B10-4CEA-A76A-8FA3333BEC09}"/>
                  </a:ext>
                </a:extLst>
              </p:cNvPr>
              <p:cNvSpPr/>
              <p:nvPr/>
            </p:nvSpPr>
            <p:spPr>
              <a:xfrm rot="16365077">
                <a:off x="6298097" y="2888920"/>
                <a:ext cx="73414" cy="683034"/>
              </a:xfrm>
              <a:prstGeom prst="trapezoid">
                <a:avLst>
                  <a:gd name="adj" fmla="val 94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rapezoid 6">
                <a:extLst>
                  <a:ext uri="{FF2B5EF4-FFF2-40B4-BE49-F238E27FC236}">
                    <a16:creationId xmlns:a16="http://schemas.microsoft.com/office/drawing/2014/main" id="{79146291-8CC3-4884-A0B2-89121AB4783A}"/>
                  </a:ext>
                </a:extLst>
              </p:cNvPr>
              <p:cNvSpPr/>
              <p:nvPr/>
            </p:nvSpPr>
            <p:spPr>
              <a:xfrm rot="12169466">
                <a:off x="5847432" y="3173306"/>
                <a:ext cx="60413" cy="875977"/>
              </a:xfrm>
              <a:prstGeom prst="trapezoid">
                <a:avLst>
                  <a:gd name="adj" fmla="val 94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rapezoid 7">
                <a:extLst>
                  <a:ext uri="{FF2B5EF4-FFF2-40B4-BE49-F238E27FC236}">
                    <a16:creationId xmlns:a16="http://schemas.microsoft.com/office/drawing/2014/main" id="{BF57B088-E72E-476C-92C9-25FAE61E5635}"/>
                  </a:ext>
                </a:extLst>
              </p:cNvPr>
              <p:cNvSpPr/>
              <p:nvPr/>
            </p:nvSpPr>
            <p:spPr>
              <a:xfrm rot="17376167">
                <a:off x="5515957" y="3691934"/>
                <a:ext cx="33897" cy="470877"/>
              </a:xfrm>
              <a:prstGeom prst="trapezoid">
                <a:avLst>
                  <a:gd name="adj" fmla="val 94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rapezoid 8">
                <a:extLst>
                  <a:ext uri="{FF2B5EF4-FFF2-40B4-BE49-F238E27FC236}">
                    <a16:creationId xmlns:a16="http://schemas.microsoft.com/office/drawing/2014/main" id="{E6C4C11B-18D2-4C13-AF92-C62AE27B685E}"/>
                  </a:ext>
                </a:extLst>
              </p:cNvPr>
              <p:cNvSpPr/>
              <p:nvPr/>
            </p:nvSpPr>
            <p:spPr>
              <a:xfrm rot="12369361">
                <a:off x="5277160" y="3834964"/>
                <a:ext cx="49164" cy="116592"/>
              </a:xfrm>
              <a:prstGeom prst="trapezoid">
                <a:avLst>
                  <a:gd name="adj" fmla="val 94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aphic 51">
              <a:extLst>
                <a:ext uri="{FF2B5EF4-FFF2-40B4-BE49-F238E27FC236}">
                  <a16:creationId xmlns:a16="http://schemas.microsoft.com/office/drawing/2014/main" id="{45291D2E-8ACD-4D5F-8A5E-D168541AAD82}"/>
                </a:ext>
              </a:extLst>
            </p:cNvPr>
            <p:cNvGrpSpPr/>
            <p:nvPr/>
          </p:nvGrpSpPr>
          <p:grpSpPr>
            <a:xfrm>
              <a:off x="-9728" y="2438962"/>
              <a:ext cx="4314722" cy="4431102"/>
              <a:chOff x="4877104" y="3337195"/>
              <a:chExt cx="3199005" cy="3285291"/>
            </a:xfrm>
          </p:grpSpPr>
          <p:sp>
            <p:nvSpPr>
              <p:cNvPr id="59" name="Freeform: Shape 10">
                <a:extLst>
                  <a:ext uri="{FF2B5EF4-FFF2-40B4-BE49-F238E27FC236}">
                    <a16:creationId xmlns:a16="http://schemas.microsoft.com/office/drawing/2014/main" id="{491112F9-1255-438E-8BAF-0C3B98CB20C0}"/>
                  </a:ext>
                </a:extLst>
              </p:cNvPr>
              <p:cNvSpPr/>
              <p:nvPr/>
            </p:nvSpPr>
            <p:spPr>
              <a:xfrm>
                <a:off x="4877104" y="4774993"/>
                <a:ext cx="3049295" cy="1847493"/>
              </a:xfrm>
              <a:custGeom>
                <a:avLst/>
                <a:gdLst>
                  <a:gd name="connsiteX0" fmla="*/ 2517670 w 3111946"/>
                  <a:gd name="connsiteY0" fmla="*/ 1502795 h 1836841"/>
                  <a:gd name="connsiteX1" fmla="*/ 2403600 w 3111946"/>
                  <a:gd name="connsiteY1" fmla="*/ 1713704 h 1836841"/>
                  <a:gd name="connsiteX2" fmla="*/ 2329506 w 3111946"/>
                  <a:gd name="connsiteY2" fmla="*/ 1819504 h 1836841"/>
                  <a:gd name="connsiteX3" fmla="*/ 2211990 w 3111946"/>
                  <a:gd name="connsiteY3" fmla="*/ 1836735 h 1836841"/>
                  <a:gd name="connsiteX4" fmla="*/ 1638881 w 3111946"/>
                  <a:gd name="connsiteY4" fmla="*/ 1836735 h 1836841"/>
                  <a:gd name="connsiteX5" fmla="*/ 492320 w 3111946"/>
                  <a:gd name="connsiteY5" fmla="*/ 1836735 h 1836841"/>
                  <a:gd name="connsiteX6" fmla="*/ 22254 w 3111946"/>
                  <a:gd name="connsiteY6" fmla="*/ 1836735 h 1836841"/>
                  <a:gd name="connsiteX7" fmla="*/ 8469 w 3111946"/>
                  <a:gd name="connsiteY7" fmla="*/ 1822950 h 1836841"/>
                  <a:gd name="connsiteX8" fmla="*/ 9158 w 3111946"/>
                  <a:gd name="connsiteY8" fmla="*/ 689484 h 1836841"/>
                  <a:gd name="connsiteX9" fmla="*/ 7091 w 3111946"/>
                  <a:gd name="connsiteY9" fmla="*/ 455485 h 1836841"/>
                  <a:gd name="connsiteX10" fmla="*/ 5368 w 3111946"/>
                  <a:gd name="connsiteY10" fmla="*/ 335556 h 1836841"/>
                  <a:gd name="connsiteX11" fmla="*/ 3644 w 3111946"/>
                  <a:gd name="connsiteY11" fmla="*/ 225621 h 1836841"/>
                  <a:gd name="connsiteX12" fmla="*/ 107031 w 3111946"/>
                  <a:gd name="connsiteY12" fmla="*/ 212181 h 1836841"/>
                  <a:gd name="connsiteX13" fmla="*/ 183882 w 3111946"/>
                  <a:gd name="connsiteY13" fmla="*/ 200119 h 1836841"/>
                  <a:gd name="connsiteX14" fmla="*/ 331726 w 3111946"/>
                  <a:gd name="connsiteY14" fmla="*/ 279727 h 1836841"/>
                  <a:gd name="connsiteX15" fmla="*/ 382041 w 3111946"/>
                  <a:gd name="connsiteY15" fmla="*/ 340381 h 1836841"/>
                  <a:gd name="connsiteX16" fmla="*/ 494732 w 3111946"/>
                  <a:gd name="connsiteY16" fmla="*/ 477541 h 1836841"/>
                  <a:gd name="connsiteX17" fmla="*/ 511619 w 3111946"/>
                  <a:gd name="connsiteY17" fmla="*/ 548878 h 1836841"/>
                  <a:gd name="connsiteX18" fmla="*/ 569860 w 3111946"/>
                  <a:gd name="connsiteY18" fmla="*/ 583340 h 1836841"/>
                  <a:gd name="connsiteX19" fmla="*/ 668078 w 3111946"/>
                  <a:gd name="connsiteY19" fmla="*/ 640203 h 1836841"/>
                  <a:gd name="connsiteX20" fmla="*/ 1070253 w 3111946"/>
                  <a:gd name="connsiteY20" fmla="*/ 834915 h 1836841"/>
                  <a:gd name="connsiteX21" fmla="*/ 1417289 w 3111946"/>
                  <a:gd name="connsiteY21" fmla="*/ 916591 h 1836841"/>
                  <a:gd name="connsiteX22" fmla="*/ 1762946 w 3111946"/>
                  <a:gd name="connsiteY22" fmla="*/ 954499 h 1836841"/>
                  <a:gd name="connsiteX23" fmla="*/ 1855649 w 3111946"/>
                  <a:gd name="connsiteY23" fmla="*/ 917969 h 1836841"/>
                  <a:gd name="connsiteX24" fmla="*/ 1997634 w 3111946"/>
                  <a:gd name="connsiteY24" fmla="*/ 733940 h 1836841"/>
                  <a:gd name="connsiteX25" fmla="*/ 2127212 w 3111946"/>
                  <a:gd name="connsiteY25" fmla="*/ 504421 h 1836841"/>
                  <a:gd name="connsiteX26" fmla="*/ 2345359 w 3111946"/>
                  <a:gd name="connsiteY26" fmla="*/ 47451 h 1836841"/>
                  <a:gd name="connsiteX27" fmla="*/ 2593143 w 3111946"/>
                  <a:gd name="connsiteY27" fmla="*/ 48829 h 1836841"/>
                  <a:gd name="connsiteX28" fmla="*/ 2813702 w 3111946"/>
                  <a:gd name="connsiteY28" fmla="*/ 191159 h 1836841"/>
                  <a:gd name="connsiteX29" fmla="*/ 2979465 w 3111946"/>
                  <a:gd name="connsiteY29" fmla="*/ 373120 h 1836841"/>
                  <a:gd name="connsiteX30" fmla="*/ 3052525 w 3111946"/>
                  <a:gd name="connsiteY30" fmla="*/ 472716 h 1836841"/>
                  <a:gd name="connsiteX31" fmla="*/ 3111111 w 3111946"/>
                  <a:gd name="connsiteY31" fmla="*/ 568866 h 1836841"/>
                  <a:gd name="connsiteX32" fmla="*/ 3033571 w 3111946"/>
                  <a:gd name="connsiteY32" fmla="*/ 678456 h 1836841"/>
                  <a:gd name="connsiteX33" fmla="*/ 2942246 w 3111946"/>
                  <a:gd name="connsiteY33" fmla="*/ 809068 h 1836841"/>
                  <a:gd name="connsiteX34" fmla="*/ 2733060 w 3111946"/>
                  <a:gd name="connsiteY34" fmla="*/ 1117506 h 1836841"/>
                  <a:gd name="connsiteX35" fmla="*/ 2522495 w 3111946"/>
                  <a:gd name="connsiteY35" fmla="*/ 1490044 h 1836841"/>
                  <a:gd name="connsiteX36" fmla="*/ 2517670 w 3111946"/>
                  <a:gd name="connsiteY36" fmla="*/ 1502795 h 1836841"/>
                  <a:gd name="connsiteX0" fmla="*/ 2520800 w 3115091"/>
                  <a:gd name="connsiteY0" fmla="*/ 1502795 h 1839666"/>
                  <a:gd name="connsiteX1" fmla="*/ 2406730 w 3115091"/>
                  <a:gd name="connsiteY1" fmla="*/ 1713704 h 1839666"/>
                  <a:gd name="connsiteX2" fmla="*/ 2332636 w 3115091"/>
                  <a:gd name="connsiteY2" fmla="*/ 1819504 h 1839666"/>
                  <a:gd name="connsiteX3" fmla="*/ 2215120 w 3115091"/>
                  <a:gd name="connsiteY3" fmla="*/ 1836735 h 1839666"/>
                  <a:gd name="connsiteX4" fmla="*/ 1642011 w 3115091"/>
                  <a:gd name="connsiteY4" fmla="*/ 1836735 h 1839666"/>
                  <a:gd name="connsiteX5" fmla="*/ 495450 w 3115091"/>
                  <a:gd name="connsiteY5" fmla="*/ 1836735 h 1839666"/>
                  <a:gd name="connsiteX6" fmla="*/ 25384 w 3115091"/>
                  <a:gd name="connsiteY6" fmla="*/ 1836735 h 1839666"/>
                  <a:gd name="connsiteX7" fmla="*/ 11599 w 3115091"/>
                  <a:gd name="connsiteY7" fmla="*/ 1822950 h 1839666"/>
                  <a:gd name="connsiteX8" fmla="*/ 12288 w 3115091"/>
                  <a:gd name="connsiteY8" fmla="*/ 689484 h 1839666"/>
                  <a:gd name="connsiteX9" fmla="*/ 10221 w 3115091"/>
                  <a:gd name="connsiteY9" fmla="*/ 455485 h 1839666"/>
                  <a:gd name="connsiteX10" fmla="*/ 6774 w 3115091"/>
                  <a:gd name="connsiteY10" fmla="*/ 225621 h 1839666"/>
                  <a:gd name="connsiteX11" fmla="*/ 110161 w 3115091"/>
                  <a:gd name="connsiteY11" fmla="*/ 212181 h 1839666"/>
                  <a:gd name="connsiteX12" fmla="*/ 187012 w 3115091"/>
                  <a:gd name="connsiteY12" fmla="*/ 200119 h 1839666"/>
                  <a:gd name="connsiteX13" fmla="*/ 334856 w 3115091"/>
                  <a:gd name="connsiteY13" fmla="*/ 279727 h 1839666"/>
                  <a:gd name="connsiteX14" fmla="*/ 385171 w 3115091"/>
                  <a:gd name="connsiteY14" fmla="*/ 340381 h 1839666"/>
                  <a:gd name="connsiteX15" fmla="*/ 497862 w 3115091"/>
                  <a:gd name="connsiteY15" fmla="*/ 477541 h 1839666"/>
                  <a:gd name="connsiteX16" fmla="*/ 514749 w 3115091"/>
                  <a:gd name="connsiteY16" fmla="*/ 548878 h 1839666"/>
                  <a:gd name="connsiteX17" fmla="*/ 572990 w 3115091"/>
                  <a:gd name="connsiteY17" fmla="*/ 583340 h 1839666"/>
                  <a:gd name="connsiteX18" fmla="*/ 671208 w 3115091"/>
                  <a:gd name="connsiteY18" fmla="*/ 640203 h 1839666"/>
                  <a:gd name="connsiteX19" fmla="*/ 1073383 w 3115091"/>
                  <a:gd name="connsiteY19" fmla="*/ 834915 h 1839666"/>
                  <a:gd name="connsiteX20" fmla="*/ 1420419 w 3115091"/>
                  <a:gd name="connsiteY20" fmla="*/ 916591 h 1839666"/>
                  <a:gd name="connsiteX21" fmla="*/ 1766076 w 3115091"/>
                  <a:gd name="connsiteY21" fmla="*/ 954499 h 1839666"/>
                  <a:gd name="connsiteX22" fmla="*/ 1858779 w 3115091"/>
                  <a:gd name="connsiteY22" fmla="*/ 917969 h 1839666"/>
                  <a:gd name="connsiteX23" fmla="*/ 2000764 w 3115091"/>
                  <a:gd name="connsiteY23" fmla="*/ 733940 h 1839666"/>
                  <a:gd name="connsiteX24" fmla="*/ 2130342 w 3115091"/>
                  <a:gd name="connsiteY24" fmla="*/ 504421 h 1839666"/>
                  <a:gd name="connsiteX25" fmla="*/ 2348489 w 3115091"/>
                  <a:gd name="connsiteY25" fmla="*/ 47451 h 1839666"/>
                  <a:gd name="connsiteX26" fmla="*/ 2596273 w 3115091"/>
                  <a:gd name="connsiteY26" fmla="*/ 48829 h 1839666"/>
                  <a:gd name="connsiteX27" fmla="*/ 2816832 w 3115091"/>
                  <a:gd name="connsiteY27" fmla="*/ 191159 h 1839666"/>
                  <a:gd name="connsiteX28" fmla="*/ 2982595 w 3115091"/>
                  <a:gd name="connsiteY28" fmla="*/ 373120 h 1839666"/>
                  <a:gd name="connsiteX29" fmla="*/ 3055655 w 3115091"/>
                  <a:gd name="connsiteY29" fmla="*/ 472716 h 1839666"/>
                  <a:gd name="connsiteX30" fmla="*/ 3114241 w 3115091"/>
                  <a:gd name="connsiteY30" fmla="*/ 568866 h 1839666"/>
                  <a:gd name="connsiteX31" fmla="*/ 3036701 w 3115091"/>
                  <a:gd name="connsiteY31" fmla="*/ 678456 h 1839666"/>
                  <a:gd name="connsiteX32" fmla="*/ 2945376 w 3115091"/>
                  <a:gd name="connsiteY32" fmla="*/ 809068 h 1839666"/>
                  <a:gd name="connsiteX33" fmla="*/ 2736190 w 3115091"/>
                  <a:gd name="connsiteY33" fmla="*/ 1117506 h 1839666"/>
                  <a:gd name="connsiteX34" fmla="*/ 2525625 w 3115091"/>
                  <a:gd name="connsiteY34" fmla="*/ 1490044 h 1839666"/>
                  <a:gd name="connsiteX35" fmla="*/ 2520800 w 3115091"/>
                  <a:gd name="connsiteY35" fmla="*/ 1502795 h 1839666"/>
                  <a:gd name="connsiteX0" fmla="*/ 2520211 w 3114502"/>
                  <a:gd name="connsiteY0" fmla="*/ 1502795 h 1839666"/>
                  <a:gd name="connsiteX1" fmla="*/ 2406141 w 3114502"/>
                  <a:gd name="connsiteY1" fmla="*/ 1713704 h 1839666"/>
                  <a:gd name="connsiteX2" fmla="*/ 2332047 w 3114502"/>
                  <a:gd name="connsiteY2" fmla="*/ 1819504 h 1839666"/>
                  <a:gd name="connsiteX3" fmla="*/ 2214531 w 3114502"/>
                  <a:gd name="connsiteY3" fmla="*/ 1836735 h 1839666"/>
                  <a:gd name="connsiteX4" fmla="*/ 1641422 w 3114502"/>
                  <a:gd name="connsiteY4" fmla="*/ 1836735 h 1839666"/>
                  <a:gd name="connsiteX5" fmla="*/ 494861 w 3114502"/>
                  <a:gd name="connsiteY5" fmla="*/ 1836735 h 1839666"/>
                  <a:gd name="connsiteX6" fmla="*/ 24795 w 3114502"/>
                  <a:gd name="connsiteY6" fmla="*/ 1836735 h 1839666"/>
                  <a:gd name="connsiteX7" fmla="*/ 11010 w 3114502"/>
                  <a:gd name="connsiteY7" fmla="*/ 1822950 h 1839666"/>
                  <a:gd name="connsiteX8" fmla="*/ 11699 w 3114502"/>
                  <a:gd name="connsiteY8" fmla="*/ 689484 h 1839666"/>
                  <a:gd name="connsiteX9" fmla="*/ 6185 w 3114502"/>
                  <a:gd name="connsiteY9" fmla="*/ 225621 h 1839666"/>
                  <a:gd name="connsiteX10" fmla="*/ 109572 w 3114502"/>
                  <a:gd name="connsiteY10" fmla="*/ 212181 h 1839666"/>
                  <a:gd name="connsiteX11" fmla="*/ 186423 w 3114502"/>
                  <a:gd name="connsiteY11" fmla="*/ 200119 h 1839666"/>
                  <a:gd name="connsiteX12" fmla="*/ 334267 w 3114502"/>
                  <a:gd name="connsiteY12" fmla="*/ 279727 h 1839666"/>
                  <a:gd name="connsiteX13" fmla="*/ 384582 w 3114502"/>
                  <a:gd name="connsiteY13" fmla="*/ 340381 h 1839666"/>
                  <a:gd name="connsiteX14" fmla="*/ 497273 w 3114502"/>
                  <a:gd name="connsiteY14" fmla="*/ 477541 h 1839666"/>
                  <a:gd name="connsiteX15" fmla="*/ 514160 w 3114502"/>
                  <a:gd name="connsiteY15" fmla="*/ 548878 h 1839666"/>
                  <a:gd name="connsiteX16" fmla="*/ 572401 w 3114502"/>
                  <a:gd name="connsiteY16" fmla="*/ 583340 h 1839666"/>
                  <a:gd name="connsiteX17" fmla="*/ 670619 w 3114502"/>
                  <a:gd name="connsiteY17" fmla="*/ 640203 h 1839666"/>
                  <a:gd name="connsiteX18" fmla="*/ 1072794 w 3114502"/>
                  <a:gd name="connsiteY18" fmla="*/ 834915 h 1839666"/>
                  <a:gd name="connsiteX19" fmla="*/ 1419830 w 3114502"/>
                  <a:gd name="connsiteY19" fmla="*/ 916591 h 1839666"/>
                  <a:gd name="connsiteX20" fmla="*/ 1765487 w 3114502"/>
                  <a:gd name="connsiteY20" fmla="*/ 954499 h 1839666"/>
                  <a:gd name="connsiteX21" fmla="*/ 1858190 w 3114502"/>
                  <a:gd name="connsiteY21" fmla="*/ 917969 h 1839666"/>
                  <a:gd name="connsiteX22" fmla="*/ 2000175 w 3114502"/>
                  <a:gd name="connsiteY22" fmla="*/ 733940 h 1839666"/>
                  <a:gd name="connsiteX23" fmla="*/ 2129753 w 3114502"/>
                  <a:gd name="connsiteY23" fmla="*/ 504421 h 1839666"/>
                  <a:gd name="connsiteX24" fmla="*/ 2347900 w 3114502"/>
                  <a:gd name="connsiteY24" fmla="*/ 47451 h 1839666"/>
                  <a:gd name="connsiteX25" fmla="*/ 2595684 w 3114502"/>
                  <a:gd name="connsiteY25" fmla="*/ 48829 h 1839666"/>
                  <a:gd name="connsiteX26" fmla="*/ 2816243 w 3114502"/>
                  <a:gd name="connsiteY26" fmla="*/ 191159 h 1839666"/>
                  <a:gd name="connsiteX27" fmla="*/ 2982006 w 3114502"/>
                  <a:gd name="connsiteY27" fmla="*/ 373120 h 1839666"/>
                  <a:gd name="connsiteX28" fmla="*/ 3055066 w 3114502"/>
                  <a:gd name="connsiteY28" fmla="*/ 472716 h 1839666"/>
                  <a:gd name="connsiteX29" fmla="*/ 3113652 w 3114502"/>
                  <a:gd name="connsiteY29" fmla="*/ 568866 h 1839666"/>
                  <a:gd name="connsiteX30" fmla="*/ 3036112 w 3114502"/>
                  <a:gd name="connsiteY30" fmla="*/ 678456 h 1839666"/>
                  <a:gd name="connsiteX31" fmla="*/ 2944787 w 3114502"/>
                  <a:gd name="connsiteY31" fmla="*/ 809068 h 1839666"/>
                  <a:gd name="connsiteX32" fmla="*/ 2735601 w 3114502"/>
                  <a:gd name="connsiteY32" fmla="*/ 1117506 h 1839666"/>
                  <a:gd name="connsiteX33" fmla="*/ 2525036 w 3114502"/>
                  <a:gd name="connsiteY33" fmla="*/ 1490044 h 1839666"/>
                  <a:gd name="connsiteX34" fmla="*/ 2520211 w 3114502"/>
                  <a:gd name="connsiteY34" fmla="*/ 1502795 h 1839666"/>
                  <a:gd name="connsiteX0" fmla="*/ 2520815 w 3115106"/>
                  <a:gd name="connsiteY0" fmla="*/ 1502795 h 1839666"/>
                  <a:gd name="connsiteX1" fmla="*/ 2406745 w 3115106"/>
                  <a:gd name="connsiteY1" fmla="*/ 1713704 h 1839666"/>
                  <a:gd name="connsiteX2" fmla="*/ 2332651 w 3115106"/>
                  <a:gd name="connsiteY2" fmla="*/ 1819504 h 1839666"/>
                  <a:gd name="connsiteX3" fmla="*/ 2215135 w 3115106"/>
                  <a:gd name="connsiteY3" fmla="*/ 1836735 h 1839666"/>
                  <a:gd name="connsiteX4" fmla="*/ 1642026 w 3115106"/>
                  <a:gd name="connsiteY4" fmla="*/ 1836735 h 1839666"/>
                  <a:gd name="connsiteX5" fmla="*/ 495465 w 3115106"/>
                  <a:gd name="connsiteY5" fmla="*/ 1836735 h 1839666"/>
                  <a:gd name="connsiteX6" fmla="*/ 25399 w 3115106"/>
                  <a:gd name="connsiteY6" fmla="*/ 1836735 h 1839666"/>
                  <a:gd name="connsiteX7" fmla="*/ 11614 w 3115106"/>
                  <a:gd name="connsiteY7" fmla="*/ 1822950 h 1839666"/>
                  <a:gd name="connsiteX8" fmla="*/ 6789 w 3115106"/>
                  <a:gd name="connsiteY8" fmla="*/ 225621 h 1839666"/>
                  <a:gd name="connsiteX9" fmla="*/ 110176 w 3115106"/>
                  <a:gd name="connsiteY9" fmla="*/ 212181 h 1839666"/>
                  <a:gd name="connsiteX10" fmla="*/ 187027 w 3115106"/>
                  <a:gd name="connsiteY10" fmla="*/ 200119 h 1839666"/>
                  <a:gd name="connsiteX11" fmla="*/ 334871 w 3115106"/>
                  <a:gd name="connsiteY11" fmla="*/ 279727 h 1839666"/>
                  <a:gd name="connsiteX12" fmla="*/ 385186 w 3115106"/>
                  <a:gd name="connsiteY12" fmla="*/ 340381 h 1839666"/>
                  <a:gd name="connsiteX13" fmla="*/ 497877 w 3115106"/>
                  <a:gd name="connsiteY13" fmla="*/ 477541 h 1839666"/>
                  <a:gd name="connsiteX14" fmla="*/ 514764 w 3115106"/>
                  <a:gd name="connsiteY14" fmla="*/ 548878 h 1839666"/>
                  <a:gd name="connsiteX15" fmla="*/ 573005 w 3115106"/>
                  <a:gd name="connsiteY15" fmla="*/ 583340 h 1839666"/>
                  <a:gd name="connsiteX16" fmla="*/ 671223 w 3115106"/>
                  <a:gd name="connsiteY16" fmla="*/ 640203 h 1839666"/>
                  <a:gd name="connsiteX17" fmla="*/ 1073398 w 3115106"/>
                  <a:gd name="connsiteY17" fmla="*/ 834915 h 1839666"/>
                  <a:gd name="connsiteX18" fmla="*/ 1420434 w 3115106"/>
                  <a:gd name="connsiteY18" fmla="*/ 916591 h 1839666"/>
                  <a:gd name="connsiteX19" fmla="*/ 1766091 w 3115106"/>
                  <a:gd name="connsiteY19" fmla="*/ 954499 h 1839666"/>
                  <a:gd name="connsiteX20" fmla="*/ 1858794 w 3115106"/>
                  <a:gd name="connsiteY20" fmla="*/ 917969 h 1839666"/>
                  <a:gd name="connsiteX21" fmla="*/ 2000779 w 3115106"/>
                  <a:gd name="connsiteY21" fmla="*/ 733940 h 1839666"/>
                  <a:gd name="connsiteX22" fmla="*/ 2130357 w 3115106"/>
                  <a:gd name="connsiteY22" fmla="*/ 504421 h 1839666"/>
                  <a:gd name="connsiteX23" fmla="*/ 2348504 w 3115106"/>
                  <a:gd name="connsiteY23" fmla="*/ 47451 h 1839666"/>
                  <a:gd name="connsiteX24" fmla="*/ 2596288 w 3115106"/>
                  <a:gd name="connsiteY24" fmla="*/ 48829 h 1839666"/>
                  <a:gd name="connsiteX25" fmla="*/ 2816847 w 3115106"/>
                  <a:gd name="connsiteY25" fmla="*/ 191159 h 1839666"/>
                  <a:gd name="connsiteX26" fmla="*/ 2982610 w 3115106"/>
                  <a:gd name="connsiteY26" fmla="*/ 373120 h 1839666"/>
                  <a:gd name="connsiteX27" fmla="*/ 3055670 w 3115106"/>
                  <a:gd name="connsiteY27" fmla="*/ 472716 h 1839666"/>
                  <a:gd name="connsiteX28" fmla="*/ 3114256 w 3115106"/>
                  <a:gd name="connsiteY28" fmla="*/ 568866 h 1839666"/>
                  <a:gd name="connsiteX29" fmla="*/ 3036716 w 3115106"/>
                  <a:gd name="connsiteY29" fmla="*/ 678456 h 1839666"/>
                  <a:gd name="connsiteX30" fmla="*/ 2945391 w 3115106"/>
                  <a:gd name="connsiteY30" fmla="*/ 809068 h 1839666"/>
                  <a:gd name="connsiteX31" fmla="*/ 2736205 w 3115106"/>
                  <a:gd name="connsiteY31" fmla="*/ 1117506 h 1839666"/>
                  <a:gd name="connsiteX32" fmla="*/ 2525640 w 3115106"/>
                  <a:gd name="connsiteY32" fmla="*/ 1490044 h 1839666"/>
                  <a:gd name="connsiteX33" fmla="*/ 2520815 w 3115106"/>
                  <a:gd name="connsiteY33" fmla="*/ 1502795 h 1839666"/>
                  <a:gd name="connsiteX0" fmla="*/ 2541382 w 3135673"/>
                  <a:gd name="connsiteY0" fmla="*/ 1502795 h 1956076"/>
                  <a:gd name="connsiteX1" fmla="*/ 2427312 w 3135673"/>
                  <a:gd name="connsiteY1" fmla="*/ 1713704 h 1956076"/>
                  <a:gd name="connsiteX2" fmla="*/ 2353218 w 3135673"/>
                  <a:gd name="connsiteY2" fmla="*/ 1819504 h 1956076"/>
                  <a:gd name="connsiteX3" fmla="*/ 2235702 w 3135673"/>
                  <a:gd name="connsiteY3" fmla="*/ 1836735 h 1956076"/>
                  <a:gd name="connsiteX4" fmla="*/ 1662593 w 3135673"/>
                  <a:gd name="connsiteY4" fmla="*/ 1836735 h 1956076"/>
                  <a:gd name="connsiteX5" fmla="*/ 516032 w 3135673"/>
                  <a:gd name="connsiteY5" fmla="*/ 1836735 h 1956076"/>
                  <a:gd name="connsiteX6" fmla="*/ 45966 w 3135673"/>
                  <a:gd name="connsiteY6" fmla="*/ 1836735 h 1956076"/>
                  <a:gd name="connsiteX7" fmla="*/ 27356 w 3135673"/>
                  <a:gd name="connsiteY7" fmla="*/ 225621 h 1956076"/>
                  <a:gd name="connsiteX8" fmla="*/ 130743 w 3135673"/>
                  <a:gd name="connsiteY8" fmla="*/ 212181 h 1956076"/>
                  <a:gd name="connsiteX9" fmla="*/ 207594 w 3135673"/>
                  <a:gd name="connsiteY9" fmla="*/ 200119 h 1956076"/>
                  <a:gd name="connsiteX10" fmla="*/ 355438 w 3135673"/>
                  <a:gd name="connsiteY10" fmla="*/ 279727 h 1956076"/>
                  <a:gd name="connsiteX11" fmla="*/ 405753 w 3135673"/>
                  <a:gd name="connsiteY11" fmla="*/ 340381 h 1956076"/>
                  <a:gd name="connsiteX12" fmla="*/ 518444 w 3135673"/>
                  <a:gd name="connsiteY12" fmla="*/ 477541 h 1956076"/>
                  <a:gd name="connsiteX13" fmla="*/ 535331 w 3135673"/>
                  <a:gd name="connsiteY13" fmla="*/ 548878 h 1956076"/>
                  <a:gd name="connsiteX14" fmla="*/ 593572 w 3135673"/>
                  <a:gd name="connsiteY14" fmla="*/ 583340 h 1956076"/>
                  <a:gd name="connsiteX15" fmla="*/ 691790 w 3135673"/>
                  <a:gd name="connsiteY15" fmla="*/ 640203 h 1956076"/>
                  <a:gd name="connsiteX16" fmla="*/ 1093965 w 3135673"/>
                  <a:gd name="connsiteY16" fmla="*/ 834915 h 1956076"/>
                  <a:gd name="connsiteX17" fmla="*/ 1441001 w 3135673"/>
                  <a:gd name="connsiteY17" fmla="*/ 916591 h 1956076"/>
                  <a:gd name="connsiteX18" fmla="*/ 1786658 w 3135673"/>
                  <a:gd name="connsiteY18" fmla="*/ 954499 h 1956076"/>
                  <a:gd name="connsiteX19" fmla="*/ 1879361 w 3135673"/>
                  <a:gd name="connsiteY19" fmla="*/ 917969 h 1956076"/>
                  <a:gd name="connsiteX20" fmla="*/ 2021346 w 3135673"/>
                  <a:gd name="connsiteY20" fmla="*/ 733940 h 1956076"/>
                  <a:gd name="connsiteX21" fmla="*/ 2150924 w 3135673"/>
                  <a:gd name="connsiteY21" fmla="*/ 504421 h 1956076"/>
                  <a:gd name="connsiteX22" fmla="*/ 2369071 w 3135673"/>
                  <a:gd name="connsiteY22" fmla="*/ 47451 h 1956076"/>
                  <a:gd name="connsiteX23" fmla="*/ 2616855 w 3135673"/>
                  <a:gd name="connsiteY23" fmla="*/ 48829 h 1956076"/>
                  <a:gd name="connsiteX24" fmla="*/ 2837414 w 3135673"/>
                  <a:gd name="connsiteY24" fmla="*/ 191159 h 1956076"/>
                  <a:gd name="connsiteX25" fmla="*/ 3003177 w 3135673"/>
                  <a:gd name="connsiteY25" fmla="*/ 373120 h 1956076"/>
                  <a:gd name="connsiteX26" fmla="*/ 3076237 w 3135673"/>
                  <a:gd name="connsiteY26" fmla="*/ 472716 h 1956076"/>
                  <a:gd name="connsiteX27" fmla="*/ 3134823 w 3135673"/>
                  <a:gd name="connsiteY27" fmla="*/ 568866 h 1956076"/>
                  <a:gd name="connsiteX28" fmla="*/ 3057283 w 3135673"/>
                  <a:gd name="connsiteY28" fmla="*/ 678456 h 1956076"/>
                  <a:gd name="connsiteX29" fmla="*/ 2965958 w 3135673"/>
                  <a:gd name="connsiteY29" fmla="*/ 809068 h 1956076"/>
                  <a:gd name="connsiteX30" fmla="*/ 2756772 w 3135673"/>
                  <a:gd name="connsiteY30" fmla="*/ 1117506 h 1956076"/>
                  <a:gd name="connsiteX31" fmla="*/ 2546207 w 3135673"/>
                  <a:gd name="connsiteY31" fmla="*/ 1490044 h 1956076"/>
                  <a:gd name="connsiteX32" fmla="*/ 2541382 w 3135673"/>
                  <a:gd name="connsiteY32" fmla="*/ 1502795 h 1956076"/>
                  <a:gd name="connsiteX0" fmla="*/ 2628397 w 3222688"/>
                  <a:gd name="connsiteY0" fmla="*/ 1502795 h 1839666"/>
                  <a:gd name="connsiteX1" fmla="*/ 2514327 w 3222688"/>
                  <a:gd name="connsiteY1" fmla="*/ 1713704 h 1839666"/>
                  <a:gd name="connsiteX2" fmla="*/ 2440233 w 3222688"/>
                  <a:gd name="connsiteY2" fmla="*/ 1819504 h 1839666"/>
                  <a:gd name="connsiteX3" fmla="*/ 2322717 w 3222688"/>
                  <a:gd name="connsiteY3" fmla="*/ 1836735 h 1839666"/>
                  <a:gd name="connsiteX4" fmla="*/ 1749608 w 3222688"/>
                  <a:gd name="connsiteY4" fmla="*/ 1836735 h 1839666"/>
                  <a:gd name="connsiteX5" fmla="*/ 603047 w 3222688"/>
                  <a:gd name="connsiteY5" fmla="*/ 1836735 h 1839666"/>
                  <a:gd name="connsiteX6" fmla="*/ 132981 w 3222688"/>
                  <a:gd name="connsiteY6" fmla="*/ 1836735 h 1839666"/>
                  <a:gd name="connsiteX7" fmla="*/ 114371 w 3222688"/>
                  <a:gd name="connsiteY7" fmla="*/ 225621 h 1839666"/>
                  <a:gd name="connsiteX8" fmla="*/ 217758 w 3222688"/>
                  <a:gd name="connsiteY8" fmla="*/ 212181 h 1839666"/>
                  <a:gd name="connsiteX9" fmla="*/ 294609 w 3222688"/>
                  <a:gd name="connsiteY9" fmla="*/ 200119 h 1839666"/>
                  <a:gd name="connsiteX10" fmla="*/ 442453 w 3222688"/>
                  <a:gd name="connsiteY10" fmla="*/ 279727 h 1839666"/>
                  <a:gd name="connsiteX11" fmla="*/ 492768 w 3222688"/>
                  <a:gd name="connsiteY11" fmla="*/ 340381 h 1839666"/>
                  <a:gd name="connsiteX12" fmla="*/ 605459 w 3222688"/>
                  <a:gd name="connsiteY12" fmla="*/ 477541 h 1839666"/>
                  <a:gd name="connsiteX13" fmla="*/ 622346 w 3222688"/>
                  <a:gd name="connsiteY13" fmla="*/ 548878 h 1839666"/>
                  <a:gd name="connsiteX14" fmla="*/ 680587 w 3222688"/>
                  <a:gd name="connsiteY14" fmla="*/ 583340 h 1839666"/>
                  <a:gd name="connsiteX15" fmla="*/ 778805 w 3222688"/>
                  <a:gd name="connsiteY15" fmla="*/ 640203 h 1839666"/>
                  <a:gd name="connsiteX16" fmla="*/ 1180980 w 3222688"/>
                  <a:gd name="connsiteY16" fmla="*/ 834915 h 1839666"/>
                  <a:gd name="connsiteX17" fmla="*/ 1528016 w 3222688"/>
                  <a:gd name="connsiteY17" fmla="*/ 916591 h 1839666"/>
                  <a:gd name="connsiteX18" fmla="*/ 1873673 w 3222688"/>
                  <a:gd name="connsiteY18" fmla="*/ 954499 h 1839666"/>
                  <a:gd name="connsiteX19" fmla="*/ 1966376 w 3222688"/>
                  <a:gd name="connsiteY19" fmla="*/ 917969 h 1839666"/>
                  <a:gd name="connsiteX20" fmla="*/ 2108361 w 3222688"/>
                  <a:gd name="connsiteY20" fmla="*/ 733940 h 1839666"/>
                  <a:gd name="connsiteX21" fmla="*/ 2237939 w 3222688"/>
                  <a:gd name="connsiteY21" fmla="*/ 504421 h 1839666"/>
                  <a:gd name="connsiteX22" fmla="*/ 2456086 w 3222688"/>
                  <a:gd name="connsiteY22" fmla="*/ 47451 h 1839666"/>
                  <a:gd name="connsiteX23" fmla="*/ 2703870 w 3222688"/>
                  <a:gd name="connsiteY23" fmla="*/ 48829 h 1839666"/>
                  <a:gd name="connsiteX24" fmla="*/ 2924429 w 3222688"/>
                  <a:gd name="connsiteY24" fmla="*/ 191159 h 1839666"/>
                  <a:gd name="connsiteX25" fmla="*/ 3090192 w 3222688"/>
                  <a:gd name="connsiteY25" fmla="*/ 373120 h 1839666"/>
                  <a:gd name="connsiteX26" fmla="*/ 3163252 w 3222688"/>
                  <a:gd name="connsiteY26" fmla="*/ 472716 h 1839666"/>
                  <a:gd name="connsiteX27" fmla="*/ 3221838 w 3222688"/>
                  <a:gd name="connsiteY27" fmla="*/ 568866 h 1839666"/>
                  <a:gd name="connsiteX28" fmla="*/ 3144298 w 3222688"/>
                  <a:gd name="connsiteY28" fmla="*/ 678456 h 1839666"/>
                  <a:gd name="connsiteX29" fmla="*/ 3052973 w 3222688"/>
                  <a:gd name="connsiteY29" fmla="*/ 809068 h 1839666"/>
                  <a:gd name="connsiteX30" fmla="*/ 2843787 w 3222688"/>
                  <a:gd name="connsiteY30" fmla="*/ 1117506 h 1839666"/>
                  <a:gd name="connsiteX31" fmla="*/ 2633222 w 3222688"/>
                  <a:gd name="connsiteY31" fmla="*/ 1490044 h 1839666"/>
                  <a:gd name="connsiteX32" fmla="*/ 2628397 w 3222688"/>
                  <a:gd name="connsiteY32" fmla="*/ 1502795 h 1839666"/>
                  <a:gd name="connsiteX0" fmla="*/ 2628397 w 3222688"/>
                  <a:gd name="connsiteY0" fmla="*/ 1502795 h 1839666"/>
                  <a:gd name="connsiteX1" fmla="*/ 2514327 w 3222688"/>
                  <a:gd name="connsiteY1" fmla="*/ 1713704 h 1839666"/>
                  <a:gd name="connsiteX2" fmla="*/ 2440233 w 3222688"/>
                  <a:gd name="connsiteY2" fmla="*/ 1819504 h 1839666"/>
                  <a:gd name="connsiteX3" fmla="*/ 2322717 w 3222688"/>
                  <a:gd name="connsiteY3" fmla="*/ 1836735 h 1839666"/>
                  <a:gd name="connsiteX4" fmla="*/ 1749608 w 3222688"/>
                  <a:gd name="connsiteY4" fmla="*/ 1836735 h 1839666"/>
                  <a:gd name="connsiteX5" fmla="*/ 132981 w 3222688"/>
                  <a:gd name="connsiteY5" fmla="*/ 1836735 h 1839666"/>
                  <a:gd name="connsiteX6" fmla="*/ 114371 w 3222688"/>
                  <a:gd name="connsiteY6" fmla="*/ 225621 h 1839666"/>
                  <a:gd name="connsiteX7" fmla="*/ 217758 w 3222688"/>
                  <a:gd name="connsiteY7" fmla="*/ 212181 h 1839666"/>
                  <a:gd name="connsiteX8" fmla="*/ 294609 w 3222688"/>
                  <a:gd name="connsiteY8" fmla="*/ 200119 h 1839666"/>
                  <a:gd name="connsiteX9" fmla="*/ 442453 w 3222688"/>
                  <a:gd name="connsiteY9" fmla="*/ 279727 h 1839666"/>
                  <a:gd name="connsiteX10" fmla="*/ 492768 w 3222688"/>
                  <a:gd name="connsiteY10" fmla="*/ 340381 h 1839666"/>
                  <a:gd name="connsiteX11" fmla="*/ 605459 w 3222688"/>
                  <a:gd name="connsiteY11" fmla="*/ 477541 h 1839666"/>
                  <a:gd name="connsiteX12" fmla="*/ 622346 w 3222688"/>
                  <a:gd name="connsiteY12" fmla="*/ 548878 h 1839666"/>
                  <a:gd name="connsiteX13" fmla="*/ 680587 w 3222688"/>
                  <a:gd name="connsiteY13" fmla="*/ 583340 h 1839666"/>
                  <a:gd name="connsiteX14" fmla="*/ 778805 w 3222688"/>
                  <a:gd name="connsiteY14" fmla="*/ 640203 h 1839666"/>
                  <a:gd name="connsiteX15" fmla="*/ 1180980 w 3222688"/>
                  <a:gd name="connsiteY15" fmla="*/ 834915 h 1839666"/>
                  <a:gd name="connsiteX16" fmla="*/ 1528016 w 3222688"/>
                  <a:gd name="connsiteY16" fmla="*/ 916591 h 1839666"/>
                  <a:gd name="connsiteX17" fmla="*/ 1873673 w 3222688"/>
                  <a:gd name="connsiteY17" fmla="*/ 954499 h 1839666"/>
                  <a:gd name="connsiteX18" fmla="*/ 1966376 w 3222688"/>
                  <a:gd name="connsiteY18" fmla="*/ 917969 h 1839666"/>
                  <a:gd name="connsiteX19" fmla="*/ 2108361 w 3222688"/>
                  <a:gd name="connsiteY19" fmla="*/ 733940 h 1839666"/>
                  <a:gd name="connsiteX20" fmla="*/ 2237939 w 3222688"/>
                  <a:gd name="connsiteY20" fmla="*/ 504421 h 1839666"/>
                  <a:gd name="connsiteX21" fmla="*/ 2456086 w 3222688"/>
                  <a:gd name="connsiteY21" fmla="*/ 47451 h 1839666"/>
                  <a:gd name="connsiteX22" fmla="*/ 2703870 w 3222688"/>
                  <a:gd name="connsiteY22" fmla="*/ 48829 h 1839666"/>
                  <a:gd name="connsiteX23" fmla="*/ 2924429 w 3222688"/>
                  <a:gd name="connsiteY23" fmla="*/ 191159 h 1839666"/>
                  <a:gd name="connsiteX24" fmla="*/ 3090192 w 3222688"/>
                  <a:gd name="connsiteY24" fmla="*/ 373120 h 1839666"/>
                  <a:gd name="connsiteX25" fmla="*/ 3163252 w 3222688"/>
                  <a:gd name="connsiteY25" fmla="*/ 472716 h 1839666"/>
                  <a:gd name="connsiteX26" fmla="*/ 3221838 w 3222688"/>
                  <a:gd name="connsiteY26" fmla="*/ 568866 h 1839666"/>
                  <a:gd name="connsiteX27" fmla="*/ 3144298 w 3222688"/>
                  <a:gd name="connsiteY27" fmla="*/ 678456 h 1839666"/>
                  <a:gd name="connsiteX28" fmla="*/ 3052973 w 3222688"/>
                  <a:gd name="connsiteY28" fmla="*/ 809068 h 1839666"/>
                  <a:gd name="connsiteX29" fmla="*/ 2843787 w 3222688"/>
                  <a:gd name="connsiteY29" fmla="*/ 1117506 h 1839666"/>
                  <a:gd name="connsiteX30" fmla="*/ 2633222 w 3222688"/>
                  <a:gd name="connsiteY30" fmla="*/ 1490044 h 1839666"/>
                  <a:gd name="connsiteX31" fmla="*/ 2628397 w 3222688"/>
                  <a:gd name="connsiteY31" fmla="*/ 1502795 h 1839666"/>
                  <a:gd name="connsiteX0" fmla="*/ 2628397 w 3222688"/>
                  <a:gd name="connsiteY0" fmla="*/ 1502795 h 1839666"/>
                  <a:gd name="connsiteX1" fmla="*/ 2514327 w 3222688"/>
                  <a:gd name="connsiteY1" fmla="*/ 1713704 h 1839666"/>
                  <a:gd name="connsiteX2" fmla="*/ 2440233 w 3222688"/>
                  <a:gd name="connsiteY2" fmla="*/ 1819504 h 1839666"/>
                  <a:gd name="connsiteX3" fmla="*/ 2322717 w 3222688"/>
                  <a:gd name="connsiteY3" fmla="*/ 1836735 h 1839666"/>
                  <a:gd name="connsiteX4" fmla="*/ 132981 w 3222688"/>
                  <a:gd name="connsiteY4" fmla="*/ 1836735 h 1839666"/>
                  <a:gd name="connsiteX5" fmla="*/ 114371 w 3222688"/>
                  <a:gd name="connsiteY5" fmla="*/ 225621 h 1839666"/>
                  <a:gd name="connsiteX6" fmla="*/ 217758 w 3222688"/>
                  <a:gd name="connsiteY6" fmla="*/ 212181 h 1839666"/>
                  <a:gd name="connsiteX7" fmla="*/ 294609 w 3222688"/>
                  <a:gd name="connsiteY7" fmla="*/ 200119 h 1839666"/>
                  <a:gd name="connsiteX8" fmla="*/ 442453 w 3222688"/>
                  <a:gd name="connsiteY8" fmla="*/ 279727 h 1839666"/>
                  <a:gd name="connsiteX9" fmla="*/ 492768 w 3222688"/>
                  <a:gd name="connsiteY9" fmla="*/ 340381 h 1839666"/>
                  <a:gd name="connsiteX10" fmla="*/ 605459 w 3222688"/>
                  <a:gd name="connsiteY10" fmla="*/ 477541 h 1839666"/>
                  <a:gd name="connsiteX11" fmla="*/ 622346 w 3222688"/>
                  <a:gd name="connsiteY11" fmla="*/ 548878 h 1839666"/>
                  <a:gd name="connsiteX12" fmla="*/ 680587 w 3222688"/>
                  <a:gd name="connsiteY12" fmla="*/ 583340 h 1839666"/>
                  <a:gd name="connsiteX13" fmla="*/ 778805 w 3222688"/>
                  <a:gd name="connsiteY13" fmla="*/ 640203 h 1839666"/>
                  <a:gd name="connsiteX14" fmla="*/ 1180980 w 3222688"/>
                  <a:gd name="connsiteY14" fmla="*/ 834915 h 1839666"/>
                  <a:gd name="connsiteX15" fmla="*/ 1528016 w 3222688"/>
                  <a:gd name="connsiteY15" fmla="*/ 916591 h 1839666"/>
                  <a:gd name="connsiteX16" fmla="*/ 1873673 w 3222688"/>
                  <a:gd name="connsiteY16" fmla="*/ 954499 h 1839666"/>
                  <a:gd name="connsiteX17" fmla="*/ 1966376 w 3222688"/>
                  <a:gd name="connsiteY17" fmla="*/ 917969 h 1839666"/>
                  <a:gd name="connsiteX18" fmla="*/ 2108361 w 3222688"/>
                  <a:gd name="connsiteY18" fmla="*/ 733940 h 1839666"/>
                  <a:gd name="connsiteX19" fmla="*/ 2237939 w 3222688"/>
                  <a:gd name="connsiteY19" fmla="*/ 504421 h 1839666"/>
                  <a:gd name="connsiteX20" fmla="*/ 2456086 w 3222688"/>
                  <a:gd name="connsiteY20" fmla="*/ 47451 h 1839666"/>
                  <a:gd name="connsiteX21" fmla="*/ 2703870 w 3222688"/>
                  <a:gd name="connsiteY21" fmla="*/ 48829 h 1839666"/>
                  <a:gd name="connsiteX22" fmla="*/ 2924429 w 3222688"/>
                  <a:gd name="connsiteY22" fmla="*/ 191159 h 1839666"/>
                  <a:gd name="connsiteX23" fmla="*/ 3090192 w 3222688"/>
                  <a:gd name="connsiteY23" fmla="*/ 373120 h 1839666"/>
                  <a:gd name="connsiteX24" fmla="*/ 3163252 w 3222688"/>
                  <a:gd name="connsiteY24" fmla="*/ 472716 h 1839666"/>
                  <a:gd name="connsiteX25" fmla="*/ 3221838 w 3222688"/>
                  <a:gd name="connsiteY25" fmla="*/ 568866 h 1839666"/>
                  <a:gd name="connsiteX26" fmla="*/ 3144298 w 3222688"/>
                  <a:gd name="connsiteY26" fmla="*/ 678456 h 1839666"/>
                  <a:gd name="connsiteX27" fmla="*/ 3052973 w 3222688"/>
                  <a:gd name="connsiteY27" fmla="*/ 809068 h 1839666"/>
                  <a:gd name="connsiteX28" fmla="*/ 2843787 w 3222688"/>
                  <a:gd name="connsiteY28" fmla="*/ 1117506 h 1839666"/>
                  <a:gd name="connsiteX29" fmla="*/ 2633222 w 3222688"/>
                  <a:gd name="connsiteY29" fmla="*/ 1490044 h 1839666"/>
                  <a:gd name="connsiteX30" fmla="*/ 2628397 w 3222688"/>
                  <a:gd name="connsiteY30" fmla="*/ 1502795 h 1839666"/>
                  <a:gd name="connsiteX0" fmla="*/ 2517016 w 3111307"/>
                  <a:gd name="connsiteY0" fmla="*/ 1502795 h 1839666"/>
                  <a:gd name="connsiteX1" fmla="*/ 2402946 w 3111307"/>
                  <a:gd name="connsiteY1" fmla="*/ 1713704 h 1839666"/>
                  <a:gd name="connsiteX2" fmla="*/ 2328852 w 3111307"/>
                  <a:gd name="connsiteY2" fmla="*/ 1819504 h 1839666"/>
                  <a:gd name="connsiteX3" fmla="*/ 2211336 w 3111307"/>
                  <a:gd name="connsiteY3" fmla="*/ 1836735 h 1839666"/>
                  <a:gd name="connsiteX4" fmla="*/ 21600 w 3111307"/>
                  <a:gd name="connsiteY4" fmla="*/ 1836735 h 1839666"/>
                  <a:gd name="connsiteX5" fmla="*/ 2990 w 3111307"/>
                  <a:gd name="connsiteY5" fmla="*/ 225621 h 1839666"/>
                  <a:gd name="connsiteX6" fmla="*/ 106377 w 3111307"/>
                  <a:gd name="connsiteY6" fmla="*/ 212181 h 1839666"/>
                  <a:gd name="connsiteX7" fmla="*/ 183228 w 3111307"/>
                  <a:gd name="connsiteY7" fmla="*/ 200119 h 1839666"/>
                  <a:gd name="connsiteX8" fmla="*/ 331072 w 3111307"/>
                  <a:gd name="connsiteY8" fmla="*/ 279727 h 1839666"/>
                  <a:gd name="connsiteX9" fmla="*/ 381387 w 3111307"/>
                  <a:gd name="connsiteY9" fmla="*/ 340381 h 1839666"/>
                  <a:gd name="connsiteX10" fmla="*/ 494078 w 3111307"/>
                  <a:gd name="connsiteY10" fmla="*/ 477541 h 1839666"/>
                  <a:gd name="connsiteX11" fmla="*/ 510965 w 3111307"/>
                  <a:gd name="connsiteY11" fmla="*/ 548878 h 1839666"/>
                  <a:gd name="connsiteX12" fmla="*/ 569206 w 3111307"/>
                  <a:gd name="connsiteY12" fmla="*/ 583340 h 1839666"/>
                  <a:gd name="connsiteX13" fmla="*/ 667424 w 3111307"/>
                  <a:gd name="connsiteY13" fmla="*/ 640203 h 1839666"/>
                  <a:gd name="connsiteX14" fmla="*/ 1069599 w 3111307"/>
                  <a:gd name="connsiteY14" fmla="*/ 834915 h 1839666"/>
                  <a:gd name="connsiteX15" fmla="*/ 1416635 w 3111307"/>
                  <a:gd name="connsiteY15" fmla="*/ 916591 h 1839666"/>
                  <a:gd name="connsiteX16" fmla="*/ 1762292 w 3111307"/>
                  <a:gd name="connsiteY16" fmla="*/ 954499 h 1839666"/>
                  <a:gd name="connsiteX17" fmla="*/ 1854995 w 3111307"/>
                  <a:gd name="connsiteY17" fmla="*/ 917969 h 1839666"/>
                  <a:gd name="connsiteX18" fmla="*/ 1996980 w 3111307"/>
                  <a:gd name="connsiteY18" fmla="*/ 733940 h 1839666"/>
                  <a:gd name="connsiteX19" fmla="*/ 2126558 w 3111307"/>
                  <a:gd name="connsiteY19" fmla="*/ 504421 h 1839666"/>
                  <a:gd name="connsiteX20" fmla="*/ 2344705 w 3111307"/>
                  <a:gd name="connsiteY20" fmla="*/ 47451 h 1839666"/>
                  <a:gd name="connsiteX21" fmla="*/ 2592489 w 3111307"/>
                  <a:gd name="connsiteY21" fmla="*/ 48829 h 1839666"/>
                  <a:gd name="connsiteX22" fmla="*/ 2813048 w 3111307"/>
                  <a:gd name="connsiteY22" fmla="*/ 191159 h 1839666"/>
                  <a:gd name="connsiteX23" fmla="*/ 2978811 w 3111307"/>
                  <a:gd name="connsiteY23" fmla="*/ 373120 h 1839666"/>
                  <a:gd name="connsiteX24" fmla="*/ 3051871 w 3111307"/>
                  <a:gd name="connsiteY24" fmla="*/ 472716 h 1839666"/>
                  <a:gd name="connsiteX25" fmla="*/ 3110457 w 3111307"/>
                  <a:gd name="connsiteY25" fmla="*/ 568866 h 1839666"/>
                  <a:gd name="connsiteX26" fmla="*/ 3032917 w 3111307"/>
                  <a:gd name="connsiteY26" fmla="*/ 678456 h 1839666"/>
                  <a:gd name="connsiteX27" fmla="*/ 2941592 w 3111307"/>
                  <a:gd name="connsiteY27" fmla="*/ 809068 h 1839666"/>
                  <a:gd name="connsiteX28" fmla="*/ 2732406 w 3111307"/>
                  <a:gd name="connsiteY28" fmla="*/ 1117506 h 1839666"/>
                  <a:gd name="connsiteX29" fmla="*/ 2521841 w 3111307"/>
                  <a:gd name="connsiteY29" fmla="*/ 1490044 h 1839666"/>
                  <a:gd name="connsiteX30" fmla="*/ 2517016 w 3111307"/>
                  <a:gd name="connsiteY30" fmla="*/ 1502795 h 1839666"/>
                  <a:gd name="connsiteX0" fmla="*/ 2518960 w 3113251"/>
                  <a:gd name="connsiteY0" fmla="*/ 1502795 h 1839666"/>
                  <a:gd name="connsiteX1" fmla="*/ 2404890 w 3113251"/>
                  <a:gd name="connsiteY1" fmla="*/ 1713704 h 1839666"/>
                  <a:gd name="connsiteX2" fmla="*/ 2330796 w 3113251"/>
                  <a:gd name="connsiteY2" fmla="*/ 1819504 h 1839666"/>
                  <a:gd name="connsiteX3" fmla="*/ 2213280 w 3113251"/>
                  <a:gd name="connsiteY3" fmla="*/ 1836735 h 1839666"/>
                  <a:gd name="connsiteX4" fmla="*/ 23544 w 3113251"/>
                  <a:gd name="connsiteY4" fmla="*/ 1836735 h 1839666"/>
                  <a:gd name="connsiteX5" fmla="*/ 4934 w 3113251"/>
                  <a:gd name="connsiteY5" fmla="*/ 225621 h 1839666"/>
                  <a:gd name="connsiteX6" fmla="*/ 108321 w 3113251"/>
                  <a:gd name="connsiteY6" fmla="*/ 212181 h 1839666"/>
                  <a:gd name="connsiteX7" fmla="*/ 185172 w 3113251"/>
                  <a:gd name="connsiteY7" fmla="*/ 200119 h 1839666"/>
                  <a:gd name="connsiteX8" fmla="*/ 333016 w 3113251"/>
                  <a:gd name="connsiteY8" fmla="*/ 279727 h 1839666"/>
                  <a:gd name="connsiteX9" fmla="*/ 383331 w 3113251"/>
                  <a:gd name="connsiteY9" fmla="*/ 340381 h 1839666"/>
                  <a:gd name="connsiteX10" fmla="*/ 496022 w 3113251"/>
                  <a:gd name="connsiteY10" fmla="*/ 477541 h 1839666"/>
                  <a:gd name="connsiteX11" fmla="*/ 512909 w 3113251"/>
                  <a:gd name="connsiteY11" fmla="*/ 548878 h 1839666"/>
                  <a:gd name="connsiteX12" fmla="*/ 571150 w 3113251"/>
                  <a:gd name="connsiteY12" fmla="*/ 583340 h 1839666"/>
                  <a:gd name="connsiteX13" fmla="*/ 669368 w 3113251"/>
                  <a:gd name="connsiteY13" fmla="*/ 640203 h 1839666"/>
                  <a:gd name="connsiteX14" fmla="*/ 1071543 w 3113251"/>
                  <a:gd name="connsiteY14" fmla="*/ 834915 h 1839666"/>
                  <a:gd name="connsiteX15" fmla="*/ 1418579 w 3113251"/>
                  <a:gd name="connsiteY15" fmla="*/ 916591 h 1839666"/>
                  <a:gd name="connsiteX16" fmla="*/ 1764236 w 3113251"/>
                  <a:gd name="connsiteY16" fmla="*/ 954499 h 1839666"/>
                  <a:gd name="connsiteX17" fmla="*/ 1856939 w 3113251"/>
                  <a:gd name="connsiteY17" fmla="*/ 917969 h 1839666"/>
                  <a:gd name="connsiteX18" fmla="*/ 1998924 w 3113251"/>
                  <a:gd name="connsiteY18" fmla="*/ 733940 h 1839666"/>
                  <a:gd name="connsiteX19" fmla="*/ 2128502 w 3113251"/>
                  <a:gd name="connsiteY19" fmla="*/ 504421 h 1839666"/>
                  <a:gd name="connsiteX20" fmla="*/ 2346649 w 3113251"/>
                  <a:gd name="connsiteY20" fmla="*/ 47451 h 1839666"/>
                  <a:gd name="connsiteX21" fmla="*/ 2594433 w 3113251"/>
                  <a:gd name="connsiteY21" fmla="*/ 48829 h 1839666"/>
                  <a:gd name="connsiteX22" fmla="*/ 2814992 w 3113251"/>
                  <a:gd name="connsiteY22" fmla="*/ 191159 h 1839666"/>
                  <a:gd name="connsiteX23" fmla="*/ 2980755 w 3113251"/>
                  <a:gd name="connsiteY23" fmla="*/ 373120 h 1839666"/>
                  <a:gd name="connsiteX24" fmla="*/ 3053815 w 3113251"/>
                  <a:gd name="connsiteY24" fmla="*/ 472716 h 1839666"/>
                  <a:gd name="connsiteX25" fmla="*/ 3112401 w 3113251"/>
                  <a:gd name="connsiteY25" fmla="*/ 568866 h 1839666"/>
                  <a:gd name="connsiteX26" fmla="*/ 3034861 w 3113251"/>
                  <a:gd name="connsiteY26" fmla="*/ 678456 h 1839666"/>
                  <a:gd name="connsiteX27" fmla="*/ 2943536 w 3113251"/>
                  <a:gd name="connsiteY27" fmla="*/ 809068 h 1839666"/>
                  <a:gd name="connsiteX28" fmla="*/ 2734350 w 3113251"/>
                  <a:gd name="connsiteY28" fmla="*/ 1117506 h 1839666"/>
                  <a:gd name="connsiteX29" fmla="*/ 2523785 w 3113251"/>
                  <a:gd name="connsiteY29" fmla="*/ 1490044 h 1839666"/>
                  <a:gd name="connsiteX30" fmla="*/ 2518960 w 3113251"/>
                  <a:gd name="connsiteY30" fmla="*/ 1502795 h 1839666"/>
                  <a:gd name="connsiteX0" fmla="*/ 2516088 w 3110379"/>
                  <a:gd name="connsiteY0" fmla="*/ 1502795 h 1844494"/>
                  <a:gd name="connsiteX1" fmla="*/ 2402018 w 3110379"/>
                  <a:gd name="connsiteY1" fmla="*/ 1713704 h 1844494"/>
                  <a:gd name="connsiteX2" fmla="*/ 2327924 w 3110379"/>
                  <a:gd name="connsiteY2" fmla="*/ 1819504 h 1844494"/>
                  <a:gd name="connsiteX3" fmla="*/ 2210408 w 3110379"/>
                  <a:gd name="connsiteY3" fmla="*/ 1836735 h 1844494"/>
                  <a:gd name="connsiteX4" fmla="*/ 63945 w 3110379"/>
                  <a:gd name="connsiteY4" fmla="*/ 1750188 h 1844494"/>
                  <a:gd name="connsiteX5" fmla="*/ 2062 w 3110379"/>
                  <a:gd name="connsiteY5" fmla="*/ 225621 h 1844494"/>
                  <a:gd name="connsiteX6" fmla="*/ 105449 w 3110379"/>
                  <a:gd name="connsiteY6" fmla="*/ 212181 h 1844494"/>
                  <a:gd name="connsiteX7" fmla="*/ 182300 w 3110379"/>
                  <a:gd name="connsiteY7" fmla="*/ 200119 h 1844494"/>
                  <a:gd name="connsiteX8" fmla="*/ 330144 w 3110379"/>
                  <a:gd name="connsiteY8" fmla="*/ 279727 h 1844494"/>
                  <a:gd name="connsiteX9" fmla="*/ 380459 w 3110379"/>
                  <a:gd name="connsiteY9" fmla="*/ 340381 h 1844494"/>
                  <a:gd name="connsiteX10" fmla="*/ 493150 w 3110379"/>
                  <a:gd name="connsiteY10" fmla="*/ 477541 h 1844494"/>
                  <a:gd name="connsiteX11" fmla="*/ 510037 w 3110379"/>
                  <a:gd name="connsiteY11" fmla="*/ 548878 h 1844494"/>
                  <a:gd name="connsiteX12" fmla="*/ 568278 w 3110379"/>
                  <a:gd name="connsiteY12" fmla="*/ 583340 h 1844494"/>
                  <a:gd name="connsiteX13" fmla="*/ 666496 w 3110379"/>
                  <a:gd name="connsiteY13" fmla="*/ 640203 h 1844494"/>
                  <a:gd name="connsiteX14" fmla="*/ 1068671 w 3110379"/>
                  <a:gd name="connsiteY14" fmla="*/ 834915 h 1844494"/>
                  <a:gd name="connsiteX15" fmla="*/ 1415707 w 3110379"/>
                  <a:gd name="connsiteY15" fmla="*/ 916591 h 1844494"/>
                  <a:gd name="connsiteX16" fmla="*/ 1761364 w 3110379"/>
                  <a:gd name="connsiteY16" fmla="*/ 954499 h 1844494"/>
                  <a:gd name="connsiteX17" fmla="*/ 1854067 w 3110379"/>
                  <a:gd name="connsiteY17" fmla="*/ 917969 h 1844494"/>
                  <a:gd name="connsiteX18" fmla="*/ 1996052 w 3110379"/>
                  <a:gd name="connsiteY18" fmla="*/ 733940 h 1844494"/>
                  <a:gd name="connsiteX19" fmla="*/ 2125630 w 3110379"/>
                  <a:gd name="connsiteY19" fmla="*/ 504421 h 1844494"/>
                  <a:gd name="connsiteX20" fmla="*/ 2343777 w 3110379"/>
                  <a:gd name="connsiteY20" fmla="*/ 47451 h 1844494"/>
                  <a:gd name="connsiteX21" fmla="*/ 2591561 w 3110379"/>
                  <a:gd name="connsiteY21" fmla="*/ 48829 h 1844494"/>
                  <a:gd name="connsiteX22" fmla="*/ 2812120 w 3110379"/>
                  <a:gd name="connsiteY22" fmla="*/ 191159 h 1844494"/>
                  <a:gd name="connsiteX23" fmla="*/ 2977883 w 3110379"/>
                  <a:gd name="connsiteY23" fmla="*/ 373120 h 1844494"/>
                  <a:gd name="connsiteX24" fmla="*/ 3050943 w 3110379"/>
                  <a:gd name="connsiteY24" fmla="*/ 472716 h 1844494"/>
                  <a:gd name="connsiteX25" fmla="*/ 3109529 w 3110379"/>
                  <a:gd name="connsiteY25" fmla="*/ 568866 h 1844494"/>
                  <a:gd name="connsiteX26" fmla="*/ 3031989 w 3110379"/>
                  <a:gd name="connsiteY26" fmla="*/ 678456 h 1844494"/>
                  <a:gd name="connsiteX27" fmla="*/ 2940664 w 3110379"/>
                  <a:gd name="connsiteY27" fmla="*/ 809068 h 1844494"/>
                  <a:gd name="connsiteX28" fmla="*/ 2731478 w 3110379"/>
                  <a:gd name="connsiteY28" fmla="*/ 1117506 h 1844494"/>
                  <a:gd name="connsiteX29" fmla="*/ 2520913 w 3110379"/>
                  <a:gd name="connsiteY29" fmla="*/ 1490044 h 1844494"/>
                  <a:gd name="connsiteX30" fmla="*/ 2516088 w 3110379"/>
                  <a:gd name="connsiteY30" fmla="*/ 1502795 h 1844494"/>
                  <a:gd name="connsiteX0" fmla="*/ 2515903 w 3110194"/>
                  <a:gd name="connsiteY0" fmla="*/ 1502795 h 1838547"/>
                  <a:gd name="connsiteX1" fmla="*/ 2401833 w 3110194"/>
                  <a:gd name="connsiteY1" fmla="*/ 1713704 h 1838547"/>
                  <a:gd name="connsiteX2" fmla="*/ 2327739 w 3110194"/>
                  <a:gd name="connsiteY2" fmla="*/ 1819504 h 1838547"/>
                  <a:gd name="connsiteX3" fmla="*/ 2210223 w 3110194"/>
                  <a:gd name="connsiteY3" fmla="*/ 1836735 h 1838547"/>
                  <a:gd name="connsiteX4" fmla="*/ 70972 w 3110194"/>
                  <a:gd name="connsiteY4" fmla="*/ 1836735 h 1838547"/>
                  <a:gd name="connsiteX5" fmla="*/ 1877 w 3110194"/>
                  <a:gd name="connsiteY5" fmla="*/ 225621 h 1838547"/>
                  <a:gd name="connsiteX6" fmla="*/ 105264 w 3110194"/>
                  <a:gd name="connsiteY6" fmla="*/ 212181 h 1838547"/>
                  <a:gd name="connsiteX7" fmla="*/ 182115 w 3110194"/>
                  <a:gd name="connsiteY7" fmla="*/ 200119 h 1838547"/>
                  <a:gd name="connsiteX8" fmla="*/ 329959 w 3110194"/>
                  <a:gd name="connsiteY8" fmla="*/ 279727 h 1838547"/>
                  <a:gd name="connsiteX9" fmla="*/ 380274 w 3110194"/>
                  <a:gd name="connsiteY9" fmla="*/ 340381 h 1838547"/>
                  <a:gd name="connsiteX10" fmla="*/ 492965 w 3110194"/>
                  <a:gd name="connsiteY10" fmla="*/ 477541 h 1838547"/>
                  <a:gd name="connsiteX11" fmla="*/ 509852 w 3110194"/>
                  <a:gd name="connsiteY11" fmla="*/ 548878 h 1838547"/>
                  <a:gd name="connsiteX12" fmla="*/ 568093 w 3110194"/>
                  <a:gd name="connsiteY12" fmla="*/ 583340 h 1838547"/>
                  <a:gd name="connsiteX13" fmla="*/ 666311 w 3110194"/>
                  <a:gd name="connsiteY13" fmla="*/ 640203 h 1838547"/>
                  <a:gd name="connsiteX14" fmla="*/ 1068486 w 3110194"/>
                  <a:gd name="connsiteY14" fmla="*/ 834915 h 1838547"/>
                  <a:gd name="connsiteX15" fmla="*/ 1415522 w 3110194"/>
                  <a:gd name="connsiteY15" fmla="*/ 916591 h 1838547"/>
                  <a:gd name="connsiteX16" fmla="*/ 1761179 w 3110194"/>
                  <a:gd name="connsiteY16" fmla="*/ 954499 h 1838547"/>
                  <a:gd name="connsiteX17" fmla="*/ 1853882 w 3110194"/>
                  <a:gd name="connsiteY17" fmla="*/ 917969 h 1838547"/>
                  <a:gd name="connsiteX18" fmla="*/ 1995867 w 3110194"/>
                  <a:gd name="connsiteY18" fmla="*/ 733940 h 1838547"/>
                  <a:gd name="connsiteX19" fmla="*/ 2125445 w 3110194"/>
                  <a:gd name="connsiteY19" fmla="*/ 504421 h 1838547"/>
                  <a:gd name="connsiteX20" fmla="*/ 2343592 w 3110194"/>
                  <a:gd name="connsiteY20" fmla="*/ 47451 h 1838547"/>
                  <a:gd name="connsiteX21" fmla="*/ 2591376 w 3110194"/>
                  <a:gd name="connsiteY21" fmla="*/ 48829 h 1838547"/>
                  <a:gd name="connsiteX22" fmla="*/ 2811935 w 3110194"/>
                  <a:gd name="connsiteY22" fmla="*/ 191159 h 1838547"/>
                  <a:gd name="connsiteX23" fmla="*/ 2977698 w 3110194"/>
                  <a:gd name="connsiteY23" fmla="*/ 373120 h 1838547"/>
                  <a:gd name="connsiteX24" fmla="*/ 3050758 w 3110194"/>
                  <a:gd name="connsiteY24" fmla="*/ 472716 h 1838547"/>
                  <a:gd name="connsiteX25" fmla="*/ 3109344 w 3110194"/>
                  <a:gd name="connsiteY25" fmla="*/ 568866 h 1838547"/>
                  <a:gd name="connsiteX26" fmla="*/ 3031804 w 3110194"/>
                  <a:gd name="connsiteY26" fmla="*/ 678456 h 1838547"/>
                  <a:gd name="connsiteX27" fmla="*/ 2940479 w 3110194"/>
                  <a:gd name="connsiteY27" fmla="*/ 809068 h 1838547"/>
                  <a:gd name="connsiteX28" fmla="*/ 2731293 w 3110194"/>
                  <a:gd name="connsiteY28" fmla="*/ 1117506 h 1838547"/>
                  <a:gd name="connsiteX29" fmla="*/ 2520728 w 3110194"/>
                  <a:gd name="connsiteY29" fmla="*/ 1490044 h 1838547"/>
                  <a:gd name="connsiteX30" fmla="*/ 2515903 w 3110194"/>
                  <a:gd name="connsiteY30" fmla="*/ 1502795 h 1838547"/>
                  <a:gd name="connsiteX0" fmla="*/ 2515903 w 3110194"/>
                  <a:gd name="connsiteY0" fmla="*/ 1502795 h 1838547"/>
                  <a:gd name="connsiteX1" fmla="*/ 2401833 w 3110194"/>
                  <a:gd name="connsiteY1" fmla="*/ 1713704 h 1838547"/>
                  <a:gd name="connsiteX2" fmla="*/ 2327739 w 3110194"/>
                  <a:gd name="connsiteY2" fmla="*/ 1819504 h 1838547"/>
                  <a:gd name="connsiteX3" fmla="*/ 2210223 w 3110194"/>
                  <a:gd name="connsiteY3" fmla="*/ 1836735 h 1838547"/>
                  <a:gd name="connsiteX4" fmla="*/ 70972 w 3110194"/>
                  <a:gd name="connsiteY4" fmla="*/ 1836735 h 1838547"/>
                  <a:gd name="connsiteX5" fmla="*/ 1877 w 3110194"/>
                  <a:gd name="connsiteY5" fmla="*/ 225621 h 1838547"/>
                  <a:gd name="connsiteX6" fmla="*/ 105264 w 3110194"/>
                  <a:gd name="connsiteY6" fmla="*/ 212181 h 1838547"/>
                  <a:gd name="connsiteX7" fmla="*/ 182115 w 3110194"/>
                  <a:gd name="connsiteY7" fmla="*/ 200119 h 1838547"/>
                  <a:gd name="connsiteX8" fmla="*/ 329959 w 3110194"/>
                  <a:gd name="connsiteY8" fmla="*/ 279727 h 1838547"/>
                  <a:gd name="connsiteX9" fmla="*/ 380274 w 3110194"/>
                  <a:gd name="connsiteY9" fmla="*/ 340381 h 1838547"/>
                  <a:gd name="connsiteX10" fmla="*/ 492965 w 3110194"/>
                  <a:gd name="connsiteY10" fmla="*/ 477541 h 1838547"/>
                  <a:gd name="connsiteX11" fmla="*/ 509852 w 3110194"/>
                  <a:gd name="connsiteY11" fmla="*/ 548878 h 1838547"/>
                  <a:gd name="connsiteX12" fmla="*/ 568093 w 3110194"/>
                  <a:gd name="connsiteY12" fmla="*/ 583340 h 1838547"/>
                  <a:gd name="connsiteX13" fmla="*/ 666311 w 3110194"/>
                  <a:gd name="connsiteY13" fmla="*/ 640203 h 1838547"/>
                  <a:gd name="connsiteX14" fmla="*/ 1068486 w 3110194"/>
                  <a:gd name="connsiteY14" fmla="*/ 834915 h 1838547"/>
                  <a:gd name="connsiteX15" fmla="*/ 1415522 w 3110194"/>
                  <a:gd name="connsiteY15" fmla="*/ 916591 h 1838547"/>
                  <a:gd name="connsiteX16" fmla="*/ 1761179 w 3110194"/>
                  <a:gd name="connsiteY16" fmla="*/ 954499 h 1838547"/>
                  <a:gd name="connsiteX17" fmla="*/ 1853882 w 3110194"/>
                  <a:gd name="connsiteY17" fmla="*/ 917969 h 1838547"/>
                  <a:gd name="connsiteX18" fmla="*/ 1995867 w 3110194"/>
                  <a:gd name="connsiteY18" fmla="*/ 733940 h 1838547"/>
                  <a:gd name="connsiteX19" fmla="*/ 2125445 w 3110194"/>
                  <a:gd name="connsiteY19" fmla="*/ 504421 h 1838547"/>
                  <a:gd name="connsiteX20" fmla="*/ 2343592 w 3110194"/>
                  <a:gd name="connsiteY20" fmla="*/ 47451 h 1838547"/>
                  <a:gd name="connsiteX21" fmla="*/ 2591376 w 3110194"/>
                  <a:gd name="connsiteY21" fmla="*/ 48829 h 1838547"/>
                  <a:gd name="connsiteX22" fmla="*/ 2811935 w 3110194"/>
                  <a:gd name="connsiteY22" fmla="*/ 191159 h 1838547"/>
                  <a:gd name="connsiteX23" fmla="*/ 2977698 w 3110194"/>
                  <a:gd name="connsiteY23" fmla="*/ 373120 h 1838547"/>
                  <a:gd name="connsiteX24" fmla="*/ 3050758 w 3110194"/>
                  <a:gd name="connsiteY24" fmla="*/ 472716 h 1838547"/>
                  <a:gd name="connsiteX25" fmla="*/ 3109344 w 3110194"/>
                  <a:gd name="connsiteY25" fmla="*/ 568866 h 1838547"/>
                  <a:gd name="connsiteX26" fmla="*/ 3031804 w 3110194"/>
                  <a:gd name="connsiteY26" fmla="*/ 678456 h 1838547"/>
                  <a:gd name="connsiteX27" fmla="*/ 2940479 w 3110194"/>
                  <a:gd name="connsiteY27" fmla="*/ 809068 h 1838547"/>
                  <a:gd name="connsiteX28" fmla="*/ 2731293 w 3110194"/>
                  <a:gd name="connsiteY28" fmla="*/ 1117506 h 1838547"/>
                  <a:gd name="connsiteX29" fmla="*/ 2520728 w 3110194"/>
                  <a:gd name="connsiteY29" fmla="*/ 1490044 h 1838547"/>
                  <a:gd name="connsiteX30" fmla="*/ 2515903 w 3110194"/>
                  <a:gd name="connsiteY30" fmla="*/ 1502795 h 1838547"/>
                  <a:gd name="connsiteX0" fmla="*/ 2596247 w 3190538"/>
                  <a:gd name="connsiteY0" fmla="*/ 1502795 h 1838547"/>
                  <a:gd name="connsiteX1" fmla="*/ 2482177 w 3190538"/>
                  <a:gd name="connsiteY1" fmla="*/ 1713704 h 1838547"/>
                  <a:gd name="connsiteX2" fmla="*/ 2408083 w 3190538"/>
                  <a:gd name="connsiteY2" fmla="*/ 1819504 h 1838547"/>
                  <a:gd name="connsiteX3" fmla="*/ 2290567 w 3190538"/>
                  <a:gd name="connsiteY3" fmla="*/ 1836735 h 1838547"/>
                  <a:gd name="connsiteX4" fmla="*/ 151316 w 3190538"/>
                  <a:gd name="connsiteY4" fmla="*/ 1836735 h 1838547"/>
                  <a:gd name="connsiteX5" fmla="*/ 185608 w 3190538"/>
                  <a:gd name="connsiteY5" fmla="*/ 212181 h 1838547"/>
                  <a:gd name="connsiteX6" fmla="*/ 262459 w 3190538"/>
                  <a:gd name="connsiteY6" fmla="*/ 200119 h 1838547"/>
                  <a:gd name="connsiteX7" fmla="*/ 410303 w 3190538"/>
                  <a:gd name="connsiteY7" fmla="*/ 279727 h 1838547"/>
                  <a:gd name="connsiteX8" fmla="*/ 460618 w 3190538"/>
                  <a:gd name="connsiteY8" fmla="*/ 340381 h 1838547"/>
                  <a:gd name="connsiteX9" fmla="*/ 573309 w 3190538"/>
                  <a:gd name="connsiteY9" fmla="*/ 477541 h 1838547"/>
                  <a:gd name="connsiteX10" fmla="*/ 590196 w 3190538"/>
                  <a:gd name="connsiteY10" fmla="*/ 548878 h 1838547"/>
                  <a:gd name="connsiteX11" fmla="*/ 648437 w 3190538"/>
                  <a:gd name="connsiteY11" fmla="*/ 583340 h 1838547"/>
                  <a:gd name="connsiteX12" fmla="*/ 746655 w 3190538"/>
                  <a:gd name="connsiteY12" fmla="*/ 640203 h 1838547"/>
                  <a:gd name="connsiteX13" fmla="*/ 1148830 w 3190538"/>
                  <a:gd name="connsiteY13" fmla="*/ 834915 h 1838547"/>
                  <a:gd name="connsiteX14" fmla="*/ 1495866 w 3190538"/>
                  <a:gd name="connsiteY14" fmla="*/ 916591 h 1838547"/>
                  <a:gd name="connsiteX15" fmla="*/ 1841523 w 3190538"/>
                  <a:gd name="connsiteY15" fmla="*/ 954499 h 1838547"/>
                  <a:gd name="connsiteX16" fmla="*/ 1934226 w 3190538"/>
                  <a:gd name="connsiteY16" fmla="*/ 917969 h 1838547"/>
                  <a:gd name="connsiteX17" fmla="*/ 2076211 w 3190538"/>
                  <a:gd name="connsiteY17" fmla="*/ 733940 h 1838547"/>
                  <a:gd name="connsiteX18" fmla="*/ 2205789 w 3190538"/>
                  <a:gd name="connsiteY18" fmla="*/ 504421 h 1838547"/>
                  <a:gd name="connsiteX19" fmla="*/ 2423936 w 3190538"/>
                  <a:gd name="connsiteY19" fmla="*/ 47451 h 1838547"/>
                  <a:gd name="connsiteX20" fmla="*/ 2671720 w 3190538"/>
                  <a:gd name="connsiteY20" fmla="*/ 48829 h 1838547"/>
                  <a:gd name="connsiteX21" fmla="*/ 2892279 w 3190538"/>
                  <a:gd name="connsiteY21" fmla="*/ 191159 h 1838547"/>
                  <a:gd name="connsiteX22" fmla="*/ 3058042 w 3190538"/>
                  <a:gd name="connsiteY22" fmla="*/ 373120 h 1838547"/>
                  <a:gd name="connsiteX23" fmla="*/ 3131102 w 3190538"/>
                  <a:gd name="connsiteY23" fmla="*/ 472716 h 1838547"/>
                  <a:gd name="connsiteX24" fmla="*/ 3189688 w 3190538"/>
                  <a:gd name="connsiteY24" fmla="*/ 568866 h 1838547"/>
                  <a:gd name="connsiteX25" fmla="*/ 3112148 w 3190538"/>
                  <a:gd name="connsiteY25" fmla="*/ 678456 h 1838547"/>
                  <a:gd name="connsiteX26" fmla="*/ 3020823 w 3190538"/>
                  <a:gd name="connsiteY26" fmla="*/ 809068 h 1838547"/>
                  <a:gd name="connsiteX27" fmla="*/ 2811637 w 3190538"/>
                  <a:gd name="connsiteY27" fmla="*/ 1117506 h 1838547"/>
                  <a:gd name="connsiteX28" fmla="*/ 2601072 w 3190538"/>
                  <a:gd name="connsiteY28" fmla="*/ 1490044 h 1838547"/>
                  <a:gd name="connsiteX29" fmla="*/ 2596247 w 3190538"/>
                  <a:gd name="connsiteY29" fmla="*/ 1502795 h 1838547"/>
                  <a:gd name="connsiteX0" fmla="*/ 2607524 w 3201815"/>
                  <a:gd name="connsiteY0" fmla="*/ 1502795 h 1838547"/>
                  <a:gd name="connsiteX1" fmla="*/ 2493454 w 3201815"/>
                  <a:gd name="connsiteY1" fmla="*/ 1713704 h 1838547"/>
                  <a:gd name="connsiteX2" fmla="*/ 2419360 w 3201815"/>
                  <a:gd name="connsiteY2" fmla="*/ 1819504 h 1838547"/>
                  <a:gd name="connsiteX3" fmla="*/ 2301844 w 3201815"/>
                  <a:gd name="connsiteY3" fmla="*/ 1836735 h 1838547"/>
                  <a:gd name="connsiteX4" fmla="*/ 162593 w 3201815"/>
                  <a:gd name="connsiteY4" fmla="*/ 1836735 h 1838547"/>
                  <a:gd name="connsiteX5" fmla="*/ 153612 w 3201815"/>
                  <a:gd name="connsiteY5" fmla="*/ 212181 h 1838547"/>
                  <a:gd name="connsiteX6" fmla="*/ 273736 w 3201815"/>
                  <a:gd name="connsiteY6" fmla="*/ 200119 h 1838547"/>
                  <a:gd name="connsiteX7" fmla="*/ 421580 w 3201815"/>
                  <a:gd name="connsiteY7" fmla="*/ 279727 h 1838547"/>
                  <a:gd name="connsiteX8" fmla="*/ 471895 w 3201815"/>
                  <a:gd name="connsiteY8" fmla="*/ 340381 h 1838547"/>
                  <a:gd name="connsiteX9" fmla="*/ 584586 w 3201815"/>
                  <a:gd name="connsiteY9" fmla="*/ 477541 h 1838547"/>
                  <a:gd name="connsiteX10" fmla="*/ 601473 w 3201815"/>
                  <a:gd name="connsiteY10" fmla="*/ 548878 h 1838547"/>
                  <a:gd name="connsiteX11" fmla="*/ 659714 w 3201815"/>
                  <a:gd name="connsiteY11" fmla="*/ 583340 h 1838547"/>
                  <a:gd name="connsiteX12" fmla="*/ 757932 w 3201815"/>
                  <a:gd name="connsiteY12" fmla="*/ 640203 h 1838547"/>
                  <a:gd name="connsiteX13" fmla="*/ 1160107 w 3201815"/>
                  <a:gd name="connsiteY13" fmla="*/ 834915 h 1838547"/>
                  <a:gd name="connsiteX14" fmla="*/ 1507143 w 3201815"/>
                  <a:gd name="connsiteY14" fmla="*/ 916591 h 1838547"/>
                  <a:gd name="connsiteX15" fmla="*/ 1852800 w 3201815"/>
                  <a:gd name="connsiteY15" fmla="*/ 954499 h 1838547"/>
                  <a:gd name="connsiteX16" fmla="*/ 1945503 w 3201815"/>
                  <a:gd name="connsiteY16" fmla="*/ 917969 h 1838547"/>
                  <a:gd name="connsiteX17" fmla="*/ 2087488 w 3201815"/>
                  <a:gd name="connsiteY17" fmla="*/ 733940 h 1838547"/>
                  <a:gd name="connsiteX18" fmla="*/ 2217066 w 3201815"/>
                  <a:gd name="connsiteY18" fmla="*/ 504421 h 1838547"/>
                  <a:gd name="connsiteX19" fmla="*/ 2435213 w 3201815"/>
                  <a:gd name="connsiteY19" fmla="*/ 47451 h 1838547"/>
                  <a:gd name="connsiteX20" fmla="*/ 2682997 w 3201815"/>
                  <a:gd name="connsiteY20" fmla="*/ 48829 h 1838547"/>
                  <a:gd name="connsiteX21" fmla="*/ 2903556 w 3201815"/>
                  <a:gd name="connsiteY21" fmla="*/ 191159 h 1838547"/>
                  <a:gd name="connsiteX22" fmla="*/ 3069319 w 3201815"/>
                  <a:gd name="connsiteY22" fmla="*/ 373120 h 1838547"/>
                  <a:gd name="connsiteX23" fmla="*/ 3142379 w 3201815"/>
                  <a:gd name="connsiteY23" fmla="*/ 472716 h 1838547"/>
                  <a:gd name="connsiteX24" fmla="*/ 3200965 w 3201815"/>
                  <a:gd name="connsiteY24" fmla="*/ 568866 h 1838547"/>
                  <a:gd name="connsiteX25" fmla="*/ 3123425 w 3201815"/>
                  <a:gd name="connsiteY25" fmla="*/ 678456 h 1838547"/>
                  <a:gd name="connsiteX26" fmla="*/ 3032100 w 3201815"/>
                  <a:gd name="connsiteY26" fmla="*/ 809068 h 1838547"/>
                  <a:gd name="connsiteX27" fmla="*/ 2822914 w 3201815"/>
                  <a:gd name="connsiteY27" fmla="*/ 1117506 h 1838547"/>
                  <a:gd name="connsiteX28" fmla="*/ 2612349 w 3201815"/>
                  <a:gd name="connsiteY28" fmla="*/ 1490044 h 1838547"/>
                  <a:gd name="connsiteX29" fmla="*/ 2607524 w 3201815"/>
                  <a:gd name="connsiteY29" fmla="*/ 1502795 h 1838547"/>
                  <a:gd name="connsiteX0" fmla="*/ 2604156 w 3198447"/>
                  <a:gd name="connsiteY0" fmla="*/ 1502795 h 1838547"/>
                  <a:gd name="connsiteX1" fmla="*/ 2490086 w 3198447"/>
                  <a:gd name="connsiteY1" fmla="*/ 1713704 h 1838547"/>
                  <a:gd name="connsiteX2" fmla="*/ 2415992 w 3198447"/>
                  <a:gd name="connsiteY2" fmla="*/ 1819504 h 1838547"/>
                  <a:gd name="connsiteX3" fmla="*/ 2298476 w 3198447"/>
                  <a:gd name="connsiteY3" fmla="*/ 1836735 h 1838547"/>
                  <a:gd name="connsiteX4" fmla="*/ 159225 w 3198447"/>
                  <a:gd name="connsiteY4" fmla="*/ 1836735 h 1838547"/>
                  <a:gd name="connsiteX5" fmla="*/ 150244 w 3198447"/>
                  <a:gd name="connsiteY5" fmla="*/ 212181 h 1838547"/>
                  <a:gd name="connsiteX6" fmla="*/ 270368 w 3198447"/>
                  <a:gd name="connsiteY6" fmla="*/ 200119 h 1838547"/>
                  <a:gd name="connsiteX7" fmla="*/ 418212 w 3198447"/>
                  <a:gd name="connsiteY7" fmla="*/ 279727 h 1838547"/>
                  <a:gd name="connsiteX8" fmla="*/ 468527 w 3198447"/>
                  <a:gd name="connsiteY8" fmla="*/ 340381 h 1838547"/>
                  <a:gd name="connsiteX9" fmla="*/ 581218 w 3198447"/>
                  <a:gd name="connsiteY9" fmla="*/ 477541 h 1838547"/>
                  <a:gd name="connsiteX10" fmla="*/ 598105 w 3198447"/>
                  <a:gd name="connsiteY10" fmla="*/ 548878 h 1838547"/>
                  <a:gd name="connsiteX11" fmla="*/ 656346 w 3198447"/>
                  <a:gd name="connsiteY11" fmla="*/ 583340 h 1838547"/>
                  <a:gd name="connsiteX12" fmla="*/ 754564 w 3198447"/>
                  <a:gd name="connsiteY12" fmla="*/ 640203 h 1838547"/>
                  <a:gd name="connsiteX13" fmla="*/ 1156739 w 3198447"/>
                  <a:gd name="connsiteY13" fmla="*/ 834915 h 1838547"/>
                  <a:gd name="connsiteX14" fmla="*/ 1503775 w 3198447"/>
                  <a:gd name="connsiteY14" fmla="*/ 916591 h 1838547"/>
                  <a:gd name="connsiteX15" fmla="*/ 1849432 w 3198447"/>
                  <a:gd name="connsiteY15" fmla="*/ 954499 h 1838547"/>
                  <a:gd name="connsiteX16" fmla="*/ 1942135 w 3198447"/>
                  <a:gd name="connsiteY16" fmla="*/ 917969 h 1838547"/>
                  <a:gd name="connsiteX17" fmla="*/ 2084120 w 3198447"/>
                  <a:gd name="connsiteY17" fmla="*/ 733940 h 1838547"/>
                  <a:gd name="connsiteX18" fmla="*/ 2213698 w 3198447"/>
                  <a:gd name="connsiteY18" fmla="*/ 504421 h 1838547"/>
                  <a:gd name="connsiteX19" fmla="*/ 2431845 w 3198447"/>
                  <a:gd name="connsiteY19" fmla="*/ 47451 h 1838547"/>
                  <a:gd name="connsiteX20" fmla="*/ 2679629 w 3198447"/>
                  <a:gd name="connsiteY20" fmla="*/ 48829 h 1838547"/>
                  <a:gd name="connsiteX21" fmla="*/ 2900188 w 3198447"/>
                  <a:gd name="connsiteY21" fmla="*/ 191159 h 1838547"/>
                  <a:gd name="connsiteX22" fmla="*/ 3065951 w 3198447"/>
                  <a:gd name="connsiteY22" fmla="*/ 373120 h 1838547"/>
                  <a:gd name="connsiteX23" fmla="*/ 3139011 w 3198447"/>
                  <a:gd name="connsiteY23" fmla="*/ 472716 h 1838547"/>
                  <a:gd name="connsiteX24" fmla="*/ 3197597 w 3198447"/>
                  <a:gd name="connsiteY24" fmla="*/ 568866 h 1838547"/>
                  <a:gd name="connsiteX25" fmla="*/ 3120057 w 3198447"/>
                  <a:gd name="connsiteY25" fmla="*/ 678456 h 1838547"/>
                  <a:gd name="connsiteX26" fmla="*/ 3028732 w 3198447"/>
                  <a:gd name="connsiteY26" fmla="*/ 809068 h 1838547"/>
                  <a:gd name="connsiteX27" fmla="*/ 2819546 w 3198447"/>
                  <a:gd name="connsiteY27" fmla="*/ 1117506 h 1838547"/>
                  <a:gd name="connsiteX28" fmla="*/ 2608981 w 3198447"/>
                  <a:gd name="connsiteY28" fmla="*/ 1490044 h 1838547"/>
                  <a:gd name="connsiteX29" fmla="*/ 2604156 w 3198447"/>
                  <a:gd name="connsiteY29" fmla="*/ 1502795 h 1838547"/>
                  <a:gd name="connsiteX0" fmla="*/ 2456040 w 3050331"/>
                  <a:gd name="connsiteY0" fmla="*/ 1502795 h 1838547"/>
                  <a:gd name="connsiteX1" fmla="*/ 2341970 w 3050331"/>
                  <a:gd name="connsiteY1" fmla="*/ 1713704 h 1838547"/>
                  <a:gd name="connsiteX2" fmla="*/ 2267876 w 3050331"/>
                  <a:gd name="connsiteY2" fmla="*/ 1819504 h 1838547"/>
                  <a:gd name="connsiteX3" fmla="*/ 2150360 w 3050331"/>
                  <a:gd name="connsiteY3" fmla="*/ 1836735 h 1838547"/>
                  <a:gd name="connsiteX4" fmla="*/ 11109 w 3050331"/>
                  <a:gd name="connsiteY4" fmla="*/ 1836735 h 1838547"/>
                  <a:gd name="connsiteX5" fmla="*/ 2128 w 3050331"/>
                  <a:gd name="connsiteY5" fmla="*/ 212181 h 1838547"/>
                  <a:gd name="connsiteX6" fmla="*/ 122252 w 3050331"/>
                  <a:gd name="connsiteY6" fmla="*/ 200119 h 1838547"/>
                  <a:gd name="connsiteX7" fmla="*/ 270096 w 3050331"/>
                  <a:gd name="connsiteY7" fmla="*/ 279727 h 1838547"/>
                  <a:gd name="connsiteX8" fmla="*/ 320411 w 3050331"/>
                  <a:gd name="connsiteY8" fmla="*/ 340381 h 1838547"/>
                  <a:gd name="connsiteX9" fmla="*/ 433102 w 3050331"/>
                  <a:gd name="connsiteY9" fmla="*/ 477541 h 1838547"/>
                  <a:gd name="connsiteX10" fmla="*/ 449989 w 3050331"/>
                  <a:gd name="connsiteY10" fmla="*/ 548878 h 1838547"/>
                  <a:gd name="connsiteX11" fmla="*/ 508230 w 3050331"/>
                  <a:gd name="connsiteY11" fmla="*/ 583340 h 1838547"/>
                  <a:gd name="connsiteX12" fmla="*/ 606448 w 3050331"/>
                  <a:gd name="connsiteY12" fmla="*/ 640203 h 1838547"/>
                  <a:gd name="connsiteX13" fmla="*/ 1008623 w 3050331"/>
                  <a:gd name="connsiteY13" fmla="*/ 834915 h 1838547"/>
                  <a:gd name="connsiteX14" fmla="*/ 1355659 w 3050331"/>
                  <a:gd name="connsiteY14" fmla="*/ 916591 h 1838547"/>
                  <a:gd name="connsiteX15" fmla="*/ 1701316 w 3050331"/>
                  <a:gd name="connsiteY15" fmla="*/ 954499 h 1838547"/>
                  <a:gd name="connsiteX16" fmla="*/ 1794019 w 3050331"/>
                  <a:gd name="connsiteY16" fmla="*/ 917969 h 1838547"/>
                  <a:gd name="connsiteX17" fmla="*/ 1936004 w 3050331"/>
                  <a:gd name="connsiteY17" fmla="*/ 733940 h 1838547"/>
                  <a:gd name="connsiteX18" fmla="*/ 2065582 w 3050331"/>
                  <a:gd name="connsiteY18" fmla="*/ 504421 h 1838547"/>
                  <a:gd name="connsiteX19" fmla="*/ 2283729 w 3050331"/>
                  <a:gd name="connsiteY19" fmla="*/ 47451 h 1838547"/>
                  <a:gd name="connsiteX20" fmla="*/ 2531513 w 3050331"/>
                  <a:gd name="connsiteY20" fmla="*/ 48829 h 1838547"/>
                  <a:gd name="connsiteX21" fmla="*/ 2752072 w 3050331"/>
                  <a:gd name="connsiteY21" fmla="*/ 191159 h 1838547"/>
                  <a:gd name="connsiteX22" fmla="*/ 2917835 w 3050331"/>
                  <a:gd name="connsiteY22" fmla="*/ 373120 h 1838547"/>
                  <a:gd name="connsiteX23" fmla="*/ 2990895 w 3050331"/>
                  <a:gd name="connsiteY23" fmla="*/ 472716 h 1838547"/>
                  <a:gd name="connsiteX24" fmla="*/ 3049481 w 3050331"/>
                  <a:gd name="connsiteY24" fmla="*/ 568866 h 1838547"/>
                  <a:gd name="connsiteX25" fmla="*/ 2971941 w 3050331"/>
                  <a:gd name="connsiteY25" fmla="*/ 678456 h 1838547"/>
                  <a:gd name="connsiteX26" fmla="*/ 2880616 w 3050331"/>
                  <a:gd name="connsiteY26" fmla="*/ 809068 h 1838547"/>
                  <a:gd name="connsiteX27" fmla="*/ 2671430 w 3050331"/>
                  <a:gd name="connsiteY27" fmla="*/ 1117506 h 1838547"/>
                  <a:gd name="connsiteX28" fmla="*/ 2460865 w 3050331"/>
                  <a:gd name="connsiteY28" fmla="*/ 1490044 h 1838547"/>
                  <a:gd name="connsiteX29" fmla="*/ 2456040 w 3050331"/>
                  <a:gd name="connsiteY29" fmla="*/ 1502795 h 1838547"/>
                  <a:gd name="connsiteX0" fmla="*/ 2454065 w 3048356"/>
                  <a:gd name="connsiteY0" fmla="*/ 1502795 h 1838547"/>
                  <a:gd name="connsiteX1" fmla="*/ 2339995 w 3048356"/>
                  <a:gd name="connsiteY1" fmla="*/ 1713704 h 1838547"/>
                  <a:gd name="connsiteX2" fmla="*/ 2265901 w 3048356"/>
                  <a:gd name="connsiteY2" fmla="*/ 1819504 h 1838547"/>
                  <a:gd name="connsiteX3" fmla="*/ 2148385 w 3048356"/>
                  <a:gd name="connsiteY3" fmla="*/ 1836735 h 1838547"/>
                  <a:gd name="connsiteX4" fmla="*/ 9134 w 3048356"/>
                  <a:gd name="connsiteY4" fmla="*/ 1836735 h 1838547"/>
                  <a:gd name="connsiteX5" fmla="*/ 153 w 3048356"/>
                  <a:gd name="connsiteY5" fmla="*/ 212181 h 1838547"/>
                  <a:gd name="connsiteX6" fmla="*/ 120277 w 3048356"/>
                  <a:gd name="connsiteY6" fmla="*/ 200119 h 1838547"/>
                  <a:gd name="connsiteX7" fmla="*/ 268121 w 3048356"/>
                  <a:gd name="connsiteY7" fmla="*/ 279727 h 1838547"/>
                  <a:gd name="connsiteX8" fmla="*/ 318436 w 3048356"/>
                  <a:gd name="connsiteY8" fmla="*/ 340381 h 1838547"/>
                  <a:gd name="connsiteX9" fmla="*/ 431127 w 3048356"/>
                  <a:gd name="connsiteY9" fmla="*/ 477541 h 1838547"/>
                  <a:gd name="connsiteX10" fmla="*/ 448014 w 3048356"/>
                  <a:gd name="connsiteY10" fmla="*/ 548878 h 1838547"/>
                  <a:gd name="connsiteX11" fmla="*/ 506255 w 3048356"/>
                  <a:gd name="connsiteY11" fmla="*/ 583340 h 1838547"/>
                  <a:gd name="connsiteX12" fmla="*/ 604473 w 3048356"/>
                  <a:gd name="connsiteY12" fmla="*/ 640203 h 1838547"/>
                  <a:gd name="connsiteX13" fmla="*/ 1006648 w 3048356"/>
                  <a:gd name="connsiteY13" fmla="*/ 834915 h 1838547"/>
                  <a:gd name="connsiteX14" fmla="*/ 1353684 w 3048356"/>
                  <a:gd name="connsiteY14" fmla="*/ 916591 h 1838547"/>
                  <a:gd name="connsiteX15" fmla="*/ 1699341 w 3048356"/>
                  <a:gd name="connsiteY15" fmla="*/ 954499 h 1838547"/>
                  <a:gd name="connsiteX16" fmla="*/ 1792044 w 3048356"/>
                  <a:gd name="connsiteY16" fmla="*/ 917969 h 1838547"/>
                  <a:gd name="connsiteX17" fmla="*/ 1934029 w 3048356"/>
                  <a:gd name="connsiteY17" fmla="*/ 733940 h 1838547"/>
                  <a:gd name="connsiteX18" fmla="*/ 2063607 w 3048356"/>
                  <a:gd name="connsiteY18" fmla="*/ 504421 h 1838547"/>
                  <a:gd name="connsiteX19" fmla="*/ 2281754 w 3048356"/>
                  <a:gd name="connsiteY19" fmla="*/ 47451 h 1838547"/>
                  <a:gd name="connsiteX20" fmla="*/ 2529538 w 3048356"/>
                  <a:gd name="connsiteY20" fmla="*/ 48829 h 1838547"/>
                  <a:gd name="connsiteX21" fmla="*/ 2750097 w 3048356"/>
                  <a:gd name="connsiteY21" fmla="*/ 191159 h 1838547"/>
                  <a:gd name="connsiteX22" fmla="*/ 2915860 w 3048356"/>
                  <a:gd name="connsiteY22" fmla="*/ 373120 h 1838547"/>
                  <a:gd name="connsiteX23" fmla="*/ 2988920 w 3048356"/>
                  <a:gd name="connsiteY23" fmla="*/ 472716 h 1838547"/>
                  <a:gd name="connsiteX24" fmla="*/ 3047506 w 3048356"/>
                  <a:gd name="connsiteY24" fmla="*/ 568866 h 1838547"/>
                  <a:gd name="connsiteX25" fmla="*/ 2969966 w 3048356"/>
                  <a:gd name="connsiteY25" fmla="*/ 678456 h 1838547"/>
                  <a:gd name="connsiteX26" fmla="*/ 2878641 w 3048356"/>
                  <a:gd name="connsiteY26" fmla="*/ 809068 h 1838547"/>
                  <a:gd name="connsiteX27" fmla="*/ 2669455 w 3048356"/>
                  <a:gd name="connsiteY27" fmla="*/ 1117506 h 1838547"/>
                  <a:gd name="connsiteX28" fmla="*/ 2458890 w 3048356"/>
                  <a:gd name="connsiteY28" fmla="*/ 1490044 h 1838547"/>
                  <a:gd name="connsiteX29" fmla="*/ 2454065 w 3048356"/>
                  <a:gd name="connsiteY29" fmla="*/ 1502795 h 1838547"/>
                  <a:gd name="connsiteX0" fmla="*/ 2460865 w 3055156"/>
                  <a:gd name="connsiteY0" fmla="*/ 1502795 h 1838547"/>
                  <a:gd name="connsiteX1" fmla="*/ 2346795 w 3055156"/>
                  <a:gd name="connsiteY1" fmla="*/ 1713704 h 1838547"/>
                  <a:gd name="connsiteX2" fmla="*/ 2272701 w 3055156"/>
                  <a:gd name="connsiteY2" fmla="*/ 1819504 h 1838547"/>
                  <a:gd name="connsiteX3" fmla="*/ 2155185 w 3055156"/>
                  <a:gd name="connsiteY3" fmla="*/ 1836735 h 1838547"/>
                  <a:gd name="connsiteX4" fmla="*/ 15934 w 3055156"/>
                  <a:gd name="connsiteY4" fmla="*/ 1836735 h 1838547"/>
                  <a:gd name="connsiteX5" fmla="*/ 6953 w 3055156"/>
                  <a:gd name="connsiteY5" fmla="*/ 212181 h 1838547"/>
                  <a:gd name="connsiteX6" fmla="*/ 127077 w 3055156"/>
                  <a:gd name="connsiteY6" fmla="*/ 200119 h 1838547"/>
                  <a:gd name="connsiteX7" fmla="*/ 274921 w 3055156"/>
                  <a:gd name="connsiteY7" fmla="*/ 279727 h 1838547"/>
                  <a:gd name="connsiteX8" fmla="*/ 325236 w 3055156"/>
                  <a:gd name="connsiteY8" fmla="*/ 340381 h 1838547"/>
                  <a:gd name="connsiteX9" fmla="*/ 437927 w 3055156"/>
                  <a:gd name="connsiteY9" fmla="*/ 477541 h 1838547"/>
                  <a:gd name="connsiteX10" fmla="*/ 454814 w 3055156"/>
                  <a:gd name="connsiteY10" fmla="*/ 548878 h 1838547"/>
                  <a:gd name="connsiteX11" fmla="*/ 513055 w 3055156"/>
                  <a:gd name="connsiteY11" fmla="*/ 583340 h 1838547"/>
                  <a:gd name="connsiteX12" fmla="*/ 611273 w 3055156"/>
                  <a:gd name="connsiteY12" fmla="*/ 640203 h 1838547"/>
                  <a:gd name="connsiteX13" fmla="*/ 1013448 w 3055156"/>
                  <a:gd name="connsiteY13" fmla="*/ 834915 h 1838547"/>
                  <a:gd name="connsiteX14" fmla="*/ 1360484 w 3055156"/>
                  <a:gd name="connsiteY14" fmla="*/ 916591 h 1838547"/>
                  <a:gd name="connsiteX15" fmla="*/ 1706141 w 3055156"/>
                  <a:gd name="connsiteY15" fmla="*/ 954499 h 1838547"/>
                  <a:gd name="connsiteX16" fmla="*/ 1798844 w 3055156"/>
                  <a:gd name="connsiteY16" fmla="*/ 917969 h 1838547"/>
                  <a:gd name="connsiteX17" fmla="*/ 1940829 w 3055156"/>
                  <a:gd name="connsiteY17" fmla="*/ 733940 h 1838547"/>
                  <a:gd name="connsiteX18" fmla="*/ 2070407 w 3055156"/>
                  <a:gd name="connsiteY18" fmla="*/ 504421 h 1838547"/>
                  <a:gd name="connsiteX19" fmla="*/ 2288554 w 3055156"/>
                  <a:gd name="connsiteY19" fmla="*/ 47451 h 1838547"/>
                  <a:gd name="connsiteX20" fmla="*/ 2536338 w 3055156"/>
                  <a:gd name="connsiteY20" fmla="*/ 48829 h 1838547"/>
                  <a:gd name="connsiteX21" fmla="*/ 2756897 w 3055156"/>
                  <a:gd name="connsiteY21" fmla="*/ 191159 h 1838547"/>
                  <a:gd name="connsiteX22" fmla="*/ 2922660 w 3055156"/>
                  <a:gd name="connsiteY22" fmla="*/ 373120 h 1838547"/>
                  <a:gd name="connsiteX23" fmla="*/ 2995720 w 3055156"/>
                  <a:gd name="connsiteY23" fmla="*/ 472716 h 1838547"/>
                  <a:gd name="connsiteX24" fmla="*/ 3054306 w 3055156"/>
                  <a:gd name="connsiteY24" fmla="*/ 568866 h 1838547"/>
                  <a:gd name="connsiteX25" fmla="*/ 2976766 w 3055156"/>
                  <a:gd name="connsiteY25" fmla="*/ 678456 h 1838547"/>
                  <a:gd name="connsiteX26" fmla="*/ 2885441 w 3055156"/>
                  <a:gd name="connsiteY26" fmla="*/ 809068 h 1838547"/>
                  <a:gd name="connsiteX27" fmla="*/ 2676255 w 3055156"/>
                  <a:gd name="connsiteY27" fmla="*/ 1117506 h 1838547"/>
                  <a:gd name="connsiteX28" fmla="*/ 2465690 w 3055156"/>
                  <a:gd name="connsiteY28" fmla="*/ 1490044 h 1838547"/>
                  <a:gd name="connsiteX29" fmla="*/ 2460865 w 3055156"/>
                  <a:gd name="connsiteY29" fmla="*/ 1502795 h 1838547"/>
                  <a:gd name="connsiteX0" fmla="*/ 2455004 w 3049295"/>
                  <a:gd name="connsiteY0" fmla="*/ 1502795 h 1838547"/>
                  <a:gd name="connsiteX1" fmla="*/ 2340934 w 3049295"/>
                  <a:gd name="connsiteY1" fmla="*/ 1713704 h 1838547"/>
                  <a:gd name="connsiteX2" fmla="*/ 2266840 w 3049295"/>
                  <a:gd name="connsiteY2" fmla="*/ 1819504 h 1838547"/>
                  <a:gd name="connsiteX3" fmla="*/ 2149324 w 3049295"/>
                  <a:gd name="connsiteY3" fmla="*/ 1836735 h 1838547"/>
                  <a:gd name="connsiteX4" fmla="*/ 10073 w 3049295"/>
                  <a:gd name="connsiteY4" fmla="*/ 1836735 h 1838547"/>
                  <a:gd name="connsiteX5" fmla="*/ 1092 w 3049295"/>
                  <a:gd name="connsiteY5" fmla="*/ 212181 h 1838547"/>
                  <a:gd name="connsiteX6" fmla="*/ 121216 w 3049295"/>
                  <a:gd name="connsiteY6" fmla="*/ 200119 h 1838547"/>
                  <a:gd name="connsiteX7" fmla="*/ 269060 w 3049295"/>
                  <a:gd name="connsiteY7" fmla="*/ 279727 h 1838547"/>
                  <a:gd name="connsiteX8" fmla="*/ 319375 w 3049295"/>
                  <a:gd name="connsiteY8" fmla="*/ 340381 h 1838547"/>
                  <a:gd name="connsiteX9" fmla="*/ 432066 w 3049295"/>
                  <a:gd name="connsiteY9" fmla="*/ 477541 h 1838547"/>
                  <a:gd name="connsiteX10" fmla="*/ 448953 w 3049295"/>
                  <a:gd name="connsiteY10" fmla="*/ 548878 h 1838547"/>
                  <a:gd name="connsiteX11" fmla="*/ 507194 w 3049295"/>
                  <a:gd name="connsiteY11" fmla="*/ 583340 h 1838547"/>
                  <a:gd name="connsiteX12" fmla="*/ 605412 w 3049295"/>
                  <a:gd name="connsiteY12" fmla="*/ 640203 h 1838547"/>
                  <a:gd name="connsiteX13" fmla="*/ 1007587 w 3049295"/>
                  <a:gd name="connsiteY13" fmla="*/ 834915 h 1838547"/>
                  <a:gd name="connsiteX14" fmla="*/ 1354623 w 3049295"/>
                  <a:gd name="connsiteY14" fmla="*/ 916591 h 1838547"/>
                  <a:gd name="connsiteX15" fmla="*/ 1700280 w 3049295"/>
                  <a:gd name="connsiteY15" fmla="*/ 954499 h 1838547"/>
                  <a:gd name="connsiteX16" fmla="*/ 1792983 w 3049295"/>
                  <a:gd name="connsiteY16" fmla="*/ 917969 h 1838547"/>
                  <a:gd name="connsiteX17" fmla="*/ 1934968 w 3049295"/>
                  <a:gd name="connsiteY17" fmla="*/ 733940 h 1838547"/>
                  <a:gd name="connsiteX18" fmla="*/ 2064546 w 3049295"/>
                  <a:gd name="connsiteY18" fmla="*/ 504421 h 1838547"/>
                  <a:gd name="connsiteX19" fmla="*/ 2282693 w 3049295"/>
                  <a:gd name="connsiteY19" fmla="*/ 47451 h 1838547"/>
                  <a:gd name="connsiteX20" fmla="*/ 2530477 w 3049295"/>
                  <a:gd name="connsiteY20" fmla="*/ 48829 h 1838547"/>
                  <a:gd name="connsiteX21" fmla="*/ 2751036 w 3049295"/>
                  <a:gd name="connsiteY21" fmla="*/ 191159 h 1838547"/>
                  <a:gd name="connsiteX22" fmla="*/ 2916799 w 3049295"/>
                  <a:gd name="connsiteY22" fmla="*/ 373120 h 1838547"/>
                  <a:gd name="connsiteX23" fmla="*/ 2989859 w 3049295"/>
                  <a:gd name="connsiteY23" fmla="*/ 472716 h 1838547"/>
                  <a:gd name="connsiteX24" fmla="*/ 3048445 w 3049295"/>
                  <a:gd name="connsiteY24" fmla="*/ 568866 h 1838547"/>
                  <a:gd name="connsiteX25" fmla="*/ 2970905 w 3049295"/>
                  <a:gd name="connsiteY25" fmla="*/ 678456 h 1838547"/>
                  <a:gd name="connsiteX26" fmla="*/ 2879580 w 3049295"/>
                  <a:gd name="connsiteY26" fmla="*/ 809068 h 1838547"/>
                  <a:gd name="connsiteX27" fmla="*/ 2670394 w 3049295"/>
                  <a:gd name="connsiteY27" fmla="*/ 1117506 h 1838547"/>
                  <a:gd name="connsiteX28" fmla="*/ 2459829 w 3049295"/>
                  <a:gd name="connsiteY28" fmla="*/ 1490044 h 1838547"/>
                  <a:gd name="connsiteX29" fmla="*/ 2455004 w 3049295"/>
                  <a:gd name="connsiteY29" fmla="*/ 1502795 h 1838547"/>
                  <a:gd name="connsiteX0" fmla="*/ 2449188 w 3043479"/>
                  <a:gd name="connsiteY0" fmla="*/ 1502795 h 1838547"/>
                  <a:gd name="connsiteX1" fmla="*/ 2335118 w 3043479"/>
                  <a:gd name="connsiteY1" fmla="*/ 1713704 h 1838547"/>
                  <a:gd name="connsiteX2" fmla="*/ 2261024 w 3043479"/>
                  <a:gd name="connsiteY2" fmla="*/ 1819504 h 1838547"/>
                  <a:gd name="connsiteX3" fmla="*/ 2143508 w 3043479"/>
                  <a:gd name="connsiteY3" fmla="*/ 1836735 h 1838547"/>
                  <a:gd name="connsiteX4" fmla="*/ 4257 w 3043479"/>
                  <a:gd name="connsiteY4" fmla="*/ 1836735 h 1838547"/>
                  <a:gd name="connsiteX5" fmla="*/ 2488 w 3043479"/>
                  <a:gd name="connsiteY5" fmla="*/ 255454 h 1838547"/>
                  <a:gd name="connsiteX6" fmla="*/ 115400 w 3043479"/>
                  <a:gd name="connsiteY6" fmla="*/ 200119 h 1838547"/>
                  <a:gd name="connsiteX7" fmla="*/ 263244 w 3043479"/>
                  <a:gd name="connsiteY7" fmla="*/ 279727 h 1838547"/>
                  <a:gd name="connsiteX8" fmla="*/ 313559 w 3043479"/>
                  <a:gd name="connsiteY8" fmla="*/ 340381 h 1838547"/>
                  <a:gd name="connsiteX9" fmla="*/ 426250 w 3043479"/>
                  <a:gd name="connsiteY9" fmla="*/ 477541 h 1838547"/>
                  <a:gd name="connsiteX10" fmla="*/ 443137 w 3043479"/>
                  <a:gd name="connsiteY10" fmla="*/ 548878 h 1838547"/>
                  <a:gd name="connsiteX11" fmla="*/ 501378 w 3043479"/>
                  <a:gd name="connsiteY11" fmla="*/ 583340 h 1838547"/>
                  <a:gd name="connsiteX12" fmla="*/ 599596 w 3043479"/>
                  <a:gd name="connsiteY12" fmla="*/ 640203 h 1838547"/>
                  <a:gd name="connsiteX13" fmla="*/ 1001771 w 3043479"/>
                  <a:gd name="connsiteY13" fmla="*/ 834915 h 1838547"/>
                  <a:gd name="connsiteX14" fmla="*/ 1348807 w 3043479"/>
                  <a:gd name="connsiteY14" fmla="*/ 916591 h 1838547"/>
                  <a:gd name="connsiteX15" fmla="*/ 1694464 w 3043479"/>
                  <a:gd name="connsiteY15" fmla="*/ 954499 h 1838547"/>
                  <a:gd name="connsiteX16" fmla="*/ 1787167 w 3043479"/>
                  <a:gd name="connsiteY16" fmla="*/ 917969 h 1838547"/>
                  <a:gd name="connsiteX17" fmla="*/ 1929152 w 3043479"/>
                  <a:gd name="connsiteY17" fmla="*/ 733940 h 1838547"/>
                  <a:gd name="connsiteX18" fmla="*/ 2058730 w 3043479"/>
                  <a:gd name="connsiteY18" fmla="*/ 504421 h 1838547"/>
                  <a:gd name="connsiteX19" fmla="*/ 2276877 w 3043479"/>
                  <a:gd name="connsiteY19" fmla="*/ 47451 h 1838547"/>
                  <a:gd name="connsiteX20" fmla="*/ 2524661 w 3043479"/>
                  <a:gd name="connsiteY20" fmla="*/ 48829 h 1838547"/>
                  <a:gd name="connsiteX21" fmla="*/ 2745220 w 3043479"/>
                  <a:gd name="connsiteY21" fmla="*/ 191159 h 1838547"/>
                  <a:gd name="connsiteX22" fmla="*/ 2910983 w 3043479"/>
                  <a:gd name="connsiteY22" fmla="*/ 373120 h 1838547"/>
                  <a:gd name="connsiteX23" fmla="*/ 2984043 w 3043479"/>
                  <a:gd name="connsiteY23" fmla="*/ 472716 h 1838547"/>
                  <a:gd name="connsiteX24" fmla="*/ 3042629 w 3043479"/>
                  <a:gd name="connsiteY24" fmla="*/ 568866 h 1838547"/>
                  <a:gd name="connsiteX25" fmla="*/ 2965089 w 3043479"/>
                  <a:gd name="connsiteY25" fmla="*/ 678456 h 1838547"/>
                  <a:gd name="connsiteX26" fmla="*/ 2873764 w 3043479"/>
                  <a:gd name="connsiteY26" fmla="*/ 809068 h 1838547"/>
                  <a:gd name="connsiteX27" fmla="*/ 2664578 w 3043479"/>
                  <a:gd name="connsiteY27" fmla="*/ 1117506 h 1838547"/>
                  <a:gd name="connsiteX28" fmla="*/ 2454013 w 3043479"/>
                  <a:gd name="connsiteY28" fmla="*/ 1490044 h 1838547"/>
                  <a:gd name="connsiteX29" fmla="*/ 2449188 w 3043479"/>
                  <a:gd name="connsiteY29" fmla="*/ 1502795 h 1838547"/>
                  <a:gd name="connsiteX0" fmla="*/ 2449188 w 3043479"/>
                  <a:gd name="connsiteY0" fmla="*/ 1502795 h 1838547"/>
                  <a:gd name="connsiteX1" fmla="*/ 2335118 w 3043479"/>
                  <a:gd name="connsiteY1" fmla="*/ 1713704 h 1838547"/>
                  <a:gd name="connsiteX2" fmla="*/ 2261024 w 3043479"/>
                  <a:gd name="connsiteY2" fmla="*/ 1819504 h 1838547"/>
                  <a:gd name="connsiteX3" fmla="*/ 2143508 w 3043479"/>
                  <a:gd name="connsiteY3" fmla="*/ 1836735 h 1838547"/>
                  <a:gd name="connsiteX4" fmla="*/ 4257 w 3043479"/>
                  <a:gd name="connsiteY4" fmla="*/ 1836735 h 1838547"/>
                  <a:gd name="connsiteX5" fmla="*/ 2488 w 3043479"/>
                  <a:gd name="connsiteY5" fmla="*/ 255454 h 1838547"/>
                  <a:gd name="connsiteX6" fmla="*/ 115400 w 3043479"/>
                  <a:gd name="connsiteY6" fmla="*/ 200119 h 1838547"/>
                  <a:gd name="connsiteX7" fmla="*/ 263244 w 3043479"/>
                  <a:gd name="connsiteY7" fmla="*/ 279727 h 1838547"/>
                  <a:gd name="connsiteX8" fmla="*/ 313559 w 3043479"/>
                  <a:gd name="connsiteY8" fmla="*/ 340381 h 1838547"/>
                  <a:gd name="connsiteX9" fmla="*/ 426250 w 3043479"/>
                  <a:gd name="connsiteY9" fmla="*/ 477541 h 1838547"/>
                  <a:gd name="connsiteX10" fmla="*/ 443137 w 3043479"/>
                  <a:gd name="connsiteY10" fmla="*/ 548878 h 1838547"/>
                  <a:gd name="connsiteX11" fmla="*/ 501378 w 3043479"/>
                  <a:gd name="connsiteY11" fmla="*/ 583340 h 1838547"/>
                  <a:gd name="connsiteX12" fmla="*/ 599596 w 3043479"/>
                  <a:gd name="connsiteY12" fmla="*/ 640203 h 1838547"/>
                  <a:gd name="connsiteX13" fmla="*/ 1001771 w 3043479"/>
                  <a:gd name="connsiteY13" fmla="*/ 834915 h 1838547"/>
                  <a:gd name="connsiteX14" fmla="*/ 1348807 w 3043479"/>
                  <a:gd name="connsiteY14" fmla="*/ 916591 h 1838547"/>
                  <a:gd name="connsiteX15" fmla="*/ 1694464 w 3043479"/>
                  <a:gd name="connsiteY15" fmla="*/ 954499 h 1838547"/>
                  <a:gd name="connsiteX16" fmla="*/ 1787167 w 3043479"/>
                  <a:gd name="connsiteY16" fmla="*/ 917969 h 1838547"/>
                  <a:gd name="connsiteX17" fmla="*/ 1929152 w 3043479"/>
                  <a:gd name="connsiteY17" fmla="*/ 733940 h 1838547"/>
                  <a:gd name="connsiteX18" fmla="*/ 2058730 w 3043479"/>
                  <a:gd name="connsiteY18" fmla="*/ 504421 h 1838547"/>
                  <a:gd name="connsiteX19" fmla="*/ 2276877 w 3043479"/>
                  <a:gd name="connsiteY19" fmla="*/ 47451 h 1838547"/>
                  <a:gd name="connsiteX20" fmla="*/ 2524661 w 3043479"/>
                  <a:gd name="connsiteY20" fmla="*/ 48829 h 1838547"/>
                  <a:gd name="connsiteX21" fmla="*/ 2745220 w 3043479"/>
                  <a:gd name="connsiteY21" fmla="*/ 191159 h 1838547"/>
                  <a:gd name="connsiteX22" fmla="*/ 2910983 w 3043479"/>
                  <a:gd name="connsiteY22" fmla="*/ 373120 h 1838547"/>
                  <a:gd name="connsiteX23" fmla="*/ 2984043 w 3043479"/>
                  <a:gd name="connsiteY23" fmla="*/ 472716 h 1838547"/>
                  <a:gd name="connsiteX24" fmla="*/ 3042629 w 3043479"/>
                  <a:gd name="connsiteY24" fmla="*/ 568866 h 1838547"/>
                  <a:gd name="connsiteX25" fmla="*/ 2965089 w 3043479"/>
                  <a:gd name="connsiteY25" fmla="*/ 678456 h 1838547"/>
                  <a:gd name="connsiteX26" fmla="*/ 2873764 w 3043479"/>
                  <a:gd name="connsiteY26" fmla="*/ 809068 h 1838547"/>
                  <a:gd name="connsiteX27" fmla="*/ 2664578 w 3043479"/>
                  <a:gd name="connsiteY27" fmla="*/ 1117506 h 1838547"/>
                  <a:gd name="connsiteX28" fmla="*/ 2454013 w 3043479"/>
                  <a:gd name="connsiteY28" fmla="*/ 1490044 h 1838547"/>
                  <a:gd name="connsiteX29" fmla="*/ 2449188 w 3043479"/>
                  <a:gd name="connsiteY29" fmla="*/ 1502795 h 1838547"/>
                  <a:gd name="connsiteX0" fmla="*/ 2455003 w 3049294"/>
                  <a:gd name="connsiteY0" fmla="*/ 1502795 h 1838547"/>
                  <a:gd name="connsiteX1" fmla="*/ 2340933 w 3049294"/>
                  <a:gd name="connsiteY1" fmla="*/ 1713704 h 1838547"/>
                  <a:gd name="connsiteX2" fmla="*/ 2266839 w 3049294"/>
                  <a:gd name="connsiteY2" fmla="*/ 1819504 h 1838547"/>
                  <a:gd name="connsiteX3" fmla="*/ 2149323 w 3049294"/>
                  <a:gd name="connsiteY3" fmla="*/ 1836735 h 1838547"/>
                  <a:gd name="connsiteX4" fmla="*/ 10072 w 3049294"/>
                  <a:gd name="connsiteY4" fmla="*/ 1836735 h 1838547"/>
                  <a:gd name="connsiteX5" fmla="*/ 1091 w 3049294"/>
                  <a:gd name="connsiteY5" fmla="*/ 147270 h 1838547"/>
                  <a:gd name="connsiteX6" fmla="*/ 121215 w 3049294"/>
                  <a:gd name="connsiteY6" fmla="*/ 200119 h 1838547"/>
                  <a:gd name="connsiteX7" fmla="*/ 269059 w 3049294"/>
                  <a:gd name="connsiteY7" fmla="*/ 279727 h 1838547"/>
                  <a:gd name="connsiteX8" fmla="*/ 319374 w 3049294"/>
                  <a:gd name="connsiteY8" fmla="*/ 340381 h 1838547"/>
                  <a:gd name="connsiteX9" fmla="*/ 432065 w 3049294"/>
                  <a:gd name="connsiteY9" fmla="*/ 477541 h 1838547"/>
                  <a:gd name="connsiteX10" fmla="*/ 448952 w 3049294"/>
                  <a:gd name="connsiteY10" fmla="*/ 548878 h 1838547"/>
                  <a:gd name="connsiteX11" fmla="*/ 507193 w 3049294"/>
                  <a:gd name="connsiteY11" fmla="*/ 583340 h 1838547"/>
                  <a:gd name="connsiteX12" fmla="*/ 605411 w 3049294"/>
                  <a:gd name="connsiteY12" fmla="*/ 640203 h 1838547"/>
                  <a:gd name="connsiteX13" fmla="*/ 1007586 w 3049294"/>
                  <a:gd name="connsiteY13" fmla="*/ 834915 h 1838547"/>
                  <a:gd name="connsiteX14" fmla="*/ 1354622 w 3049294"/>
                  <a:gd name="connsiteY14" fmla="*/ 916591 h 1838547"/>
                  <a:gd name="connsiteX15" fmla="*/ 1700279 w 3049294"/>
                  <a:gd name="connsiteY15" fmla="*/ 954499 h 1838547"/>
                  <a:gd name="connsiteX16" fmla="*/ 1792982 w 3049294"/>
                  <a:gd name="connsiteY16" fmla="*/ 917969 h 1838547"/>
                  <a:gd name="connsiteX17" fmla="*/ 1934967 w 3049294"/>
                  <a:gd name="connsiteY17" fmla="*/ 733940 h 1838547"/>
                  <a:gd name="connsiteX18" fmla="*/ 2064545 w 3049294"/>
                  <a:gd name="connsiteY18" fmla="*/ 504421 h 1838547"/>
                  <a:gd name="connsiteX19" fmla="*/ 2282692 w 3049294"/>
                  <a:gd name="connsiteY19" fmla="*/ 47451 h 1838547"/>
                  <a:gd name="connsiteX20" fmla="*/ 2530476 w 3049294"/>
                  <a:gd name="connsiteY20" fmla="*/ 48829 h 1838547"/>
                  <a:gd name="connsiteX21" fmla="*/ 2751035 w 3049294"/>
                  <a:gd name="connsiteY21" fmla="*/ 191159 h 1838547"/>
                  <a:gd name="connsiteX22" fmla="*/ 2916798 w 3049294"/>
                  <a:gd name="connsiteY22" fmla="*/ 373120 h 1838547"/>
                  <a:gd name="connsiteX23" fmla="*/ 2989858 w 3049294"/>
                  <a:gd name="connsiteY23" fmla="*/ 472716 h 1838547"/>
                  <a:gd name="connsiteX24" fmla="*/ 3048444 w 3049294"/>
                  <a:gd name="connsiteY24" fmla="*/ 568866 h 1838547"/>
                  <a:gd name="connsiteX25" fmla="*/ 2970904 w 3049294"/>
                  <a:gd name="connsiteY25" fmla="*/ 678456 h 1838547"/>
                  <a:gd name="connsiteX26" fmla="*/ 2879579 w 3049294"/>
                  <a:gd name="connsiteY26" fmla="*/ 809068 h 1838547"/>
                  <a:gd name="connsiteX27" fmla="*/ 2670393 w 3049294"/>
                  <a:gd name="connsiteY27" fmla="*/ 1117506 h 1838547"/>
                  <a:gd name="connsiteX28" fmla="*/ 2459828 w 3049294"/>
                  <a:gd name="connsiteY28" fmla="*/ 1490044 h 1838547"/>
                  <a:gd name="connsiteX29" fmla="*/ 2455003 w 3049294"/>
                  <a:gd name="connsiteY29" fmla="*/ 1502795 h 1838547"/>
                  <a:gd name="connsiteX0" fmla="*/ 2455003 w 3049294"/>
                  <a:gd name="connsiteY0" fmla="*/ 1502795 h 1838547"/>
                  <a:gd name="connsiteX1" fmla="*/ 2340933 w 3049294"/>
                  <a:gd name="connsiteY1" fmla="*/ 1713704 h 1838547"/>
                  <a:gd name="connsiteX2" fmla="*/ 2266839 w 3049294"/>
                  <a:gd name="connsiteY2" fmla="*/ 1819504 h 1838547"/>
                  <a:gd name="connsiteX3" fmla="*/ 2149323 w 3049294"/>
                  <a:gd name="connsiteY3" fmla="*/ 1836735 h 1838547"/>
                  <a:gd name="connsiteX4" fmla="*/ 10072 w 3049294"/>
                  <a:gd name="connsiteY4" fmla="*/ 1836735 h 1838547"/>
                  <a:gd name="connsiteX5" fmla="*/ 1091 w 3049294"/>
                  <a:gd name="connsiteY5" fmla="*/ 147270 h 1838547"/>
                  <a:gd name="connsiteX6" fmla="*/ 121215 w 3049294"/>
                  <a:gd name="connsiteY6" fmla="*/ 200119 h 1838547"/>
                  <a:gd name="connsiteX7" fmla="*/ 269059 w 3049294"/>
                  <a:gd name="connsiteY7" fmla="*/ 279727 h 1838547"/>
                  <a:gd name="connsiteX8" fmla="*/ 319374 w 3049294"/>
                  <a:gd name="connsiteY8" fmla="*/ 340381 h 1838547"/>
                  <a:gd name="connsiteX9" fmla="*/ 432065 w 3049294"/>
                  <a:gd name="connsiteY9" fmla="*/ 477541 h 1838547"/>
                  <a:gd name="connsiteX10" fmla="*/ 448952 w 3049294"/>
                  <a:gd name="connsiteY10" fmla="*/ 548878 h 1838547"/>
                  <a:gd name="connsiteX11" fmla="*/ 507193 w 3049294"/>
                  <a:gd name="connsiteY11" fmla="*/ 583340 h 1838547"/>
                  <a:gd name="connsiteX12" fmla="*/ 605411 w 3049294"/>
                  <a:gd name="connsiteY12" fmla="*/ 640203 h 1838547"/>
                  <a:gd name="connsiteX13" fmla="*/ 1007586 w 3049294"/>
                  <a:gd name="connsiteY13" fmla="*/ 834915 h 1838547"/>
                  <a:gd name="connsiteX14" fmla="*/ 1354622 w 3049294"/>
                  <a:gd name="connsiteY14" fmla="*/ 916591 h 1838547"/>
                  <a:gd name="connsiteX15" fmla="*/ 1700279 w 3049294"/>
                  <a:gd name="connsiteY15" fmla="*/ 954499 h 1838547"/>
                  <a:gd name="connsiteX16" fmla="*/ 1792982 w 3049294"/>
                  <a:gd name="connsiteY16" fmla="*/ 917969 h 1838547"/>
                  <a:gd name="connsiteX17" fmla="*/ 1934967 w 3049294"/>
                  <a:gd name="connsiteY17" fmla="*/ 733940 h 1838547"/>
                  <a:gd name="connsiteX18" fmla="*/ 2064545 w 3049294"/>
                  <a:gd name="connsiteY18" fmla="*/ 504421 h 1838547"/>
                  <a:gd name="connsiteX19" fmla="*/ 2282692 w 3049294"/>
                  <a:gd name="connsiteY19" fmla="*/ 47451 h 1838547"/>
                  <a:gd name="connsiteX20" fmla="*/ 2530476 w 3049294"/>
                  <a:gd name="connsiteY20" fmla="*/ 48829 h 1838547"/>
                  <a:gd name="connsiteX21" fmla="*/ 2751035 w 3049294"/>
                  <a:gd name="connsiteY21" fmla="*/ 191159 h 1838547"/>
                  <a:gd name="connsiteX22" fmla="*/ 2916798 w 3049294"/>
                  <a:gd name="connsiteY22" fmla="*/ 373120 h 1838547"/>
                  <a:gd name="connsiteX23" fmla="*/ 2989858 w 3049294"/>
                  <a:gd name="connsiteY23" fmla="*/ 472716 h 1838547"/>
                  <a:gd name="connsiteX24" fmla="*/ 3048444 w 3049294"/>
                  <a:gd name="connsiteY24" fmla="*/ 568866 h 1838547"/>
                  <a:gd name="connsiteX25" fmla="*/ 2970904 w 3049294"/>
                  <a:gd name="connsiteY25" fmla="*/ 678456 h 1838547"/>
                  <a:gd name="connsiteX26" fmla="*/ 2879579 w 3049294"/>
                  <a:gd name="connsiteY26" fmla="*/ 809068 h 1838547"/>
                  <a:gd name="connsiteX27" fmla="*/ 2670393 w 3049294"/>
                  <a:gd name="connsiteY27" fmla="*/ 1117506 h 1838547"/>
                  <a:gd name="connsiteX28" fmla="*/ 2459828 w 3049294"/>
                  <a:gd name="connsiteY28" fmla="*/ 1490044 h 1838547"/>
                  <a:gd name="connsiteX29" fmla="*/ 2455003 w 3049294"/>
                  <a:gd name="connsiteY29" fmla="*/ 1502795 h 1838547"/>
                  <a:gd name="connsiteX0" fmla="*/ 2455003 w 3049294"/>
                  <a:gd name="connsiteY0" fmla="*/ 1502795 h 1838547"/>
                  <a:gd name="connsiteX1" fmla="*/ 2340933 w 3049294"/>
                  <a:gd name="connsiteY1" fmla="*/ 1713704 h 1838547"/>
                  <a:gd name="connsiteX2" fmla="*/ 2266839 w 3049294"/>
                  <a:gd name="connsiteY2" fmla="*/ 1819504 h 1838547"/>
                  <a:gd name="connsiteX3" fmla="*/ 2149323 w 3049294"/>
                  <a:gd name="connsiteY3" fmla="*/ 1836735 h 1838547"/>
                  <a:gd name="connsiteX4" fmla="*/ 10072 w 3049294"/>
                  <a:gd name="connsiteY4" fmla="*/ 1836735 h 1838547"/>
                  <a:gd name="connsiteX5" fmla="*/ 1091 w 3049294"/>
                  <a:gd name="connsiteY5" fmla="*/ 147270 h 1838547"/>
                  <a:gd name="connsiteX6" fmla="*/ 121215 w 3049294"/>
                  <a:gd name="connsiteY6" fmla="*/ 200119 h 1838547"/>
                  <a:gd name="connsiteX7" fmla="*/ 319374 w 3049294"/>
                  <a:gd name="connsiteY7" fmla="*/ 340381 h 1838547"/>
                  <a:gd name="connsiteX8" fmla="*/ 432065 w 3049294"/>
                  <a:gd name="connsiteY8" fmla="*/ 477541 h 1838547"/>
                  <a:gd name="connsiteX9" fmla="*/ 448952 w 3049294"/>
                  <a:gd name="connsiteY9" fmla="*/ 548878 h 1838547"/>
                  <a:gd name="connsiteX10" fmla="*/ 507193 w 3049294"/>
                  <a:gd name="connsiteY10" fmla="*/ 583340 h 1838547"/>
                  <a:gd name="connsiteX11" fmla="*/ 605411 w 3049294"/>
                  <a:gd name="connsiteY11" fmla="*/ 640203 h 1838547"/>
                  <a:gd name="connsiteX12" fmla="*/ 1007586 w 3049294"/>
                  <a:gd name="connsiteY12" fmla="*/ 834915 h 1838547"/>
                  <a:gd name="connsiteX13" fmla="*/ 1354622 w 3049294"/>
                  <a:gd name="connsiteY13" fmla="*/ 916591 h 1838547"/>
                  <a:gd name="connsiteX14" fmla="*/ 1700279 w 3049294"/>
                  <a:gd name="connsiteY14" fmla="*/ 954499 h 1838547"/>
                  <a:gd name="connsiteX15" fmla="*/ 1792982 w 3049294"/>
                  <a:gd name="connsiteY15" fmla="*/ 917969 h 1838547"/>
                  <a:gd name="connsiteX16" fmla="*/ 1934967 w 3049294"/>
                  <a:gd name="connsiteY16" fmla="*/ 733940 h 1838547"/>
                  <a:gd name="connsiteX17" fmla="*/ 2064545 w 3049294"/>
                  <a:gd name="connsiteY17" fmla="*/ 504421 h 1838547"/>
                  <a:gd name="connsiteX18" fmla="*/ 2282692 w 3049294"/>
                  <a:gd name="connsiteY18" fmla="*/ 47451 h 1838547"/>
                  <a:gd name="connsiteX19" fmla="*/ 2530476 w 3049294"/>
                  <a:gd name="connsiteY19" fmla="*/ 48829 h 1838547"/>
                  <a:gd name="connsiteX20" fmla="*/ 2751035 w 3049294"/>
                  <a:gd name="connsiteY20" fmla="*/ 191159 h 1838547"/>
                  <a:gd name="connsiteX21" fmla="*/ 2916798 w 3049294"/>
                  <a:gd name="connsiteY21" fmla="*/ 373120 h 1838547"/>
                  <a:gd name="connsiteX22" fmla="*/ 2989858 w 3049294"/>
                  <a:gd name="connsiteY22" fmla="*/ 472716 h 1838547"/>
                  <a:gd name="connsiteX23" fmla="*/ 3048444 w 3049294"/>
                  <a:gd name="connsiteY23" fmla="*/ 568866 h 1838547"/>
                  <a:gd name="connsiteX24" fmla="*/ 2970904 w 3049294"/>
                  <a:gd name="connsiteY24" fmla="*/ 678456 h 1838547"/>
                  <a:gd name="connsiteX25" fmla="*/ 2879579 w 3049294"/>
                  <a:gd name="connsiteY25" fmla="*/ 809068 h 1838547"/>
                  <a:gd name="connsiteX26" fmla="*/ 2670393 w 3049294"/>
                  <a:gd name="connsiteY26" fmla="*/ 1117506 h 1838547"/>
                  <a:gd name="connsiteX27" fmla="*/ 2459828 w 3049294"/>
                  <a:gd name="connsiteY27" fmla="*/ 1490044 h 1838547"/>
                  <a:gd name="connsiteX28" fmla="*/ 2455003 w 3049294"/>
                  <a:gd name="connsiteY28" fmla="*/ 1502795 h 1838547"/>
                  <a:gd name="connsiteX0" fmla="*/ 2455003 w 3049294"/>
                  <a:gd name="connsiteY0" fmla="*/ 1502795 h 1838547"/>
                  <a:gd name="connsiteX1" fmla="*/ 2340933 w 3049294"/>
                  <a:gd name="connsiteY1" fmla="*/ 1713704 h 1838547"/>
                  <a:gd name="connsiteX2" fmla="*/ 2266839 w 3049294"/>
                  <a:gd name="connsiteY2" fmla="*/ 1819504 h 1838547"/>
                  <a:gd name="connsiteX3" fmla="*/ 2149323 w 3049294"/>
                  <a:gd name="connsiteY3" fmla="*/ 1836735 h 1838547"/>
                  <a:gd name="connsiteX4" fmla="*/ 10072 w 3049294"/>
                  <a:gd name="connsiteY4" fmla="*/ 1836735 h 1838547"/>
                  <a:gd name="connsiteX5" fmla="*/ 1091 w 3049294"/>
                  <a:gd name="connsiteY5" fmla="*/ 147270 h 1838547"/>
                  <a:gd name="connsiteX6" fmla="*/ 319374 w 3049294"/>
                  <a:gd name="connsiteY6" fmla="*/ 340381 h 1838547"/>
                  <a:gd name="connsiteX7" fmla="*/ 432065 w 3049294"/>
                  <a:gd name="connsiteY7" fmla="*/ 477541 h 1838547"/>
                  <a:gd name="connsiteX8" fmla="*/ 448952 w 3049294"/>
                  <a:gd name="connsiteY8" fmla="*/ 548878 h 1838547"/>
                  <a:gd name="connsiteX9" fmla="*/ 507193 w 3049294"/>
                  <a:gd name="connsiteY9" fmla="*/ 583340 h 1838547"/>
                  <a:gd name="connsiteX10" fmla="*/ 605411 w 3049294"/>
                  <a:gd name="connsiteY10" fmla="*/ 640203 h 1838547"/>
                  <a:gd name="connsiteX11" fmla="*/ 1007586 w 3049294"/>
                  <a:gd name="connsiteY11" fmla="*/ 834915 h 1838547"/>
                  <a:gd name="connsiteX12" fmla="*/ 1354622 w 3049294"/>
                  <a:gd name="connsiteY12" fmla="*/ 916591 h 1838547"/>
                  <a:gd name="connsiteX13" fmla="*/ 1700279 w 3049294"/>
                  <a:gd name="connsiteY13" fmla="*/ 954499 h 1838547"/>
                  <a:gd name="connsiteX14" fmla="*/ 1792982 w 3049294"/>
                  <a:gd name="connsiteY14" fmla="*/ 917969 h 1838547"/>
                  <a:gd name="connsiteX15" fmla="*/ 1934967 w 3049294"/>
                  <a:gd name="connsiteY15" fmla="*/ 733940 h 1838547"/>
                  <a:gd name="connsiteX16" fmla="*/ 2064545 w 3049294"/>
                  <a:gd name="connsiteY16" fmla="*/ 504421 h 1838547"/>
                  <a:gd name="connsiteX17" fmla="*/ 2282692 w 3049294"/>
                  <a:gd name="connsiteY17" fmla="*/ 47451 h 1838547"/>
                  <a:gd name="connsiteX18" fmla="*/ 2530476 w 3049294"/>
                  <a:gd name="connsiteY18" fmla="*/ 48829 h 1838547"/>
                  <a:gd name="connsiteX19" fmla="*/ 2751035 w 3049294"/>
                  <a:gd name="connsiteY19" fmla="*/ 191159 h 1838547"/>
                  <a:gd name="connsiteX20" fmla="*/ 2916798 w 3049294"/>
                  <a:gd name="connsiteY20" fmla="*/ 373120 h 1838547"/>
                  <a:gd name="connsiteX21" fmla="*/ 2989858 w 3049294"/>
                  <a:gd name="connsiteY21" fmla="*/ 472716 h 1838547"/>
                  <a:gd name="connsiteX22" fmla="*/ 3048444 w 3049294"/>
                  <a:gd name="connsiteY22" fmla="*/ 568866 h 1838547"/>
                  <a:gd name="connsiteX23" fmla="*/ 2970904 w 3049294"/>
                  <a:gd name="connsiteY23" fmla="*/ 678456 h 1838547"/>
                  <a:gd name="connsiteX24" fmla="*/ 2879579 w 3049294"/>
                  <a:gd name="connsiteY24" fmla="*/ 809068 h 1838547"/>
                  <a:gd name="connsiteX25" fmla="*/ 2670393 w 3049294"/>
                  <a:gd name="connsiteY25" fmla="*/ 1117506 h 1838547"/>
                  <a:gd name="connsiteX26" fmla="*/ 2459828 w 3049294"/>
                  <a:gd name="connsiteY26" fmla="*/ 1490044 h 1838547"/>
                  <a:gd name="connsiteX27" fmla="*/ 2455003 w 3049294"/>
                  <a:gd name="connsiteY27" fmla="*/ 1502795 h 1838547"/>
                  <a:gd name="connsiteX0" fmla="*/ 2455003 w 3049294"/>
                  <a:gd name="connsiteY0" fmla="*/ 1502795 h 1838547"/>
                  <a:gd name="connsiteX1" fmla="*/ 2340933 w 3049294"/>
                  <a:gd name="connsiteY1" fmla="*/ 1713704 h 1838547"/>
                  <a:gd name="connsiteX2" fmla="*/ 2266839 w 3049294"/>
                  <a:gd name="connsiteY2" fmla="*/ 1819504 h 1838547"/>
                  <a:gd name="connsiteX3" fmla="*/ 2149323 w 3049294"/>
                  <a:gd name="connsiteY3" fmla="*/ 1836735 h 1838547"/>
                  <a:gd name="connsiteX4" fmla="*/ 10072 w 3049294"/>
                  <a:gd name="connsiteY4" fmla="*/ 1836735 h 1838547"/>
                  <a:gd name="connsiteX5" fmla="*/ 1091 w 3049294"/>
                  <a:gd name="connsiteY5" fmla="*/ 147270 h 1838547"/>
                  <a:gd name="connsiteX6" fmla="*/ 319374 w 3049294"/>
                  <a:gd name="connsiteY6" fmla="*/ 340381 h 1838547"/>
                  <a:gd name="connsiteX7" fmla="*/ 432065 w 3049294"/>
                  <a:gd name="connsiteY7" fmla="*/ 477541 h 1838547"/>
                  <a:gd name="connsiteX8" fmla="*/ 448952 w 3049294"/>
                  <a:gd name="connsiteY8" fmla="*/ 548878 h 1838547"/>
                  <a:gd name="connsiteX9" fmla="*/ 507193 w 3049294"/>
                  <a:gd name="connsiteY9" fmla="*/ 583340 h 1838547"/>
                  <a:gd name="connsiteX10" fmla="*/ 605411 w 3049294"/>
                  <a:gd name="connsiteY10" fmla="*/ 640203 h 1838547"/>
                  <a:gd name="connsiteX11" fmla="*/ 1007586 w 3049294"/>
                  <a:gd name="connsiteY11" fmla="*/ 834915 h 1838547"/>
                  <a:gd name="connsiteX12" fmla="*/ 1354622 w 3049294"/>
                  <a:gd name="connsiteY12" fmla="*/ 916591 h 1838547"/>
                  <a:gd name="connsiteX13" fmla="*/ 1700279 w 3049294"/>
                  <a:gd name="connsiteY13" fmla="*/ 954499 h 1838547"/>
                  <a:gd name="connsiteX14" fmla="*/ 1792982 w 3049294"/>
                  <a:gd name="connsiteY14" fmla="*/ 917969 h 1838547"/>
                  <a:gd name="connsiteX15" fmla="*/ 1934967 w 3049294"/>
                  <a:gd name="connsiteY15" fmla="*/ 733940 h 1838547"/>
                  <a:gd name="connsiteX16" fmla="*/ 2064545 w 3049294"/>
                  <a:gd name="connsiteY16" fmla="*/ 504421 h 1838547"/>
                  <a:gd name="connsiteX17" fmla="*/ 2282692 w 3049294"/>
                  <a:gd name="connsiteY17" fmla="*/ 47451 h 1838547"/>
                  <a:gd name="connsiteX18" fmla="*/ 2530476 w 3049294"/>
                  <a:gd name="connsiteY18" fmla="*/ 48829 h 1838547"/>
                  <a:gd name="connsiteX19" fmla="*/ 2751035 w 3049294"/>
                  <a:gd name="connsiteY19" fmla="*/ 191159 h 1838547"/>
                  <a:gd name="connsiteX20" fmla="*/ 2916798 w 3049294"/>
                  <a:gd name="connsiteY20" fmla="*/ 373120 h 1838547"/>
                  <a:gd name="connsiteX21" fmla="*/ 2989858 w 3049294"/>
                  <a:gd name="connsiteY21" fmla="*/ 472716 h 1838547"/>
                  <a:gd name="connsiteX22" fmla="*/ 3048444 w 3049294"/>
                  <a:gd name="connsiteY22" fmla="*/ 568866 h 1838547"/>
                  <a:gd name="connsiteX23" fmla="*/ 2970904 w 3049294"/>
                  <a:gd name="connsiteY23" fmla="*/ 678456 h 1838547"/>
                  <a:gd name="connsiteX24" fmla="*/ 2879579 w 3049294"/>
                  <a:gd name="connsiteY24" fmla="*/ 809068 h 1838547"/>
                  <a:gd name="connsiteX25" fmla="*/ 2670393 w 3049294"/>
                  <a:gd name="connsiteY25" fmla="*/ 1117506 h 1838547"/>
                  <a:gd name="connsiteX26" fmla="*/ 2459828 w 3049294"/>
                  <a:gd name="connsiteY26" fmla="*/ 1490044 h 1838547"/>
                  <a:gd name="connsiteX27" fmla="*/ 2455003 w 3049294"/>
                  <a:gd name="connsiteY27" fmla="*/ 1502795 h 1838547"/>
                  <a:gd name="connsiteX0" fmla="*/ 2455003 w 3049294"/>
                  <a:gd name="connsiteY0" fmla="*/ 1502795 h 1838547"/>
                  <a:gd name="connsiteX1" fmla="*/ 2340933 w 3049294"/>
                  <a:gd name="connsiteY1" fmla="*/ 1713704 h 1838547"/>
                  <a:gd name="connsiteX2" fmla="*/ 2266839 w 3049294"/>
                  <a:gd name="connsiteY2" fmla="*/ 1819504 h 1838547"/>
                  <a:gd name="connsiteX3" fmla="*/ 2149323 w 3049294"/>
                  <a:gd name="connsiteY3" fmla="*/ 1836735 h 1838547"/>
                  <a:gd name="connsiteX4" fmla="*/ 10072 w 3049294"/>
                  <a:gd name="connsiteY4" fmla="*/ 1836735 h 1838547"/>
                  <a:gd name="connsiteX5" fmla="*/ 1091 w 3049294"/>
                  <a:gd name="connsiteY5" fmla="*/ 147270 h 1838547"/>
                  <a:gd name="connsiteX6" fmla="*/ 319374 w 3049294"/>
                  <a:gd name="connsiteY6" fmla="*/ 340381 h 1838547"/>
                  <a:gd name="connsiteX7" fmla="*/ 432065 w 3049294"/>
                  <a:gd name="connsiteY7" fmla="*/ 477541 h 1838547"/>
                  <a:gd name="connsiteX8" fmla="*/ 448952 w 3049294"/>
                  <a:gd name="connsiteY8" fmla="*/ 548878 h 1838547"/>
                  <a:gd name="connsiteX9" fmla="*/ 507193 w 3049294"/>
                  <a:gd name="connsiteY9" fmla="*/ 583340 h 1838547"/>
                  <a:gd name="connsiteX10" fmla="*/ 605411 w 3049294"/>
                  <a:gd name="connsiteY10" fmla="*/ 640203 h 1838547"/>
                  <a:gd name="connsiteX11" fmla="*/ 1007586 w 3049294"/>
                  <a:gd name="connsiteY11" fmla="*/ 834915 h 1838547"/>
                  <a:gd name="connsiteX12" fmla="*/ 1354622 w 3049294"/>
                  <a:gd name="connsiteY12" fmla="*/ 916591 h 1838547"/>
                  <a:gd name="connsiteX13" fmla="*/ 1700279 w 3049294"/>
                  <a:gd name="connsiteY13" fmla="*/ 954499 h 1838547"/>
                  <a:gd name="connsiteX14" fmla="*/ 1792982 w 3049294"/>
                  <a:gd name="connsiteY14" fmla="*/ 917969 h 1838547"/>
                  <a:gd name="connsiteX15" fmla="*/ 1934967 w 3049294"/>
                  <a:gd name="connsiteY15" fmla="*/ 733940 h 1838547"/>
                  <a:gd name="connsiteX16" fmla="*/ 2064545 w 3049294"/>
                  <a:gd name="connsiteY16" fmla="*/ 504421 h 1838547"/>
                  <a:gd name="connsiteX17" fmla="*/ 2282692 w 3049294"/>
                  <a:gd name="connsiteY17" fmla="*/ 47451 h 1838547"/>
                  <a:gd name="connsiteX18" fmla="*/ 2530476 w 3049294"/>
                  <a:gd name="connsiteY18" fmla="*/ 48829 h 1838547"/>
                  <a:gd name="connsiteX19" fmla="*/ 2751035 w 3049294"/>
                  <a:gd name="connsiteY19" fmla="*/ 191159 h 1838547"/>
                  <a:gd name="connsiteX20" fmla="*/ 2916798 w 3049294"/>
                  <a:gd name="connsiteY20" fmla="*/ 373120 h 1838547"/>
                  <a:gd name="connsiteX21" fmla="*/ 2989858 w 3049294"/>
                  <a:gd name="connsiteY21" fmla="*/ 472716 h 1838547"/>
                  <a:gd name="connsiteX22" fmla="*/ 3048444 w 3049294"/>
                  <a:gd name="connsiteY22" fmla="*/ 568866 h 1838547"/>
                  <a:gd name="connsiteX23" fmla="*/ 2970904 w 3049294"/>
                  <a:gd name="connsiteY23" fmla="*/ 678456 h 1838547"/>
                  <a:gd name="connsiteX24" fmla="*/ 2879579 w 3049294"/>
                  <a:gd name="connsiteY24" fmla="*/ 809068 h 1838547"/>
                  <a:gd name="connsiteX25" fmla="*/ 2670393 w 3049294"/>
                  <a:gd name="connsiteY25" fmla="*/ 1117506 h 1838547"/>
                  <a:gd name="connsiteX26" fmla="*/ 2459828 w 3049294"/>
                  <a:gd name="connsiteY26" fmla="*/ 1490044 h 1838547"/>
                  <a:gd name="connsiteX27" fmla="*/ 2455003 w 3049294"/>
                  <a:gd name="connsiteY27" fmla="*/ 1502795 h 1838547"/>
                  <a:gd name="connsiteX0" fmla="*/ 2455003 w 3049294"/>
                  <a:gd name="connsiteY0" fmla="*/ 1502795 h 1960695"/>
                  <a:gd name="connsiteX1" fmla="*/ 2340933 w 3049294"/>
                  <a:gd name="connsiteY1" fmla="*/ 1713704 h 1960695"/>
                  <a:gd name="connsiteX2" fmla="*/ 2266839 w 3049294"/>
                  <a:gd name="connsiteY2" fmla="*/ 1819504 h 1960695"/>
                  <a:gd name="connsiteX3" fmla="*/ 10072 w 3049294"/>
                  <a:gd name="connsiteY3" fmla="*/ 1836735 h 1960695"/>
                  <a:gd name="connsiteX4" fmla="*/ 1091 w 3049294"/>
                  <a:gd name="connsiteY4" fmla="*/ 147270 h 1960695"/>
                  <a:gd name="connsiteX5" fmla="*/ 319374 w 3049294"/>
                  <a:gd name="connsiteY5" fmla="*/ 340381 h 1960695"/>
                  <a:gd name="connsiteX6" fmla="*/ 432065 w 3049294"/>
                  <a:gd name="connsiteY6" fmla="*/ 477541 h 1960695"/>
                  <a:gd name="connsiteX7" fmla="*/ 448952 w 3049294"/>
                  <a:gd name="connsiteY7" fmla="*/ 548878 h 1960695"/>
                  <a:gd name="connsiteX8" fmla="*/ 507193 w 3049294"/>
                  <a:gd name="connsiteY8" fmla="*/ 583340 h 1960695"/>
                  <a:gd name="connsiteX9" fmla="*/ 605411 w 3049294"/>
                  <a:gd name="connsiteY9" fmla="*/ 640203 h 1960695"/>
                  <a:gd name="connsiteX10" fmla="*/ 1007586 w 3049294"/>
                  <a:gd name="connsiteY10" fmla="*/ 834915 h 1960695"/>
                  <a:gd name="connsiteX11" fmla="*/ 1354622 w 3049294"/>
                  <a:gd name="connsiteY11" fmla="*/ 916591 h 1960695"/>
                  <a:gd name="connsiteX12" fmla="*/ 1700279 w 3049294"/>
                  <a:gd name="connsiteY12" fmla="*/ 954499 h 1960695"/>
                  <a:gd name="connsiteX13" fmla="*/ 1792982 w 3049294"/>
                  <a:gd name="connsiteY13" fmla="*/ 917969 h 1960695"/>
                  <a:gd name="connsiteX14" fmla="*/ 1934967 w 3049294"/>
                  <a:gd name="connsiteY14" fmla="*/ 733940 h 1960695"/>
                  <a:gd name="connsiteX15" fmla="*/ 2064545 w 3049294"/>
                  <a:gd name="connsiteY15" fmla="*/ 504421 h 1960695"/>
                  <a:gd name="connsiteX16" fmla="*/ 2282692 w 3049294"/>
                  <a:gd name="connsiteY16" fmla="*/ 47451 h 1960695"/>
                  <a:gd name="connsiteX17" fmla="*/ 2530476 w 3049294"/>
                  <a:gd name="connsiteY17" fmla="*/ 48829 h 1960695"/>
                  <a:gd name="connsiteX18" fmla="*/ 2751035 w 3049294"/>
                  <a:gd name="connsiteY18" fmla="*/ 191159 h 1960695"/>
                  <a:gd name="connsiteX19" fmla="*/ 2916798 w 3049294"/>
                  <a:gd name="connsiteY19" fmla="*/ 373120 h 1960695"/>
                  <a:gd name="connsiteX20" fmla="*/ 2989858 w 3049294"/>
                  <a:gd name="connsiteY20" fmla="*/ 472716 h 1960695"/>
                  <a:gd name="connsiteX21" fmla="*/ 3048444 w 3049294"/>
                  <a:gd name="connsiteY21" fmla="*/ 568866 h 1960695"/>
                  <a:gd name="connsiteX22" fmla="*/ 2970904 w 3049294"/>
                  <a:gd name="connsiteY22" fmla="*/ 678456 h 1960695"/>
                  <a:gd name="connsiteX23" fmla="*/ 2879579 w 3049294"/>
                  <a:gd name="connsiteY23" fmla="*/ 809068 h 1960695"/>
                  <a:gd name="connsiteX24" fmla="*/ 2670393 w 3049294"/>
                  <a:gd name="connsiteY24" fmla="*/ 1117506 h 1960695"/>
                  <a:gd name="connsiteX25" fmla="*/ 2459828 w 3049294"/>
                  <a:gd name="connsiteY25" fmla="*/ 1490044 h 1960695"/>
                  <a:gd name="connsiteX26" fmla="*/ 2455003 w 3049294"/>
                  <a:gd name="connsiteY26" fmla="*/ 1502795 h 1960695"/>
                  <a:gd name="connsiteX0" fmla="*/ 2455003 w 3049294"/>
                  <a:gd name="connsiteY0" fmla="*/ 1502795 h 1842121"/>
                  <a:gd name="connsiteX1" fmla="*/ 2340933 w 3049294"/>
                  <a:gd name="connsiteY1" fmla="*/ 1713704 h 1842121"/>
                  <a:gd name="connsiteX2" fmla="*/ 2266839 w 3049294"/>
                  <a:gd name="connsiteY2" fmla="*/ 1819504 h 1842121"/>
                  <a:gd name="connsiteX3" fmla="*/ 10072 w 3049294"/>
                  <a:gd name="connsiteY3" fmla="*/ 1836735 h 1842121"/>
                  <a:gd name="connsiteX4" fmla="*/ 1091 w 3049294"/>
                  <a:gd name="connsiteY4" fmla="*/ 147270 h 1842121"/>
                  <a:gd name="connsiteX5" fmla="*/ 319374 w 3049294"/>
                  <a:gd name="connsiteY5" fmla="*/ 340381 h 1842121"/>
                  <a:gd name="connsiteX6" fmla="*/ 432065 w 3049294"/>
                  <a:gd name="connsiteY6" fmla="*/ 477541 h 1842121"/>
                  <a:gd name="connsiteX7" fmla="*/ 448952 w 3049294"/>
                  <a:gd name="connsiteY7" fmla="*/ 548878 h 1842121"/>
                  <a:gd name="connsiteX8" fmla="*/ 507193 w 3049294"/>
                  <a:gd name="connsiteY8" fmla="*/ 583340 h 1842121"/>
                  <a:gd name="connsiteX9" fmla="*/ 605411 w 3049294"/>
                  <a:gd name="connsiteY9" fmla="*/ 640203 h 1842121"/>
                  <a:gd name="connsiteX10" fmla="*/ 1007586 w 3049294"/>
                  <a:gd name="connsiteY10" fmla="*/ 834915 h 1842121"/>
                  <a:gd name="connsiteX11" fmla="*/ 1354622 w 3049294"/>
                  <a:gd name="connsiteY11" fmla="*/ 916591 h 1842121"/>
                  <a:gd name="connsiteX12" fmla="*/ 1700279 w 3049294"/>
                  <a:gd name="connsiteY12" fmla="*/ 954499 h 1842121"/>
                  <a:gd name="connsiteX13" fmla="*/ 1792982 w 3049294"/>
                  <a:gd name="connsiteY13" fmla="*/ 917969 h 1842121"/>
                  <a:gd name="connsiteX14" fmla="*/ 1934967 w 3049294"/>
                  <a:gd name="connsiteY14" fmla="*/ 733940 h 1842121"/>
                  <a:gd name="connsiteX15" fmla="*/ 2064545 w 3049294"/>
                  <a:gd name="connsiteY15" fmla="*/ 504421 h 1842121"/>
                  <a:gd name="connsiteX16" fmla="*/ 2282692 w 3049294"/>
                  <a:gd name="connsiteY16" fmla="*/ 47451 h 1842121"/>
                  <a:gd name="connsiteX17" fmla="*/ 2530476 w 3049294"/>
                  <a:gd name="connsiteY17" fmla="*/ 48829 h 1842121"/>
                  <a:gd name="connsiteX18" fmla="*/ 2751035 w 3049294"/>
                  <a:gd name="connsiteY18" fmla="*/ 191159 h 1842121"/>
                  <a:gd name="connsiteX19" fmla="*/ 2916798 w 3049294"/>
                  <a:gd name="connsiteY19" fmla="*/ 373120 h 1842121"/>
                  <a:gd name="connsiteX20" fmla="*/ 2989858 w 3049294"/>
                  <a:gd name="connsiteY20" fmla="*/ 472716 h 1842121"/>
                  <a:gd name="connsiteX21" fmla="*/ 3048444 w 3049294"/>
                  <a:gd name="connsiteY21" fmla="*/ 568866 h 1842121"/>
                  <a:gd name="connsiteX22" fmla="*/ 2970904 w 3049294"/>
                  <a:gd name="connsiteY22" fmla="*/ 678456 h 1842121"/>
                  <a:gd name="connsiteX23" fmla="*/ 2879579 w 3049294"/>
                  <a:gd name="connsiteY23" fmla="*/ 809068 h 1842121"/>
                  <a:gd name="connsiteX24" fmla="*/ 2670393 w 3049294"/>
                  <a:gd name="connsiteY24" fmla="*/ 1117506 h 1842121"/>
                  <a:gd name="connsiteX25" fmla="*/ 2459828 w 3049294"/>
                  <a:gd name="connsiteY25" fmla="*/ 1490044 h 1842121"/>
                  <a:gd name="connsiteX26" fmla="*/ 2455003 w 3049294"/>
                  <a:gd name="connsiteY26" fmla="*/ 1502795 h 1842121"/>
                  <a:gd name="connsiteX0" fmla="*/ 2455003 w 3049294"/>
                  <a:gd name="connsiteY0" fmla="*/ 1502795 h 1847492"/>
                  <a:gd name="connsiteX1" fmla="*/ 2340933 w 3049294"/>
                  <a:gd name="connsiteY1" fmla="*/ 1713704 h 1847492"/>
                  <a:gd name="connsiteX2" fmla="*/ 2216354 w 3049294"/>
                  <a:gd name="connsiteY2" fmla="*/ 1833928 h 1847492"/>
                  <a:gd name="connsiteX3" fmla="*/ 10072 w 3049294"/>
                  <a:gd name="connsiteY3" fmla="*/ 1836735 h 1847492"/>
                  <a:gd name="connsiteX4" fmla="*/ 1091 w 3049294"/>
                  <a:gd name="connsiteY4" fmla="*/ 147270 h 1847492"/>
                  <a:gd name="connsiteX5" fmla="*/ 319374 w 3049294"/>
                  <a:gd name="connsiteY5" fmla="*/ 340381 h 1847492"/>
                  <a:gd name="connsiteX6" fmla="*/ 432065 w 3049294"/>
                  <a:gd name="connsiteY6" fmla="*/ 477541 h 1847492"/>
                  <a:gd name="connsiteX7" fmla="*/ 448952 w 3049294"/>
                  <a:gd name="connsiteY7" fmla="*/ 548878 h 1847492"/>
                  <a:gd name="connsiteX8" fmla="*/ 507193 w 3049294"/>
                  <a:gd name="connsiteY8" fmla="*/ 583340 h 1847492"/>
                  <a:gd name="connsiteX9" fmla="*/ 605411 w 3049294"/>
                  <a:gd name="connsiteY9" fmla="*/ 640203 h 1847492"/>
                  <a:gd name="connsiteX10" fmla="*/ 1007586 w 3049294"/>
                  <a:gd name="connsiteY10" fmla="*/ 834915 h 1847492"/>
                  <a:gd name="connsiteX11" fmla="*/ 1354622 w 3049294"/>
                  <a:gd name="connsiteY11" fmla="*/ 916591 h 1847492"/>
                  <a:gd name="connsiteX12" fmla="*/ 1700279 w 3049294"/>
                  <a:gd name="connsiteY12" fmla="*/ 954499 h 1847492"/>
                  <a:gd name="connsiteX13" fmla="*/ 1792982 w 3049294"/>
                  <a:gd name="connsiteY13" fmla="*/ 917969 h 1847492"/>
                  <a:gd name="connsiteX14" fmla="*/ 1934967 w 3049294"/>
                  <a:gd name="connsiteY14" fmla="*/ 733940 h 1847492"/>
                  <a:gd name="connsiteX15" fmla="*/ 2064545 w 3049294"/>
                  <a:gd name="connsiteY15" fmla="*/ 504421 h 1847492"/>
                  <a:gd name="connsiteX16" fmla="*/ 2282692 w 3049294"/>
                  <a:gd name="connsiteY16" fmla="*/ 47451 h 1847492"/>
                  <a:gd name="connsiteX17" fmla="*/ 2530476 w 3049294"/>
                  <a:gd name="connsiteY17" fmla="*/ 48829 h 1847492"/>
                  <a:gd name="connsiteX18" fmla="*/ 2751035 w 3049294"/>
                  <a:gd name="connsiteY18" fmla="*/ 191159 h 1847492"/>
                  <a:gd name="connsiteX19" fmla="*/ 2916798 w 3049294"/>
                  <a:gd name="connsiteY19" fmla="*/ 373120 h 1847492"/>
                  <a:gd name="connsiteX20" fmla="*/ 2989858 w 3049294"/>
                  <a:gd name="connsiteY20" fmla="*/ 472716 h 1847492"/>
                  <a:gd name="connsiteX21" fmla="*/ 3048444 w 3049294"/>
                  <a:gd name="connsiteY21" fmla="*/ 568866 h 1847492"/>
                  <a:gd name="connsiteX22" fmla="*/ 2970904 w 3049294"/>
                  <a:gd name="connsiteY22" fmla="*/ 678456 h 1847492"/>
                  <a:gd name="connsiteX23" fmla="*/ 2879579 w 3049294"/>
                  <a:gd name="connsiteY23" fmla="*/ 809068 h 1847492"/>
                  <a:gd name="connsiteX24" fmla="*/ 2670393 w 3049294"/>
                  <a:gd name="connsiteY24" fmla="*/ 1117506 h 1847492"/>
                  <a:gd name="connsiteX25" fmla="*/ 2459828 w 3049294"/>
                  <a:gd name="connsiteY25" fmla="*/ 1490044 h 1847492"/>
                  <a:gd name="connsiteX26" fmla="*/ 2455003 w 3049294"/>
                  <a:gd name="connsiteY26" fmla="*/ 1502795 h 1847492"/>
                  <a:gd name="connsiteX0" fmla="*/ 2455003 w 3049294"/>
                  <a:gd name="connsiteY0" fmla="*/ 1502795 h 1847492"/>
                  <a:gd name="connsiteX1" fmla="*/ 2340933 w 3049294"/>
                  <a:gd name="connsiteY1" fmla="*/ 1713704 h 1847492"/>
                  <a:gd name="connsiteX2" fmla="*/ 2216354 w 3049294"/>
                  <a:gd name="connsiteY2" fmla="*/ 1833928 h 1847492"/>
                  <a:gd name="connsiteX3" fmla="*/ 10072 w 3049294"/>
                  <a:gd name="connsiteY3" fmla="*/ 1836735 h 1847492"/>
                  <a:gd name="connsiteX4" fmla="*/ 1091 w 3049294"/>
                  <a:gd name="connsiteY4" fmla="*/ 147270 h 1847492"/>
                  <a:gd name="connsiteX5" fmla="*/ 319374 w 3049294"/>
                  <a:gd name="connsiteY5" fmla="*/ 340381 h 1847492"/>
                  <a:gd name="connsiteX6" fmla="*/ 432065 w 3049294"/>
                  <a:gd name="connsiteY6" fmla="*/ 477541 h 1847492"/>
                  <a:gd name="connsiteX7" fmla="*/ 448952 w 3049294"/>
                  <a:gd name="connsiteY7" fmla="*/ 548878 h 1847492"/>
                  <a:gd name="connsiteX8" fmla="*/ 507193 w 3049294"/>
                  <a:gd name="connsiteY8" fmla="*/ 583340 h 1847492"/>
                  <a:gd name="connsiteX9" fmla="*/ 605411 w 3049294"/>
                  <a:gd name="connsiteY9" fmla="*/ 640203 h 1847492"/>
                  <a:gd name="connsiteX10" fmla="*/ 1007586 w 3049294"/>
                  <a:gd name="connsiteY10" fmla="*/ 834915 h 1847492"/>
                  <a:gd name="connsiteX11" fmla="*/ 1354622 w 3049294"/>
                  <a:gd name="connsiteY11" fmla="*/ 916591 h 1847492"/>
                  <a:gd name="connsiteX12" fmla="*/ 1700279 w 3049294"/>
                  <a:gd name="connsiteY12" fmla="*/ 954499 h 1847492"/>
                  <a:gd name="connsiteX13" fmla="*/ 1792982 w 3049294"/>
                  <a:gd name="connsiteY13" fmla="*/ 917969 h 1847492"/>
                  <a:gd name="connsiteX14" fmla="*/ 1934967 w 3049294"/>
                  <a:gd name="connsiteY14" fmla="*/ 733940 h 1847492"/>
                  <a:gd name="connsiteX15" fmla="*/ 2064545 w 3049294"/>
                  <a:gd name="connsiteY15" fmla="*/ 504421 h 1847492"/>
                  <a:gd name="connsiteX16" fmla="*/ 2282692 w 3049294"/>
                  <a:gd name="connsiteY16" fmla="*/ 47451 h 1847492"/>
                  <a:gd name="connsiteX17" fmla="*/ 2530476 w 3049294"/>
                  <a:gd name="connsiteY17" fmla="*/ 48829 h 1847492"/>
                  <a:gd name="connsiteX18" fmla="*/ 2751035 w 3049294"/>
                  <a:gd name="connsiteY18" fmla="*/ 191159 h 1847492"/>
                  <a:gd name="connsiteX19" fmla="*/ 2916798 w 3049294"/>
                  <a:gd name="connsiteY19" fmla="*/ 373120 h 1847492"/>
                  <a:gd name="connsiteX20" fmla="*/ 2989858 w 3049294"/>
                  <a:gd name="connsiteY20" fmla="*/ 472716 h 1847492"/>
                  <a:gd name="connsiteX21" fmla="*/ 3048444 w 3049294"/>
                  <a:gd name="connsiteY21" fmla="*/ 568866 h 1847492"/>
                  <a:gd name="connsiteX22" fmla="*/ 2970904 w 3049294"/>
                  <a:gd name="connsiteY22" fmla="*/ 678456 h 1847492"/>
                  <a:gd name="connsiteX23" fmla="*/ 2879579 w 3049294"/>
                  <a:gd name="connsiteY23" fmla="*/ 809068 h 1847492"/>
                  <a:gd name="connsiteX24" fmla="*/ 2670393 w 3049294"/>
                  <a:gd name="connsiteY24" fmla="*/ 1117506 h 1847492"/>
                  <a:gd name="connsiteX25" fmla="*/ 2459828 w 3049294"/>
                  <a:gd name="connsiteY25" fmla="*/ 1490044 h 1847492"/>
                  <a:gd name="connsiteX26" fmla="*/ 2455003 w 3049294"/>
                  <a:gd name="connsiteY26" fmla="*/ 1502795 h 1847492"/>
                  <a:gd name="connsiteX0" fmla="*/ 2455003 w 3049294"/>
                  <a:gd name="connsiteY0" fmla="*/ 1502795 h 1847492"/>
                  <a:gd name="connsiteX1" fmla="*/ 2216354 w 3049294"/>
                  <a:gd name="connsiteY1" fmla="*/ 1833928 h 1847492"/>
                  <a:gd name="connsiteX2" fmla="*/ 10072 w 3049294"/>
                  <a:gd name="connsiteY2" fmla="*/ 1836735 h 1847492"/>
                  <a:gd name="connsiteX3" fmla="*/ 1091 w 3049294"/>
                  <a:gd name="connsiteY3" fmla="*/ 147270 h 1847492"/>
                  <a:gd name="connsiteX4" fmla="*/ 319374 w 3049294"/>
                  <a:gd name="connsiteY4" fmla="*/ 340381 h 1847492"/>
                  <a:gd name="connsiteX5" fmla="*/ 432065 w 3049294"/>
                  <a:gd name="connsiteY5" fmla="*/ 477541 h 1847492"/>
                  <a:gd name="connsiteX6" fmla="*/ 448952 w 3049294"/>
                  <a:gd name="connsiteY6" fmla="*/ 548878 h 1847492"/>
                  <a:gd name="connsiteX7" fmla="*/ 507193 w 3049294"/>
                  <a:gd name="connsiteY7" fmla="*/ 583340 h 1847492"/>
                  <a:gd name="connsiteX8" fmla="*/ 605411 w 3049294"/>
                  <a:gd name="connsiteY8" fmla="*/ 640203 h 1847492"/>
                  <a:gd name="connsiteX9" fmla="*/ 1007586 w 3049294"/>
                  <a:gd name="connsiteY9" fmla="*/ 834915 h 1847492"/>
                  <a:gd name="connsiteX10" fmla="*/ 1354622 w 3049294"/>
                  <a:gd name="connsiteY10" fmla="*/ 916591 h 1847492"/>
                  <a:gd name="connsiteX11" fmla="*/ 1700279 w 3049294"/>
                  <a:gd name="connsiteY11" fmla="*/ 954499 h 1847492"/>
                  <a:gd name="connsiteX12" fmla="*/ 1792982 w 3049294"/>
                  <a:gd name="connsiteY12" fmla="*/ 917969 h 1847492"/>
                  <a:gd name="connsiteX13" fmla="*/ 1934967 w 3049294"/>
                  <a:gd name="connsiteY13" fmla="*/ 733940 h 1847492"/>
                  <a:gd name="connsiteX14" fmla="*/ 2064545 w 3049294"/>
                  <a:gd name="connsiteY14" fmla="*/ 504421 h 1847492"/>
                  <a:gd name="connsiteX15" fmla="*/ 2282692 w 3049294"/>
                  <a:gd name="connsiteY15" fmla="*/ 47451 h 1847492"/>
                  <a:gd name="connsiteX16" fmla="*/ 2530476 w 3049294"/>
                  <a:gd name="connsiteY16" fmla="*/ 48829 h 1847492"/>
                  <a:gd name="connsiteX17" fmla="*/ 2751035 w 3049294"/>
                  <a:gd name="connsiteY17" fmla="*/ 191159 h 1847492"/>
                  <a:gd name="connsiteX18" fmla="*/ 2916798 w 3049294"/>
                  <a:gd name="connsiteY18" fmla="*/ 373120 h 1847492"/>
                  <a:gd name="connsiteX19" fmla="*/ 2989858 w 3049294"/>
                  <a:gd name="connsiteY19" fmla="*/ 472716 h 1847492"/>
                  <a:gd name="connsiteX20" fmla="*/ 3048444 w 3049294"/>
                  <a:gd name="connsiteY20" fmla="*/ 568866 h 1847492"/>
                  <a:gd name="connsiteX21" fmla="*/ 2970904 w 3049294"/>
                  <a:gd name="connsiteY21" fmla="*/ 678456 h 1847492"/>
                  <a:gd name="connsiteX22" fmla="*/ 2879579 w 3049294"/>
                  <a:gd name="connsiteY22" fmla="*/ 809068 h 1847492"/>
                  <a:gd name="connsiteX23" fmla="*/ 2670393 w 3049294"/>
                  <a:gd name="connsiteY23" fmla="*/ 1117506 h 1847492"/>
                  <a:gd name="connsiteX24" fmla="*/ 2459828 w 3049294"/>
                  <a:gd name="connsiteY24" fmla="*/ 1490044 h 1847492"/>
                  <a:gd name="connsiteX25" fmla="*/ 2455003 w 3049294"/>
                  <a:gd name="connsiteY25" fmla="*/ 1502795 h 1847492"/>
                  <a:gd name="connsiteX0" fmla="*/ 2459828 w 3049294"/>
                  <a:gd name="connsiteY0" fmla="*/ 1490044 h 1847492"/>
                  <a:gd name="connsiteX1" fmla="*/ 2216354 w 3049294"/>
                  <a:gd name="connsiteY1" fmla="*/ 1833928 h 1847492"/>
                  <a:gd name="connsiteX2" fmla="*/ 10072 w 3049294"/>
                  <a:gd name="connsiteY2" fmla="*/ 1836735 h 1847492"/>
                  <a:gd name="connsiteX3" fmla="*/ 1091 w 3049294"/>
                  <a:gd name="connsiteY3" fmla="*/ 147270 h 1847492"/>
                  <a:gd name="connsiteX4" fmla="*/ 319374 w 3049294"/>
                  <a:gd name="connsiteY4" fmla="*/ 340381 h 1847492"/>
                  <a:gd name="connsiteX5" fmla="*/ 432065 w 3049294"/>
                  <a:gd name="connsiteY5" fmla="*/ 477541 h 1847492"/>
                  <a:gd name="connsiteX6" fmla="*/ 448952 w 3049294"/>
                  <a:gd name="connsiteY6" fmla="*/ 548878 h 1847492"/>
                  <a:gd name="connsiteX7" fmla="*/ 507193 w 3049294"/>
                  <a:gd name="connsiteY7" fmla="*/ 583340 h 1847492"/>
                  <a:gd name="connsiteX8" fmla="*/ 605411 w 3049294"/>
                  <a:gd name="connsiteY8" fmla="*/ 640203 h 1847492"/>
                  <a:gd name="connsiteX9" fmla="*/ 1007586 w 3049294"/>
                  <a:gd name="connsiteY9" fmla="*/ 834915 h 1847492"/>
                  <a:gd name="connsiteX10" fmla="*/ 1354622 w 3049294"/>
                  <a:gd name="connsiteY10" fmla="*/ 916591 h 1847492"/>
                  <a:gd name="connsiteX11" fmla="*/ 1700279 w 3049294"/>
                  <a:gd name="connsiteY11" fmla="*/ 954499 h 1847492"/>
                  <a:gd name="connsiteX12" fmla="*/ 1792982 w 3049294"/>
                  <a:gd name="connsiteY12" fmla="*/ 917969 h 1847492"/>
                  <a:gd name="connsiteX13" fmla="*/ 1934967 w 3049294"/>
                  <a:gd name="connsiteY13" fmla="*/ 733940 h 1847492"/>
                  <a:gd name="connsiteX14" fmla="*/ 2064545 w 3049294"/>
                  <a:gd name="connsiteY14" fmla="*/ 504421 h 1847492"/>
                  <a:gd name="connsiteX15" fmla="*/ 2282692 w 3049294"/>
                  <a:gd name="connsiteY15" fmla="*/ 47451 h 1847492"/>
                  <a:gd name="connsiteX16" fmla="*/ 2530476 w 3049294"/>
                  <a:gd name="connsiteY16" fmla="*/ 48829 h 1847492"/>
                  <a:gd name="connsiteX17" fmla="*/ 2751035 w 3049294"/>
                  <a:gd name="connsiteY17" fmla="*/ 191159 h 1847492"/>
                  <a:gd name="connsiteX18" fmla="*/ 2916798 w 3049294"/>
                  <a:gd name="connsiteY18" fmla="*/ 373120 h 1847492"/>
                  <a:gd name="connsiteX19" fmla="*/ 2989858 w 3049294"/>
                  <a:gd name="connsiteY19" fmla="*/ 472716 h 1847492"/>
                  <a:gd name="connsiteX20" fmla="*/ 3048444 w 3049294"/>
                  <a:gd name="connsiteY20" fmla="*/ 568866 h 1847492"/>
                  <a:gd name="connsiteX21" fmla="*/ 2970904 w 3049294"/>
                  <a:gd name="connsiteY21" fmla="*/ 678456 h 1847492"/>
                  <a:gd name="connsiteX22" fmla="*/ 2879579 w 3049294"/>
                  <a:gd name="connsiteY22" fmla="*/ 809068 h 1847492"/>
                  <a:gd name="connsiteX23" fmla="*/ 2670393 w 3049294"/>
                  <a:gd name="connsiteY23" fmla="*/ 1117506 h 1847492"/>
                  <a:gd name="connsiteX24" fmla="*/ 2459828 w 3049294"/>
                  <a:gd name="connsiteY24" fmla="*/ 1490044 h 1847492"/>
                  <a:gd name="connsiteX0" fmla="*/ 2459828 w 3049294"/>
                  <a:gd name="connsiteY0" fmla="*/ 1490044 h 1847492"/>
                  <a:gd name="connsiteX1" fmla="*/ 2209141 w 3049294"/>
                  <a:gd name="connsiteY1" fmla="*/ 1833928 h 1847492"/>
                  <a:gd name="connsiteX2" fmla="*/ 10072 w 3049294"/>
                  <a:gd name="connsiteY2" fmla="*/ 1836735 h 1847492"/>
                  <a:gd name="connsiteX3" fmla="*/ 1091 w 3049294"/>
                  <a:gd name="connsiteY3" fmla="*/ 147270 h 1847492"/>
                  <a:gd name="connsiteX4" fmla="*/ 319374 w 3049294"/>
                  <a:gd name="connsiteY4" fmla="*/ 340381 h 1847492"/>
                  <a:gd name="connsiteX5" fmla="*/ 432065 w 3049294"/>
                  <a:gd name="connsiteY5" fmla="*/ 477541 h 1847492"/>
                  <a:gd name="connsiteX6" fmla="*/ 448952 w 3049294"/>
                  <a:gd name="connsiteY6" fmla="*/ 548878 h 1847492"/>
                  <a:gd name="connsiteX7" fmla="*/ 507193 w 3049294"/>
                  <a:gd name="connsiteY7" fmla="*/ 583340 h 1847492"/>
                  <a:gd name="connsiteX8" fmla="*/ 605411 w 3049294"/>
                  <a:gd name="connsiteY8" fmla="*/ 640203 h 1847492"/>
                  <a:gd name="connsiteX9" fmla="*/ 1007586 w 3049294"/>
                  <a:gd name="connsiteY9" fmla="*/ 834915 h 1847492"/>
                  <a:gd name="connsiteX10" fmla="*/ 1354622 w 3049294"/>
                  <a:gd name="connsiteY10" fmla="*/ 916591 h 1847492"/>
                  <a:gd name="connsiteX11" fmla="*/ 1700279 w 3049294"/>
                  <a:gd name="connsiteY11" fmla="*/ 954499 h 1847492"/>
                  <a:gd name="connsiteX12" fmla="*/ 1792982 w 3049294"/>
                  <a:gd name="connsiteY12" fmla="*/ 917969 h 1847492"/>
                  <a:gd name="connsiteX13" fmla="*/ 1934967 w 3049294"/>
                  <a:gd name="connsiteY13" fmla="*/ 733940 h 1847492"/>
                  <a:gd name="connsiteX14" fmla="*/ 2064545 w 3049294"/>
                  <a:gd name="connsiteY14" fmla="*/ 504421 h 1847492"/>
                  <a:gd name="connsiteX15" fmla="*/ 2282692 w 3049294"/>
                  <a:gd name="connsiteY15" fmla="*/ 47451 h 1847492"/>
                  <a:gd name="connsiteX16" fmla="*/ 2530476 w 3049294"/>
                  <a:gd name="connsiteY16" fmla="*/ 48829 h 1847492"/>
                  <a:gd name="connsiteX17" fmla="*/ 2751035 w 3049294"/>
                  <a:gd name="connsiteY17" fmla="*/ 191159 h 1847492"/>
                  <a:gd name="connsiteX18" fmla="*/ 2916798 w 3049294"/>
                  <a:gd name="connsiteY18" fmla="*/ 373120 h 1847492"/>
                  <a:gd name="connsiteX19" fmla="*/ 2989858 w 3049294"/>
                  <a:gd name="connsiteY19" fmla="*/ 472716 h 1847492"/>
                  <a:gd name="connsiteX20" fmla="*/ 3048444 w 3049294"/>
                  <a:gd name="connsiteY20" fmla="*/ 568866 h 1847492"/>
                  <a:gd name="connsiteX21" fmla="*/ 2970904 w 3049294"/>
                  <a:gd name="connsiteY21" fmla="*/ 678456 h 1847492"/>
                  <a:gd name="connsiteX22" fmla="*/ 2879579 w 3049294"/>
                  <a:gd name="connsiteY22" fmla="*/ 809068 h 1847492"/>
                  <a:gd name="connsiteX23" fmla="*/ 2670393 w 3049294"/>
                  <a:gd name="connsiteY23" fmla="*/ 1117506 h 1847492"/>
                  <a:gd name="connsiteX24" fmla="*/ 2459828 w 3049294"/>
                  <a:gd name="connsiteY24" fmla="*/ 1490044 h 1847492"/>
                  <a:gd name="connsiteX0" fmla="*/ 2459828 w 3049294"/>
                  <a:gd name="connsiteY0" fmla="*/ 1490044 h 1847492"/>
                  <a:gd name="connsiteX1" fmla="*/ 2209141 w 3049294"/>
                  <a:gd name="connsiteY1" fmla="*/ 1833928 h 1847492"/>
                  <a:gd name="connsiteX2" fmla="*/ 10072 w 3049294"/>
                  <a:gd name="connsiteY2" fmla="*/ 1836735 h 1847492"/>
                  <a:gd name="connsiteX3" fmla="*/ 1091 w 3049294"/>
                  <a:gd name="connsiteY3" fmla="*/ 147270 h 1847492"/>
                  <a:gd name="connsiteX4" fmla="*/ 319374 w 3049294"/>
                  <a:gd name="connsiteY4" fmla="*/ 340381 h 1847492"/>
                  <a:gd name="connsiteX5" fmla="*/ 432065 w 3049294"/>
                  <a:gd name="connsiteY5" fmla="*/ 477541 h 1847492"/>
                  <a:gd name="connsiteX6" fmla="*/ 448952 w 3049294"/>
                  <a:gd name="connsiteY6" fmla="*/ 548878 h 1847492"/>
                  <a:gd name="connsiteX7" fmla="*/ 507193 w 3049294"/>
                  <a:gd name="connsiteY7" fmla="*/ 583340 h 1847492"/>
                  <a:gd name="connsiteX8" fmla="*/ 605411 w 3049294"/>
                  <a:gd name="connsiteY8" fmla="*/ 640203 h 1847492"/>
                  <a:gd name="connsiteX9" fmla="*/ 1007586 w 3049294"/>
                  <a:gd name="connsiteY9" fmla="*/ 834915 h 1847492"/>
                  <a:gd name="connsiteX10" fmla="*/ 1354622 w 3049294"/>
                  <a:gd name="connsiteY10" fmla="*/ 916591 h 1847492"/>
                  <a:gd name="connsiteX11" fmla="*/ 1700279 w 3049294"/>
                  <a:gd name="connsiteY11" fmla="*/ 954499 h 1847492"/>
                  <a:gd name="connsiteX12" fmla="*/ 1792982 w 3049294"/>
                  <a:gd name="connsiteY12" fmla="*/ 917969 h 1847492"/>
                  <a:gd name="connsiteX13" fmla="*/ 1934967 w 3049294"/>
                  <a:gd name="connsiteY13" fmla="*/ 733940 h 1847492"/>
                  <a:gd name="connsiteX14" fmla="*/ 2064545 w 3049294"/>
                  <a:gd name="connsiteY14" fmla="*/ 504421 h 1847492"/>
                  <a:gd name="connsiteX15" fmla="*/ 2282692 w 3049294"/>
                  <a:gd name="connsiteY15" fmla="*/ 47451 h 1847492"/>
                  <a:gd name="connsiteX16" fmla="*/ 2530476 w 3049294"/>
                  <a:gd name="connsiteY16" fmla="*/ 48829 h 1847492"/>
                  <a:gd name="connsiteX17" fmla="*/ 2751035 w 3049294"/>
                  <a:gd name="connsiteY17" fmla="*/ 191159 h 1847492"/>
                  <a:gd name="connsiteX18" fmla="*/ 2916798 w 3049294"/>
                  <a:gd name="connsiteY18" fmla="*/ 373120 h 1847492"/>
                  <a:gd name="connsiteX19" fmla="*/ 2989858 w 3049294"/>
                  <a:gd name="connsiteY19" fmla="*/ 472716 h 1847492"/>
                  <a:gd name="connsiteX20" fmla="*/ 3048444 w 3049294"/>
                  <a:gd name="connsiteY20" fmla="*/ 568866 h 1847492"/>
                  <a:gd name="connsiteX21" fmla="*/ 2970904 w 3049294"/>
                  <a:gd name="connsiteY21" fmla="*/ 678456 h 1847492"/>
                  <a:gd name="connsiteX22" fmla="*/ 2879579 w 3049294"/>
                  <a:gd name="connsiteY22" fmla="*/ 809068 h 1847492"/>
                  <a:gd name="connsiteX23" fmla="*/ 2670393 w 3049294"/>
                  <a:gd name="connsiteY23" fmla="*/ 1117506 h 1847492"/>
                  <a:gd name="connsiteX24" fmla="*/ 2459828 w 3049294"/>
                  <a:gd name="connsiteY24" fmla="*/ 1490044 h 18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49294" h="1847492">
                    <a:moveTo>
                      <a:pt x="2459828" y="1490044"/>
                    </a:moveTo>
                    <a:cubicBezTo>
                      <a:pt x="2384155" y="1609448"/>
                      <a:pt x="2285671" y="1754510"/>
                      <a:pt x="2209141" y="1833928"/>
                    </a:cubicBezTo>
                    <a:cubicBezTo>
                      <a:pt x="1820664" y="1854433"/>
                      <a:pt x="863704" y="1848588"/>
                      <a:pt x="10072" y="1836735"/>
                    </a:cubicBezTo>
                    <a:cubicBezTo>
                      <a:pt x="5433" y="1190939"/>
                      <a:pt x="-3009" y="773439"/>
                      <a:pt x="1091" y="147270"/>
                    </a:cubicBezTo>
                    <a:cubicBezTo>
                      <a:pt x="175248" y="186368"/>
                      <a:pt x="247545" y="285336"/>
                      <a:pt x="319374" y="340381"/>
                    </a:cubicBezTo>
                    <a:cubicBezTo>
                      <a:pt x="360384" y="381391"/>
                      <a:pt x="396225" y="431706"/>
                      <a:pt x="432065" y="477541"/>
                    </a:cubicBezTo>
                    <a:cubicBezTo>
                      <a:pt x="448607" y="498563"/>
                      <a:pt x="434822" y="528890"/>
                      <a:pt x="448952" y="548878"/>
                    </a:cubicBezTo>
                    <a:cubicBezTo>
                      <a:pt x="461014" y="565420"/>
                      <a:pt x="489962" y="573346"/>
                      <a:pt x="507193" y="583340"/>
                    </a:cubicBezTo>
                    <a:lnTo>
                      <a:pt x="605411" y="640203"/>
                    </a:lnTo>
                    <a:cubicBezTo>
                      <a:pt x="736368" y="716365"/>
                      <a:pt x="864223" y="784600"/>
                      <a:pt x="1007586" y="834915"/>
                    </a:cubicBezTo>
                    <a:cubicBezTo>
                      <a:pt x="1119933" y="874202"/>
                      <a:pt x="1236761" y="899015"/>
                      <a:pt x="1354622" y="916591"/>
                    </a:cubicBezTo>
                    <a:cubicBezTo>
                      <a:pt x="1468347" y="933477"/>
                      <a:pt x="1588621" y="930376"/>
                      <a:pt x="1700279" y="954499"/>
                    </a:cubicBezTo>
                    <a:cubicBezTo>
                      <a:pt x="1739221" y="962770"/>
                      <a:pt x="1765757" y="937957"/>
                      <a:pt x="1792982" y="917969"/>
                    </a:cubicBezTo>
                    <a:cubicBezTo>
                      <a:pt x="1858805" y="869722"/>
                      <a:pt x="1893957" y="802865"/>
                      <a:pt x="1934967" y="733940"/>
                    </a:cubicBezTo>
                    <a:cubicBezTo>
                      <a:pt x="1980113" y="658468"/>
                      <a:pt x="2023190" y="581961"/>
                      <a:pt x="2064545" y="504421"/>
                    </a:cubicBezTo>
                    <a:cubicBezTo>
                      <a:pt x="2144498" y="355199"/>
                      <a:pt x="2207909" y="199085"/>
                      <a:pt x="2282692" y="47451"/>
                    </a:cubicBezTo>
                    <a:cubicBezTo>
                      <a:pt x="2327493" y="-43874"/>
                      <a:pt x="2460517" y="19536"/>
                      <a:pt x="2530476" y="48829"/>
                    </a:cubicBezTo>
                    <a:cubicBezTo>
                      <a:pt x="2611807" y="82602"/>
                      <a:pt x="2685901" y="132573"/>
                      <a:pt x="2751035" y="191159"/>
                    </a:cubicBezTo>
                    <a:cubicBezTo>
                      <a:pt x="2812378" y="245954"/>
                      <a:pt x="2866483" y="308331"/>
                      <a:pt x="2916798" y="373120"/>
                    </a:cubicBezTo>
                    <a:cubicBezTo>
                      <a:pt x="2941956" y="405859"/>
                      <a:pt x="2966080" y="439288"/>
                      <a:pt x="2989858" y="472716"/>
                    </a:cubicBezTo>
                    <a:cubicBezTo>
                      <a:pt x="3002265" y="489947"/>
                      <a:pt x="3056715" y="547499"/>
                      <a:pt x="3048444" y="568866"/>
                    </a:cubicBezTo>
                    <a:cubicBezTo>
                      <a:pt x="3032592" y="610565"/>
                      <a:pt x="2996062" y="642271"/>
                      <a:pt x="2970904" y="678456"/>
                    </a:cubicBezTo>
                    <a:lnTo>
                      <a:pt x="2879579" y="809068"/>
                    </a:lnTo>
                    <a:cubicBezTo>
                      <a:pt x="2810654" y="912455"/>
                      <a:pt x="2736560" y="1012396"/>
                      <a:pt x="2670393" y="1117506"/>
                    </a:cubicBezTo>
                    <a:cubicBezTo>
                      <a:pt x="2594920" y="1237779"/>
                      <a:pt x="2516691" y="1360121"/>
                      <a:pt x="2459828" y="1490044"/>
                    </a:cubicBezTo>
                    <a:close/>
                  </a:path>
                </a:pathLst>
              </a:custGeom>
              <a:solidFill>
                <a:srgbClr val="000000"/>
              </a:solidFill>
              <a:ln w="3438" cap="flat">
                <a:noFill/>
                <a:prstDash val="solid"/>
                <a:miter/>
              </a:ln>
            </p:spPr>
            <p:txBody>
              <a:bodyPr rtlCol="0" anchor="ctr"/>
              <a:lstStyle/>
              <a:p>
                <a:endParaRPr lang="en-US" dirty="0"/>
              </a:p>
            </p:txBody>
          </p:sp>
          <p:sp>
            <p:nvSpPr>
              <p:cNvPr id="60" name="Freeform: Shape 11">
                <a:extLst>
                  <a:ext uri="{FF2B5EF4-FFF2-40B4-BE49-F238E27FC236}">
                    <a16:creationId xmlns:a16="http://schemas.microsoft.com/office/drawing/2014/main" id="{4307BDD7-40EF-445C-98D5-797D526B6483}"/>
                  </a:ext>
                </a:extLst>
              </p:cNvPr>
              <p:cNvSpPr/>
              <p:nvPr/>
            </p:nvSpPr>
            <p:spPr>
              <a:xfrm>
                <a:off x="7145627" y="3337195"/>
                <a:ext cx="930482" cy="1464649"/>
              </a:xfrm>
              <a:custGeom>
                <a:avLst/>
                <a:gdLst>
                  <a:gd name="connsiteX0" fmla="*/ 897402 w 930482"/>
                  <a:gd name="connsiteY0" fmla="*/ 873838 h 1464648"/>
                  <a:gd name="connsiteX1" fmla="*/ 793671 w 930482"/>
                  <a:gd name="connsiteY1" fmla="*/ 1069240 h 1464648"/>
                  <a:gd name="connsiteX2" fmla="*/ 603439 w 930482"/>
                  <a:gd name="connsiteY2" fmla="*/ 1334255 h 1464648"/>
                  <a:gd name="connsiteX3" fmla="*/ 568632 w 930482"/>
                  <a:gd name="connsiteY3" fmla="*/ 1464867 h 1464648"/>
                  <a:gd name="connsiteX4" fmla="*/ 547954 w 930482"/>
                  <a:gd name="connsiteY4" fmla="*/ 1460043 h 1464648"/>
                  <a:gd name="connsiteX5" fmla="*/ 387015 w 930482"/>
                  <a:gd name="connsiteY5" fmla="*/ 1371130 h 1464648"/>
                  <a:gd name="connsiteX6" fmla="*/ 238827 w 930482"/>
                  <a:gd name="connsiteY6" fmla="*/ 1317369 h 1464648"/>
                  <a:gd name="connsiteX7" fmla="*/ 126136 w 930482"/>
                  <a:gd name="connsiteY7" fmla="*/ 1308753 h 1464648"/>
                  <a:gd name="connsiteX8" fmla="*/ 54109 w 930482"/>
                  <a:gd name="connsiteY8" fmla="*/ 1173661 h 1464648"/>
                  <a:gd name="connsiteX9" fmla="*/ 4 w 930482"/>
                  <a:gd name="connsiteY9" fmla="*/ 913815 h 1464648"/>
                  <a:gd name="connsiteX10" fmla="*/ 23438 w 930482"/>
                  <a:gd name="connsiteY10" fmla="*/ 783892 h 1464648"/>
                  <a:gd name="connsiteX11" fmla="*/ 51697 w 930482"/>
                  <a:gd name="connsiteY11" fmla="*/ 406185 h 1464648"/>
                  <a:gd name="connsiteX12" fmla="*/ 54454 w 930482"/>
                  <a:gd name="connsiteY12" fmla="*/ 396191 h 1464648"/>
                  <a:gd name="connsiteX13" fmla="*/ 99255 w 930482"/>
                  <a:gd name="connsiteY13" fmla="*/ 389987 h 1464648"/>
                  <a:gd name="connsiteX14" fmla="*/ 160943 w 930482"/>
                  <a:gd name="connsiteY14" fmla="*/ 415145 h 1464648"/>
                  <a:gd name="connsiteX15" fmla="*/ 191269 w 930482"/>
                  <a:gd name="connsiteY15" fmla="*/ 492685 h 1464648"/>
                  <a:gd name="connsiteX16" fmla="*/ 206433 w 930482"/>
                  <a:gd name="connsiteY16" fmla="*/ 640873 h 1464648"/>
                  <a:gd name="connsiteX17" fmla="*/ 207122 w 930482"/>
                  <a:gd name="connsiteY17" fmla="*/ 710832 h 1464648"/>
                  <a:gd name="connsiteX18" fmla="*/ 207811 w 930482"/>
                  <a:gd name="connsiteY18" fmla="*/ 774242 h 1464648"/>
                  <a:gd name="connsiteX19" fmla="*/ 246065 w 930482"/>
                  <a:gd name="connsiteY19" fmla="*/ 673612 h 1464648"/>
                  <a:gd name="connsiteX20" fmla="*/ 361513 w 930482"/>
                  <a:gd name="connsiteY20" fmla="*/ 376547 h 1464648"/>
                  <a:gd name="connsiteX21" fmla="*/ 472482 w 930482"/>
                  <a:gd name="connsiteY21" fmla="*/ 93611 h 1464648"/>
                  <a:gd name="connsiteX22" fmla="*/ 522452 w 930482"/>
                  <a:gd name="connsiteY22" fmla="*/ 20207 h 1464648"/>
                  <a:gd name="connsiteX23" fmla="*/ 573457 w 930482"/>
                  <a:gd name="connsiteY23" fmla="*/ 1252 h 1464648"/>
                  <a:gd name="connsiteX24" fmla="*/ 606540 w 930482"/>
                  <a:gd name="connsiteY24" fmla="*/ 119458 h 1464648"/>
                  <a:gd name="connsiteX25" fmla="*/ 578970 w 930482"/>
                  <a:gd name="connsiteY25" fmla="*/ 237319 h 1464648"/>
                  <a:gd name="connsiteX26" fmla="*/ 528656 w 930482"/>
                  <a:gd name="connsiteY26" fmla="*/ 414800 h 1464648"/>
                  <a:gd name="connsiteX27" fmla="*/ 506600 w 930482"/>
                  <a:gd name="connsiteY27" fmla="*/ 586423 h 1464648"/>
                  <a:gd name="connsiteX28" fmla="*/ 518317 w 930482"/>
                  <a:gd name="connsiteY28" fmla="*/ 602275 h 1464648"/>
                  <a:gd name="connsiteX29" fmla="*/ 532102 w 930482"/>
                  <a:gd name="connsiteY29" fmla="*/ 589869 h 1464648"/>
                  <a:gd name="connsiteX30" fmla="*/ 626528 w 930482"/>
                  <a:gd name="connsiteY30" fmla="*/ 480279 h 1464648"/>
                  <a:gd name="connsiteX31" fmla="*/ 718888 w 930482"/>
                  <a:gd name="connsiteY31" fmla="*/ 415145 h 1464648"/>
                  <a:gd name="connsiteX32" fmla="*/ 778852 w 930482"/>
                  <a:gd name="connsiteY32" fmla="*/ 453398 h 1464648"/>
                  <a:gd name="connsiteX33" fmla="*/ 781954 w 930482"/>
                  <a:gd name="connsiteY33" fmla="*/ 508193 h 1464648"/>
                  <a:gd name="connsiteX34" fmla="*/ 761276 w 930482"/>
                  <a:gd name="connsiteY34" fmla="*/ 559887 h 1464648"/>
                  <a:gd name="connsiteX35" fmla="*/ 839850 w 930482"/>
                  <a:gd name="connsiteY35" fmla="*/ 538520 h 1464648"/>
                  <a:gd name="connsiteX36" fmla="*/ 887753 w 930482"/>
                  <a:gd name="connsiteY36" fmla="*/ 610202 h 1464648"/>
                  <a:gd name="connsiteX37" fmla="*/ 870866 w 930482"/>
                  <a:gd name="connsiteY37" fmla="*/ 697736 h 1464648"/>
                  <a:gd name="connsiteX38" fmla="*/ 931520 w 930482"/>
                  <a:gd name="connsiteY38" fmla="*/ 770451 h 1464648"/>
                  <a:gd name="connsiteX39" fmla="*/ 897402 w 930482"/>
                  <a:gd name="connsiteY39" fmla="*/ 873838 h 1464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30482" h="1464648">
                    <a:moveTo>
                      <a:pt x="897402" y="873838"/>
                    </a:moveTo>
                    <a:cubicBezTo>
                      <a:pt x="862595" y="938283"/>
                      <a:pt x="832613" y="1006518"/>
                      <a:pt x="793671" y="1069240"/>
                    </a:cubicBezTo>
                    <a:cubicBezTo>
                      <a:pt x="736119" y="1162633"/>
                      <a:pt x="668572" y="1247065"/>
                      <a:pt x="603439" y="1334255"/>
                    </a:cubicBezTo>
                    <a:cubicBezTo>
                      <a:pt x="584140" y="1360102"/>
                      <a:pt x="595168" y="1453150"/>
                      <a:pt x="568632" y="1464867"/>
                    </a:cubicBezTo>
                    <a:cubicBezTo>
                      <a:pt x="560361" y="1468314"/>
                      <a:pt x="554502" y="1463833"/>
                      <a:pt x="547954" y="1460043"/>
                    </a:cubicBezTo>
                    <a:cubicBezTo>
                      <a:pt x="494538" y="1429716"/>
                      <a:pt x="442155" y="1398355"/>
                      <a:pt x="387015" y="1371130"/>
                    </a:cubicBezTo>
                    <a:cubicBezTo>
                      <a:pt x="339802" y="1347695"/>
                      <a:pt x="291210" y="1326329"/>
                      <a:pt x="238827" y="1317369"/>
                    </a:cubicBezTo>
                    <a:cubicBezTo>
                      <a:pt x="201608" y="1311165"/>
                      <a:pt x="164044" y="1304962"/>
                      <a:pt x="126136" y="1308753"/>
                    </a:cubicBezTo>
                    <a:cubicBezTo>
                      <a:pt x="92707" y="1312199"/>
                      <a:pt x="63759" y="1200197"/>
                      <a:pt x="54109" y="1173661"/>
                    </a:cubicBezTo>
                    <a:cubicBezTo>
                      <a:pt x="24472" y="1090262"/>
                      <a:pt x="-341" y="1003072"/>
                      <a:pt x="4" y="913815"/>
                    </a:cubicBezTo>
                    <a:cubicBezTo>
                      <a:pt x="4" y="869358"/>
                      <a:pt x="15167" y="827314"/>
                      <a:pt x="23438" y="783892"/>
                    </a:cubicBezTo>
                    <a:cubicBezTo>
                      <a:pt x="47217" y="659827"/>
                      <a:pt x="47561" y="532317"/>
                      <a:pt x="51697" y="406185"/>
                    </a:cubicBezTo>
                    <a:cubicBezTo>
                      <a:pt x="51697" y="402739"/>
                      <a:pt x="53076" y="399292"/>
                      <a:pt x="54454" y="396191"/>
                    </a:cubicBezTo>
                    <a:cubicBezTo>
                      <a:pt x="58934" y="386886"/>
                      <a:pt x="90295" y="389987"/>
                      <a:pt x="99255" y="389987"/>
                    </a:cubicBezTo>
                    <a:cubicBezTo>
                      <a:pt x="123723" y="390332"/>
                      <a:pt x="144401" y="395157"/>
                      <a:pt x="160943" y="415145"/>
                    </a:cubicBezTo>
                    <a:cubicBezTo>
                      <a:pt x="179208" y="436512"/>
                      <a:pt x="186100" y="465115"/>
                      <a:pt x="191269" y="492685"/>
                    </a:cubicBezTo>
                    <a:cubicBezTo>
                      <a:pt x="200574" y="541622"/>
                      <a:pt x="205744" y="591247"/>
                      <a:pt x="206433" y="640873"/>
                    </a:cubicBezTo>
                    <a:cubicBezTo>
                      <a:pt x="206777" y="664308"/>
                      <a:pt x="205744" y="687742"/>
                      <a:pt x="207122" y="710832"/>
                    </a:cubicBezTo>
                    <a:cubicBezTo>
                      <a:pt x="207811" y="729441"/>
                      <a:pt x="214015" y="756322"/>
                      <a:pt x="207811" y="774242"/>
                    </a:cubicBezTo>
                    <a:cubicBezTo>
                      <a:pt x="218495" y="744260"/>
                      <a:pt x="232280" y="708764"/>
                      <a:pt x="246065" y="673612"/>
                    </a:cubicBezTo>
                    <a:cubicBezTo>
                      <a:pt x="284662" y="574705"/>
                      <a:pt x="322915" y="475454"/>
                      <a:pt x="361513" y="376547"/>
                    </a:cubicBezTo>
                    <a:cubicBezTo>
                      <a:pt x="398388" y="282465"/>
                      <a:pt x="429404" y="184937"/>
                      <a:pt x="472482" y="93611"/>
                    </a:cubicBezTo>
                    <a:cubicBezTo>
                      <a:pt x="485233" y="66731"/>
                      <a:pt x="499707" y="40539"/>
                      <a:pt x="522452" y="20207"/>
                    </a:cubicBezTo>
                    <a:cubicBezTo>
                      <a:pt x="536237" y="7800"/>
                      <a:pt x="553813" y="-3917"/>
                      <a:pt x="573457" y="1252"/>
                    </a:cubicBezTo>
                    <a:cubicBezTo>
                      <a:pt x="620325" y="13659"/>
                      <a:pt x="611710" y="84307"/>
                      <a:pt x="606540" y="119458"/>
                    </a:cubicBezTo>
                    <a:cubicBezTo>
                      <a:pt x="600682" y="159434"/>
                      <a:pt x="591377" y="198722"/>
                      <a:pt x="578970" y="237319"/>
                    </a:cubicBezTo>
                    <a:cubicBezTo>
                      <a:pt x="560705" y="294182"/>
                      <a:pt x="543819" y="355525"/>
                      <a:pt x="528656" y="414800"/>
                    </a:cubicBezTo>
                    <a:cubicBezTo>
                      <a:pt x="516249" y="463048"/>
                      <a:pt x="484199" y="536797"/>
                      <a:pt x="506600" y="586423"/>
                    </a:cubicBezTo>
                    <a:cubicBezTo>
                      <a:pt x="509357" y="592626"/>
                      <a:pt x="511080" y="601241"/>
                      <a:pt x="518317" y="602275"/>
                    </a:cubicBezTo>
                    <a:cubicBezTo>
                      <a:pt x="524865" y="603309"/>
                      <a:pt x="527966" y="595038"/>
                      <a:pt x="532102" y="589869"/>
                    </a:cubicBezTo>
                    <a:cubicBezTo>
                      <a:pt x="561739" y="551960"/>
                      <a:pt x="592411" y="514741"/>
                      <a:pt x="626528" y="480279"/>
                    </a:cubicBezTo>
                    <a:cubicBezTo>
                      <a:pt x="650652" y="456155"/>
                      <a:pt x="682702" y="415834"/>
                      <a:pt x="718888" y="415145"/>
                    </a:cubicBezTo>
                    <a:cubicBezTo>
                      <a:pt x="744045" y="414800"/>
                      <a:pt x="768513" y="430308"/>
                      <a:pt x="778852" y="453398"/>
                    </a:cubicBezTo>
                    <a:cubicBezTo>
                      <a:pt x="786434" y="470285"/>
                      <a:pt x="786089" y="489928"/>
                      <a:pt x="781954" y="508193"/>
                    </a:cubicBezTo>
                    <a:cubicBezTo>
                      <a:pt x="777818" y="526114"/>
                      <a:pt x="769547" y="543000"/>
                      <a:pt x="761276" y="559887"/>
                    </a:cubicBezTo>
                    <a:cubicBezTo>
                      <a:pt x="774027" y="533351"/>
                      <a:pt x="816071" y="527492"/>
                      <a:pt x="839850" y="538520"/>
                    </a:cubicBezTo>
                    <a:cubicBezTo>
                      <a:pt x="867076" y="550927"/>
                      <a:pt x="884307" y="580219"/>
                      <a:pt x="887753" y="610202"/>
                    </a:cubicBezTo>
                    <a:cubicBezTo>
                      <a:pt x="891199" y="640184"/>
                      <a:pt x="882928" y="670166"/>
                      <a:pt x="870866" y="697736"/>
                    </a:cubicBezTo>
                    <a:cubicBezTo>
                      <a:pt x="915323" y="697391"/>
                      <a:pt x="927729" y="728407"/>
                      <a:pt x="931520" y="770451"/>
                    </a:cubicBezTo>
                    <a:cubicBezTo>
                      <a:pt x="934622" y="810428"/>
                      <a:pt x="915667" y="839721"/>
                      <a:pt x="897402" y="873838"/>
                    </a:cubicBezTo>
                    <a:close/>
                  </a:path>
                </a:pathLst>
              </a:custGeom>
              <a:solidFill>
                <a:srgbClr val="FDB98A"/>
              </a:solidFill>
              <a:ln w="3438" cap="flat">
                <a:noFill/>
                <a:prstDash val="solid"/>
                <a:miter/>
              </a:ln>
            </p:spPr>
            <p:txBody>
              <a:bodyPr rtlCol="0" anchor="ctr"/>
              <a:lstStyle/>
              <a:p>
                <a:endParaRPr lang="en-US" dirty="0"/>
              </a:p>
            </p:txBody>
          </p:sp>
        </p:grpSp>
      </p:grpSp>
      <p:sp>
        <p:nvSpPr>
          <p:cNvPr id="63" name="TextBox 62"/>
          <p:cNvSpPr txBox="1"/>
          <p:nvPr/>
        </p:nvSpPr>
        <p:spPr>
          <a:xfrm>
            <a:off x="1179601" y="1164826"/>
            <a:ext cx="10789486" cy="5442516"/>
          </a:xfrm>
          <a:prstGeom prst="rect">
            <a:avLst/>
          </a:prstGeom>
          <a:noFill/>
        </p:spPr>
        <p:txBody>
          <a:bodyPr wrap="square" rtlCol="0">
            <a:spAutoFit/>
          </a:bodyPr>
          <a:lstStyle/>
          <a:p>
            <a:pPr>
              <a:lnSpc>
                <a:spcPct val="150000"/>
              </a:lnSpc>
            </a:pPr>
            <a:r>
              <a:rPr lang="en-US" b="1" dirty="0"/>
              <a:t>Study Design</a:t>
            </a:r>
            <a:endParaRPr lang="en-US" dirty="0"/>
          </a:p>
          <a:p>
            <a:pPr>
              <a:lnSpc>
                <a:spcPct val="150000"/>
              </a:lnSpc>
            </a:pPr>
            <a:r>
              <a:rPr lang="en-US" dirty="0"/>
              <a:t>The present study is descriptive in nature. </a:t>
            </a:r>
          </a:p>
          <a:p>
            <a:pPr>
              <a:lnSpc>
                <a:spcPct val="150000"/>
              </a:lnSpc>
            </a:pPr>
            <a:r>
              <a:rPr lang="en-US" b="1" dirty="0"/>
              <a:t>Type of Data</a:t>
            </a:r>
            <a:endParaRPr lang="en-US" dirty="0"/>
          </a:p>
          <a:p>
            <a:pPr>
              <a:lnSpc>
                <a:spcPct val="150000"/>
              </a:lnSpc>
            </a:pPr>
            <a:r>
              <a:rPr lang="en-US" dirty="0"/>
              <a:t>The published government reports, articles from journals, websites etc., were used for secondary data collection purpose.</a:t>
            </a:r>
          </a:p>
          <a:p>
            <a:pPr>
              <a:lnSpc>
                <a:spcPct val="150000"/>
              </a:lnSpc>
            </a:pPr>
            <a:r>
              <a:rPr lang="en-US" b="1" dirty="0"/>
              <a:t>Data Analysis</a:t>
            </a:r>
            <a:endParaRPr lang="en-US" dirty="0"/>
          </a:p>
          <a:p>
            <a:pPr>
              <a:lnSpc>
                <a:spcPct val="150000"/>
              </a:lnSpc>
            </a:pPr>
            <a:r>
              <a:rPr lang="en-US" b="1" dirty="0"/>
              <a:t>Qualitative Analysis:</a:t>
            </a:r>
            <a:r>
              <a:rPr lang="en-US" dirty="0"/>
              <a:t> Systematic literature reviews have been done to extract insights into the degrees of challenges and opportunities. Conducted a content analysis of qualitative data to understand the impact of creative entrepreneurship on cultural heritage preservation. Reviewed existing policies related to creative entrepreneurship and sustainable development in Nagaland. By employing this comprehensive research methodology, the study aims to provide a thorough understanding of the challenges and opportunities associated with sustainable development through creative entrepreneurship in Nagaland. </a:t>
            </a:r>
            <a:endParaRPr lang="en-US" sz="1600" dirty="0"/>
          </a:p>
        </p:txBody>
      </p:sp>
    </p:spTree>
    <p:extLst>
      <p:ext uri="{BB962C8B-B14F-4D97-AF65-F5344CB8AC3E}">
        <p14:creationId xmlns:p14="http://schemas.microsoft.com/office/powerpoint/2010/main" val="2960596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009C79-8591-4A58-A9F5-FA2E249DFF61}"/>
              </a:ext>
            </a:extLst>
          </p:cNvPr>
          <p:cNvSpPr>
            <a:spLocks noGrp="1"/>
          </p:cNvSpPr>
          <p:nvPr>
            <p:ph type="body" sz="quarter" idx="10"/>
          </p:nvPr>
        </p:nvSpPr>
        <p:spPr>
          <a:xfrm>
            <a:off x="323529" y="305186"/>
            <a:ext cx="11573197" cy="527327"/>
          </a:xfrm>
        </p:spPr>
        <p:txBody>
          <a:bodyPr/>
          <a:lstStyle/>
          <a:p>
            <a:r>
              <a:rPr lang="en-US" sz="2400" b="1" dirty="0"/>
              <a:t>CHALLENGES FACED BY THE CREATIVE ENTREPRENEURS IN NAGALAND</a:t>
            </a:r>
            <a:endParaRPr lang="en-US" sz="2400" dirty="0"/>
          </a:p>
        </p:txBody>
      </p:sp>
      <p:grpSp>
        <p:nvGrpSpPr>
          <p:cNvPr id="61" name="그룹 60">
            <a:extLst>
              <a:ext uri="{FF2B5EF4-FFF2-40B4-BE49-F238E27FC236}">
                <a16:creationId xmlns:a16="http://schemas.microsoft.com/office/drawing/2014/main" id="{0333AC57-3C2E-46E8-BC83-81205D90DC57}"/>
              </a:ext>
            </a:extLst>
          </p:cNvPr>
          <p:cNvGrpSpPr/>
          <p:nvPr/>
        </p:nvGrpSpPr>
        <p:grpSpPr>
          <a:xfrm>
            <a:off x="230756" y="1085193"/>
            <a:ext cx="712799" cy="910417"/>
            <a:chOff x="-9728" y="1359557"/>
            <a:chExt cx="4314722" cy="5510507"/>
          </a:xfrm>
        </p:grpSpPr>
        <p:grpSp>
          <p:nvGrpSpPr>
            <p:cNvPr id="52" name="Group 2">
              <a:extLst>
                <a:ext uri="{FF2B5EF4-FFF2-40B4-BE49-F238E27FC236}">
                  <a16:creationId xmlns:a16="http://schemas.microsoft.com/office/drawing/2014/main" id="{95E958D3-D13E-4F78-ACA0-2F56962AC507}"/>
                </a:ext>
              </a:extLst>
            </p:cNvPr>
            <p:cNvGrpSpPr/>
            <p:nvPr/>
          </p:nvGrpSpPr>
          <p:grpSpPr>
            <a:xfrm>
              <a:off x="217122" y="1359557"/>
              <a:ext cx="3595328" cy="3888592"/>
              <a:chOff x="5277160" y="1526519"/>
              <a:chExt cx="2000337" cy="2522764"/>
            </a:xfrm>
            <a:solidFill>
              <a:schemeClr val="accent1"/>
            </a:solidFill>
          </p:grpSpPr>
          <p:sp>
            <p:nvSpPr>
              <p:cNvPr id="53" name="Arrow: Up 61">
                <a:extLst>
                  <a:ext uri="{FF2B5EF4-FFF2-40B4-BE49-F238E27FC236}">
                    <a16:creationId xmlns:a16="http://schemas.microsoft.com/office/drawing/2014/main" id="{57F0DA6C-12D6-487E-8AAD-0B4167BA4ADB}"/>
                  </a:ext>
                </a:extLst>
              </p:cNvPr>
              <p:cNvSpPr/>
              <p:nvPr/>
            </p:nvSpPr>
            <p:spPr>
              <a:xfrm rot="2141881">
                <a:off x="6997612" y="1526519"/>
                <a:ext cx="279885" cy="1922357"/>
              </a:xfrm>
              <a:custGeom>
                <a:avLst/>
                <a:gdLst>
                  <a:gd name="connsiteX0" fmla="*/ 0 w 268141"/>
                  <a:gd name="connsiteY0" fmla="*/ 291531 h 1886717"/>
                  <a:gd name="connsiteX1" fmla="*/ 134071 w 268141"/>
                  <a:gd name="connsiteY1" fmla="*/ 0 h 1886717"/>
                  <a:gd name="connsiteX2" fmla="*/ 268141 w 268141"/>
                  <a:gd name="connsiteY2" fmla="*/ 291531 h 1886717"/>
                  <a:gd name="connsiteX3" fmla="*/ 185487 w 268141"/>
                  <a:gd name="connsiteY3" fmla="*/ 291531 h 1886717"/>
                  <a:gd name="connsiteX4" fmla="*/ 185487 w 268141"/>
                  <a:gd name="connsiteY4" fmla="*/ 1886717 h 1886717"/>
                  <a:gd name="connsiteX5" fmla="*/ 82654 w 268141"/>
                  <a:gd name="connsiteY5" fmla="*/ 1886717 h 1886717"/>
                  <a:gd name="connsiteX6" fmla="*/ 82654 w 268141"/>
                  <a:gd name="connsiteY6" fmla="*/ 291531 h 1886717"/>
                  <a:gd name="connsiteX7" fmla="*/ 0 w 268141"/>
                  <a:gd name="connsiteY7" fmla="*/ 291531 h 1886717"/>
                  <a:gd name="connsiteX0" fmla="*/ 0 w 268141"/>
                  <a:gd name="connsiteY0" fmla="*/ 291531 h 1886717"/>
                  <a:gd name="connsiteX1" fmla="*/ 134071 w 268141"/>
                  <a:gd name="connsiteY1" fmla="*/ 0 h 1886717"/>
                  <a:gd name="connsiteX2" fmla="*/ 268141 w 268141"/>
                  <a:gd name="connsiteY2" fmla="*/ 291531 h 1886717"/>
                  <a:gd name="connsiteX3" fmla="*/ 185487 w 268141"/>
                  <a:gd name="connsiteY3" fmla="*/ 291531 h 1886717"/>
                  <a:gd name="connsiteX4" fmla="*/ 185487 w 268141"/>
                  <a:gd name="connsiteY4" fmla="*/ 1886717 h 1886717"/>
                  <a:gd name="connsiteX5" fmla="*/ 82654 w 268141"/>
                  <a:gd name="connsiteY5" fmla="*/ 1886717 h 1886717"/>
                  <a:gd name="connsiteX6" fmla="*/ 89774 w 268141"/>
                  <a:gd name="connsiteY6" fmla="*/ 272599 h 1886717"/>
                  <a:gd name="connsiteX7" fmla="*/ 0 w 268141"/>
                  <a:gd name="connsiteY7" fmla="*/ 291531 h 1886717"/>
                  <a:gd name="connsiteX0" fmla="*/ 0 w 269777"/>
                  <a:gd name="connsiteY0" fmla="*/ 289253 h 1886717"/>
                  <a:gd name="connsiteX1" fmla="*/ 135707 w 269777"/>
                  <a:gd name="connsiteY1" fmla="*/ 0 h 1886717"/>
                  <a:gd name="connsiteX2" fmla="*/ 269777 w 269777"/>
                  <a:gd name="connsiteY2" fmla="*/ 291531 h 1886717"/>
                  <a:gd name="connsiteX3" fmla="*/ 187123 w 269777"/>
                  <a:gd name="connsiteY3" fmla="*/ 291531 h 1886717"/>
                  <a:gd name="connsiteX4" fmla="*/ 187123 w 269777"/>
                  <a:gd name="connsiteY4" fmla="*/ 1886717 h 1886717"/>
                  <a:gd name="connsiteX5" fmla="*/ 84290 w 269777"/>
                  <a:gd name="connsiteY5" fmla="*/ 1886717 h 1886717"/>
                  <a:gd name="connsiteX6" fmla="*/ 91410 w 269777"/>
                  <a:gd name="connsiteY6" fmla="*/ 272599 h 1886717"/>
                  <a:gd name="connsiteX7" fmla="*/ 0 w 269777"/>
                  <a:gd name="connsiteY7" fmla="*/ 289253 h 1886717"/>
                  <a:gd name="connsiteX0" fmla="*/ 0 w 279885"/>
                  <a:gd name="connsiteY0" fmla="*/ 289253 h 1886717"/>
                  <a:gd name="connsiteX1" fmla="*/ 135707 w 279885"/>
                  <a:gd name="connsiteY1" fmla="*/ 0 h 1886717"/>
                  <a:gd name="connsiteX2" fmla="*/ 279885 w 279885"/>
                  <a:gd name="connsiteY2" fmla="*/ 291177 h 1886717"/>
                  <a:gd name="connsiteX3" fmla="*/ 187123 w 279885"/>
                  <a:gd name="connsiteY3" fmla="*/ 291531 h 1886717"/>
                  <a:gd name="connsiteX4" fmla="*/ 187123 w 279885"/>
                  <a:gd name="connsiteY4" fmla="*/ 1886717 h 1886717"/>
                  <a:gd name="connsiteX5" fmla="*/ 84290 w 279885"/>
                  <a:gd name="connsiteY5" fmla="*/ 1886717 h 1886717"/>
                  <a:gd name="connsiteX6" fmla="*/ 91410 w 279885"/>
                  <a:gd name="connsiteY6" fmla="*/ 272599 h 1886717"/>
                  <a:gd name="connsiteX7" fmla="*/ 0 w 279885"/>
                  <a:gd name="connsiteY7" fmla="*/ 289253 h 1886717"/>
                  <a:gd name="connsiteX0" fmla="*/ 0 w 279885"/>
                  <a:gd name="connsiteY0" fmla="*/ 289253 h 1886717"/>
                  <a:gd name="connsiteX1" fmla="*/ 135707 w 279885"/>
                  <a:gd name="connsiteY1" fmla="*/ 0 h 1886717"/>
                  <a:gd name="connsiteX2" fmla="*/ 279885 w 279885"/>
                  <a:gd name="connsiteY2" fmla="*/ 291177 h 1886717"/>
                  <a:gd name="connsiteX3" fmla="*/ 185774 w 279885"/>
                  <a:gd name="connsiteY3" fmla="*/ 275232 h 1886717"/>
                  <a:gd name="connsiteX4" fmla="*/ 187123 w 279885"/>
                  <a:gd name="connsiteY4" fmla="*/ 1886717 h 1886717"/>
                  <a:gd name="connsiteX5" fmla="*/ 84290 w 279885"/>
                  <a:gd name="connsiteY5" fmla="*/ 1886717 h 1886717"/>
                  <a:gd name="connsiteX6" fmla="*/ 91410 w 279885"/>
                  <a:gd name="connsiteY6" fmla="*/ 272599 h 1886717"/>
                  <a:gd name="connsiteX7" fmla="*/ 0 w 279885"/>
                  <a:gd name="connsiteY7" fmla="*/ 289253 h 1886717"/>
                  <a:gd name="connsiteX0" fmla="*/ 0 w 279885"/>
                  <a:gd name="connsiteY0" fmla="*/ 289253 h 1886717"/>
                  <a:gd name="connsiteX1" fmla="*/ 135707 w 279885"/>
                  <a:gd name="connsiteY1" fmla="*/ 0 h 1886717"/>
                  <a:gd name="connsiteX2" fmla="*/ 279885 w 279885"/>
                  <a:gd name="connsiteY2" fmla="*/ 291177 h 1886717"/>
                  <a:gd name="connsiteX3" fmla="*/ 185774 w 279885"/>
                  <a:gd name="connsiteY3" fmla="*/ 275232 h 1886717"/>
                  <a:gd name="connsiteX4" fmla="*/ 187123 w 279885"/>
                  <a:gd name="connsiteY4" fmla="*/ 1886717 h 1886717"/>
                  <a:gd name="connsiteX5" fmla="*/ 94905 w 279885"/>
                  <a:gd name="connsiteY5" fmla="*/ 1834190 h 1886717"/>
                  <a:gd name="connsiteX6" fmla="*/ 91410 w 279885"/>
                  <a:gd name="connsiteY6" fmla="*/ 272599 h 1886717"/>
                  <a:gd name="connsiteX7" fmla="*/ 0 w 279885"/>
                  <a:gd name="connsiteY7" fmla="*/ 289253 h 1886717"/>
                  <a:gd name="connsiteX0" fmla="*/ 0 w 279885"/>
                  <a:gd name="connsiteY0" fmla="*/ 289253 h 1886717"/>
                  <a:gd name="connsiteX1" fmla="*/ 135707 w 279885"/>
                  <a:gd name="connsiteY1" fmla="*/ 0 h 1886717"/>
                  <a:gd name="connsiteX2" fmla="*/ 279885 w 279885"/>
                  <a:gd name="connsiteY2" fmla="*/ 291177 h 1886717"/>
                  <a:gd name="connsiteX3" fmla="*/ 185774 w 279885"/>
                  <a:gd name="connsiteY3" fmla="*/ 275232 h 1886717"/>
                  <a:gd name="connsiteX4" fmla="*/ 187123 w 279885"/>
                  <a:gd name="connsiteY4" fmla="*/ 1886717 h 1886717"/>
                  <a:gd name="connsiteX5" fmla="*/ 90485 w 279885"/>
                  <a:gd name="connsiteY5" fmla="*/ 1885721 h 1886717"/>
                  <a:gd name="connsiteX6" fmla="*/ 91410 w 279885"/>
                  <a:gd name="connsiteY6" fmla="*/ 272599 h 1886717"/>
                  <a:gd name="connsiteX7" fmla="*/ 0 w 279885"/>
                  <a:gd name="connsiteY7" fmla="*/ 289253 h 1886717"/>
                  <a:gd name="connsiteX0" fmla="*/ 0 w 279885"/>
                  <a:gd name="connsiteY0" fmla="*/ 289253 h 1902443"/>
                  <a:gd name="connsiteX1" fmla="*/ 135707 w 279885"/>
                  <a:gd name="connsiteY1" fmla="*/ 0 h 1902443"/>
                  <a:gd name="connsiteX2" fmla="*/ 279885 w 279885"/>
                  <a:gd name="connsiteY2" fmla="*/ 291177 h 1902443"/>
                  <a:gd name="connsiteX3" fmla="*/ 185774 w 279885"/>
                  <a:gd name="connsiteY3" fmla="*/ 275232 h 1902443"/>
                  <a:gd name="connsiteX4" fmla="*/ 160430 w 279885"/>
                  <a:gd name="connsiteY4" fmla="*/ 1902443 h 1902443"/>
                  <a:gd name="connsiteX5" fmla="*/ 90485 w 279885"/>
                  <a:gd name="connsiteY5" fmla="*/ 1885721 h 1902443"/>
                  <a:gd name="connsiteX6" fmla="*/ 91410 w 279885"/>
                  <a:gd name="connsiteY6" fmla="*/ 272599 h 1902443"/>
                  <a:gd name="connsiteX7" fmla="*/ 0 w 279885"/>
                  <a:gd name="connsiteY7" fmla="*/ 289253 h 1902443"/>
                  <a:gd name="connsiteX0" fmla="*/ 0 w 279885"/>
                  <a:gd name="connsiteY0" fmla="*/ 289253 h 1902443"/>
                  <a:gd name="connsiteX1" fmla="*/ 135707 w 279885"/>
                  <a:gd name="connsiteY1" fmla="*/ 0 h 1902443"/>
                  <a:gd name="connsiteX2" fmla="*/ 279885 w 279885"/>
                  <a:gd name="connsiteY2" fmla="*/ 291177 h 1902443"/>
                  <a:gd name="connsiteX3" fmla="*/ 181860 w 279885"/>
                  <a:gd name="connsiteY3" fmla="*/ 274591 h 1902443"/>
                  <a:gd name="connsiteX4" fmla="*/ 160430 w 279885"/>
                  <a:gd name="connsiteY4" fmla="*/ 1902443 h 1902443"/>
                  <a:gd name="connsiteX5" fmla="*/ 90485 w 279885"/>
                  <a:gd name="connsiteY5" fmla="*/ 1885721 h 1902443"/>
                  <a:gd name="connsiteX6" fmla="*/ 91410 w 279885"/>
                  <a:gd name="connsiteY6" fmla="*/ 272599 h 1902443"/>
                  <a:gd name="connsiteX7" fmla="*/ 0 w 279885"/>
                  <a:gd name="connsiteY7" fmla="*/ 289253 h 1902443"/>
                  <a:gd name="connsiteX0" fmla="*/ 0 w 279885"/>
                  <a:gd name="connsiteY0" fmla="*/ 289253 h 1902443"/>
                  <a:gd name="connsiteX1" fmla="*/ 135707 w 279885"/>
                  <a:gd name="connsiteY1" fmla="*/ 0 h 1902443"/>
                  <a:gd name="connsiteX2" fmla="*/ 279885 w 279885"/>
                  <a:gd name="connsiteY2" fmla="*/ 291177 h 1902443"/>
                  <a:gd name="connsiteX3" fmla="*/ 181860 w 279885"/>
                  <a:gd name="connsiteY3" fmla="*/ 274591 h 1902443"/>
                  <a:gd name="connsiteX4" fmla="*/ 160430 w 279885"/>
                  <a:gd name="connsiteY4" fmla="*/ 1902443 h 1902443"/>
                  <a:gd name="connsiteX5" fmla="*/ 90485 w 279885"/>
                  <a:gd name="connsiteY5" fmla="*/ 1885721 h 1902443"/>
                  <a:gd name="connsiteX6" fmla="*/ 91410 w 279885"/>
                  <a:gd name="connsiteY6" fmla="*/ 272599 h 1902443"/>
                  <a:gd name="connsiteX7" fmla="*/ 0 w 279885"/>
                  <a:gd name="connsiteY7" fmla="*/ 289253 h 1902443"/>
                  <a:gd name="connsiteX0" fmla="*/ 0 w 279885"/>
                  <a:gd name="connsiteY0" fmla="*/ 277509 h 1890699"/>
                  <a:gd name="connsiteX1" fmla="*/ 133783 w 279885"/>
                  <a:gd name="connsiteY1" fmla="*/ 0 h 1890699"/>
                  <a:gd name="connsiteX2" fmla="*/ 279885 w 279885"/>
                  <a:gd name="connsiteY2" fmla="*/ 279433 h 1890699"/>
                  <a:gd name="connsiteX3" fmla="*/ 181860 w 279885"/>
                  <a:gd name="connsiteY3" fmla="*/ 262847 h 1890699"/>
                  <a:gd name="connsiteX4" fmla="*/ 160430 w 279885"/>
                  <a:gd name="connsiteY4" fmla="*/ 1890699 h 1890699"/>
                  <a:gd name="connsiteX5" fmla="*/ 90485 w 279885"/>
                  <a:gd name="connsiteY5" fmla="*/ 1873977 h 1890699"/>
                  <a:gd name="connsiteX6" fmla="*/ 91410 w 279885"/>
                  <a:gd name="connsiteY6" fmla="*/ 260855 h 1890699"/>
                  <a:gd name="connsiteX7" fmla="*/ 0 w 279885"/>
                  <a:gd name="connsiteY7" fmla="*/ 277509 h 1890699"/>
                  <a:gd name="connsiteX0" fmla="*/ 0 w 279885"/>
                  <a:gd name="connsiteY0" fmla="*/ 277509 h 1890699"/>
                  <a:gd name="connsiteX1" fmla="*/ 133783 w 279885"/>
                  <a:gd name="connsiteY1" fmla="*/ 0 h 1890699"/>
                  <a:gd name="connsiteX2" fmla="*/ 154830 w 279885"/>
                  <a:gd name="connsiteY2" fmla="*/ 41628 h 1890699"/>
                  <a:gd name="connsiteX3" fmla="*/ 279885 w 279885"/>
                  <a:gd name="connsiteY3" fmla="*/ 279433 h 1890699"/>
                  <a:gd name="connsiteX4" fmla="*/ 181860 w 279885"/>
                  <a:gd name="connsiteY4" fmla="*/ 262847 h 1890699"/>
                  <a:gd name="connsiteX5" fmla="*/ 160430 w 279885"/>
                  <a:gd name="connsiteY5" fmla="*/ 1890699 h 1890699"/>
                  <a:gd name="connsiteX6" fmla="*/ 90485 w 279885"/>
                  <a:gd name="connsiteY6" fmla="*/ 1873977 h 1890699"/>
                  <a:gd name="connsiteX7" fmla="*/ 91410 w 279885"/>
                  <a:gd name="connsiteY7" fmla="*/ 260855 h 1890699"/>
                  <a:gd name="connsiteX8" fmla="*/ 0 w 279885"/>
                  <a:gd name="connsiteY8" fmla="*/ 277509 h 1890699"/>
                  <a:gd name="connsiteX0" fmla="*/ 0 w 279885"/>
                  <a:gd name="connsiteY0" fmla="*/ 277509 h 1890699"/>
                  <a:gd name="connsiteX1" fmla="*/ 133783 w 279885"/>
                  <a:gd name="connsiteY1" fmla="*/ 0 h 1890699"/>
                  <a:gd name="connsiteX2" fmla="*/ 157682 w 279885"/>
                  <a:gd name="connsiteY2" fmla="*/ 11948 h 1890699"/>
                  <a:gd name="connsiteX3" fmla="*/ 279885 w 279885"/>
                  <a:gd name="connsiteY3" fmla="*/ 279433 h 1890699"/>
                  <a:gd name="connsiteX4" fmla="*/ 181860 w 279885"/>
                  <a:gd name="connsiteY4" fmla="*/ 262847 h 1890699"/>
                  <a:gd name="connsiteX5" fmla="*/ 160430 w 279885"/>
                  <a:gd name="connsiteY5" fmla="*/ 1890699 h 1890699"/>
                  <a:gd name="connsiteX6" fmla="*/ 90485 w 279885"/>
                  <a:gd name="connsiteY6" fmla="*/ 1873977 h 1890699"/>
                  <a:gd name="connsiteX7" fmla="*/ 91410 w 279885"/>
                  <a:gd name="connsiteY7" fmla="*/ 260855 h 1890699"/>
                  <a:gd name="connsiteX8" fmla="*/ 0 w 279885"/>
                  <a:gd name="connsiteY8" fmla="*/ 277509 h 1890699"/>
                  <a:gd name="connsiteX0" fmla="*/ 0 w 279885"/>
                  <a:gd name="connsiteY0" fmla="*/ 277509 h 1890699"/>
                  <a:gd name="connsiteX1" fmla="*/ 133783 w 279885"/>
                  <a:gd name="connsiteY1" fmla="*/ 0 h 1890699"/>
                  <a:gd name="connsiteX2" fmla="*/ 158964 w 279885"/>
                  <a:gd name="connsiteY2" fmla="*/ 4119 h 1890699"/>
                  <a:gd name="connsiteX3" fmla="*/ 279885 w 279885"/>
                  <a:gd name="connsiteY3" fmla="*/ 279433 h 1890699"/>
                  <a:gd name="connsiteX4" fmla="*/ 181860 w 279885"/>
                  <a:gd name="connsiteY4" fmla="*/ 262847 h 1890699"/>
                  <a:gd name="connsiteX5" fmla="*/ 160430 w 279885"/>
                  <a:gd name="connsiteY5" fmla="*/ 1890699 h 1890699"/>
                  <a:gd name="connsiteX6" fmla="*/ 90485 w 279885"/>
                  <a:gd name="connsiteY6" fmla="*/ 1873977 h 1890699"/>
                  <a:gd name="connsiteX7" fmla="*/ 91410 w 279885"/>
                  <a:gd name="connsiteY7" fmla="*/ 260855 h 1890699"/>
                  <a:gd name="connsiteX8" fmla="*/ 0 w 279885"/>
                  <a:gd name="connsiteY8" fmla="*/ 277509 h 1890699"/>
                  <a:gd name="connsiteX0" fmla="*/ 0 w 286373"/>
                  <a:gd name="connsiteY0" fmla="*/ 302766 h 1915956"/>
                  <a:gd name="connsiteX1" fmla="*/ 133783 w 286373"/>
                  <a:gd name="connsiteY1" fmla="*/ 25257 h 1915956"/>
                  <a:gd name="connsiteX2" fmla="*/ 286373 w 286373"/>
                  <a:gd name="connsiteY2" fmla="*/ 0 h 1915956"/>
                  <a:gd name="connsiteX3" fmla="*/ 279885 w 286373"/>
                  <a:gd name="connsiteY3" fmla="*/ 304690 h 1915956"/>
                  <a:gd name="connsiteX4" fmla="*/ 181860 w 286373"/>
                  <a:gd name="connsiteY4" fmla="*/ 288104 h 1915956"/>
                  <a:gd name="connsiteX5" fmla="*/ 160430 w 286373"/>
                  <a:gd name="connsiteY5" fmla="*/ 1915956 h 1915956"/>
                  <a:gd name="connsiteX6" fmla="*/ 90485 w 286373"/>
                  <a:gd name="connsiteY6" fmla="*/ 1899234 h 1915956"/>
                  <a:gd name="connsiteX7" fmla="*/ 91410 w 286373"/>
                  <a:gd name="connsiteY7" fmla="*/ 286112 h 1915956"/>
                  <a:gd name="connsiteX8" fmla="*/ 0 w 286373"/>
                  <a:gd name="connsiteY8" fmla="*/ 302766 h 1915956"/>
                  <a:gd name="connsiteX0" fmla="*/ 0 w 286396"/>
                  <a:gd name="connsiteY0" fmla="*/ 318267 h 1931457"/>
                  <a:gd name="connsiteX1" fmla="*/ 133783 w 286396"/>
                  <a:gd name="connsiteY1" fmla="*/ 40758 h 1931457"/>
                  <a:gd name="connsiteX2" fmla="*/ 286373 w 286396"/>
                  <a:gd name="connsiteY2" fmla="*/ 15501 h 1931457"/>
                  <a:gd name="connsiteX3" fmla="*/ 279885 w 286396"/>
                  <a:gd name="connsiteY3" fmla="*/ 320191 h 1931457"/>
                  <a:gd name="connsiteX4" fmla="*/ 181860 w 286396"/>
                  <a:gd name="connsiteY4" fmla="*/ 303605 h 1931457"/>
                  <a:gd name="connsiteX5" fmla="*/ 160430 w 286396"/>
                  <a:gd name="connsiteY5" fmla="*/ 1931457 h 1931457"/>
                  <a:gd name="connsiteX6" fmla="*/ 90485 w 286396"/>
                  <a:gd name="connsiteY6" fmla="*/ 1914735 h 1931457"/>
                  <a:gd name="connsiteX7" fmla="*/ 91410 w 286396"/>
                  <a:gd name="connsiteY7" fmla="*/ 301613 h 1931457"/>
                  <a:gd name="connsiteX8" fmla="*/ 0 w 286396"/>
                  <a:gd name="connsiteY8" fmla="*/ 318267 h 1931457"/>
                  <a:gd name="connsiteX0" fmla="*/ 0 w 286391"/>
                  <a:gd name="connsiteY0" fmla="*/ 325779 h 1938969"/>
                  <a:gd name="connsiteX1" fmla="*/ 133783 w 286391"/>
                  <a:gd name="connsiteY1" fmla="*/ 48270 h 1938969"/>
                  <a:gd name="connsiteX2" fmla="*/ 286373 w 286391"/>
                  <a:gd name="connsiteY2" fmla="*/ 23013 h 1938969"/>
                  <a:gd name="connsiteX3" fmla="*/ 279885 w 286391"/>
                  <a:gd name="connsiteY3" fmla="*/ 327703 h 1938969"/>
                  <a:gd name="connsiteX4" fmla="*/ 181860 w 286391"/>
                  <a:gd name="connsiteY4" fmla="*/ 311117 h 1938969"/>
                  <a:gd name="connsiteX5" fmla="*/ 160430 w 286391"/>
                  <a:gd name="connsiteY5" fmla="*/ 1938969 h 1938969"/>
                  <a:gd name="connsiteX6" fmla="*/ 90485 w 286391"/>
                  <a:gd name="connsiteY6" fmla="*/ 1922247 h 1938969"/>
                  <a:gd name="connsiteX7" fmla="*/ 91410 w 286391"/>
                  <a:gd name="connsiteY7" fmla="*/ 309125 h 1938969"/>
                  <a:gd name="connsiteX8" fmla="*/ 0 w 286391"/>
                  <a:gd name="connsiteY8" fmla="*/ 325779 h 1938969"/>
                  <a:gd name="connsiteX0" fmla="*/ 0 w 279885"/>
                  <a:gd name="connsiteY0" fmla="*/ 310247 h 1923437"/>
                  <a:gd name="connsiteX1" fmla="*/ 133783 w 279885"/>
                  <a:gd name="connsiteY1" fmla="*/ 32738 h 1923437"/>
                  <a:gd name="connsiteX2" fmla="*/ 177541 w 279885"/>
                  <a:gd name="connsiteY2" fmla="*/ 33870 h 1923437"/>
                  <a:gd name="connsiteX3" fmla="*/ 279885 w 279885"/>
                  <a:gd name="connsiteY3" fmla="*/ 312171 h 1923437"/>
                  <a:gd name="connsiteX4" fmla="*/ 181860 w 279885"/>
                  <a:gd name="connsiteY4" fmla="*/ 295585 h 1923437"/>
                  <a:gd name="connsiteX5" fmla="*/ 160430 w 279885"/>
                  <a:gd name="connsiteY5" fmla="*/ 1923437 h 1923437"/>
                  <a:gd name="connsiteX6" fmla="*/ 90485 w 279885"/>
                  <a:gd name="connsiteY6" fmla="*/ 1906715 h 1923437"/>
                  <a:gd name="connsiteX7" fmla="*/ 91410 w 279885"/>
                  <a:gd name="connsiteY7" fmla="*/ 293593 h 1923437"/>
                  <a:gd name="connsiteX8" fmla="*/ 0 w 279885"/>
                  <a:gd name="connsiteY8" fmla="*/ 310247 h 1923437"/>
                  <a:gd name="connsiteX0" fmla="*/ 0 w 279885"/>
                  <a:gd name="connsiteY0" fmla="*/ 309167 h 1922357"/>
                  <a:gd name="connsiteX1" fmla="*/ 133783 w 279885"/>
                  <a:gd name="connsiteY1" fmla="*/ 31658 h 1922357"/>
                  <a:gd name="connsiteX2" fmla="*/ 177541 w 279885"/>
                  <a:gd name="connsiteY2" fmla="*/ 32790 h 1922357"/>
                  <a:gd name="connsiteX3" fmla="*/ 279885 w 279885"/>
                  <a:gd name="connsiteY3" fmla="*/ 311091 h 1922357"/>
                  <a:gd name="connsiteX4" fmla="*/ 181860 w 279885"/>
                  <a:gd name="connsiteY4" fmla="*/ 294505 h 1922357"/>
                  <a:gd name="connsiteX5" fmla="*/ 160430 w 279885"/>
                  <a:gd name="connsiteY5" fmla="*/ 1922357 h 1922357"/>
                  <a:gd name="connsiteX6" fmla="*/ 90485 w 279885"/>
                  <a:gd name="connsiteY6" fmla="*/ 1905635 h 1922357"/>
                  <a:gd name="connsiteX7" fmla="*/ 91410 w 279885"/>
                  <a:gd name="connsiteY7" fmla="*/ 292513 h 1922357"/>
                  <a:gd name="connsiteX8" fmla="*/ 0 w 279885"/>
                  <a:gd name="connsiteY8" fmla="*/ 309167 h 1922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885" h="1922357">
                    <a:moveTo>
                      <a:pt x="0" y="309167"/>
                    </a:moveTo>
                    <a:cubicBezTo>
                      <a:pt x="39685" y="209830"/>
                      <a:pt x="88547" y="128076"/>
                      <a:pt x="133783" y="31658"/>
                    </a:cubicBezTo>
                    <a:cubicBezTo>
                      <a:pt x="154544" y="-13848"/>
                      <a:pt x="160780" y="-7470"/>
                      <a:pt x="177541" y="32790"/>
                    </a:cubicBezTo>
                    <a:lnTo>
                      <a:pt x="279885" y="311091"/>
                    </a:lnTo>
                    <a:lnTo>
                      <a:pt x="181860" y="294505"/>
                    </a:lnTo>
                    <a:cubicBezTo>
                      <a:pt x="182310" y="831667"/>
                      <a:pt x="159980" y="1385195"/>
                      <a:pt x="160430" y="1922357"/>
                    </a:cubicBezTo>
                    <a:lnTo>
                      <a:pt x="90485" y="1905635"/>
                    </a:lnTo>
                    <a:cubicBezTo>
                      <a:pt x="92858" y="1367596"/>
                      <a:pt x="89037" y="830552"/>
                      <a:pt x="91410" y="292513"/>
                    </a:cubicBezTo>
                    <a:lnTo>
                      <a:pt x="0" y="30916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rapezoid 5">
                <a:extLst>
                  <a:ext uri="{FF2B5EF4-FFF2-40B4-BE49-F238E27FC236}">
                    <a16:creationId xmlns:a16="http://schemas.microsoft.com/office/drawing/2014/main" id="{9AB9266B-0B10-4CEA-A76A-8FA3333BEC09}"/>
                  </a:ext>
                </a:extLst>
              </p:cNvPr>
              <p:cNvSpPr/>
              <p:nvPr/>
            </p:nvSpPr>
            <p:spPr>
              <a:xfrm rot="16365077">
                <a:off x="6298097" y="2888920"/>
                <a:ext cx="73414" cy="683034"/>
              </a:xfrm>
              <a:prstGeom prst="trapezoid">
                <a:avLst>
                  <a:gd name="adj" fmla="val 94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rapezoid 6">
                <a:extLst>
                  <a:ext uri="{FF2B5EF4-FFF2-40B4-BE49-F238E27FC236}">
                    <a16:creationId xmlns:a16="http://schemas.microsoft.com/office/drawing/2014/main" id="{79146291-8CC3-4884-A0B2-89121AB4783A}"/>
                  </a:ext>
                </a:extLst>
              </p:cNvPr>
              <p:cNvSpPr/>
              <p:nvPr/>
            </p:nvSpPr>
            <p:spPr>
              <a:xfrm rot="12169466">
                <a:off x="5847432" y="3173306"/>
                <a:ext cx="60413" cy="875977"/>
              </a:xfrm>
              <a:prstGeom prst="trapezoid">
                <a:avLst>
                  <a:gd name="adj" fmla="val 94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rapezoid 7">
                <a:extLst>
                  <a:ext uri="{FF2B5EF4-FFF2-40B4-BE49-F238E27FC236}">
                    <a16:creationId xmlns:a16="http://schemas.microsoft.com/office/drawing/2014/main" id="{BF57B088-E72E-476C-92C9-25FAE61E5635}"/>
                  </a:ext>
                </a:extLst>
              </p:cNvPr>
              <p:cNvSpPr/>
              <p:nvPr/>
            </p:nvSpPr>
            <p:spPr>
              <a:xfrm rot="17376167">
                <a:off x="5515957" y="3691934"/>
                <a:ext cx="33897" cy="470877"/>
              </a:xfrm>
              <a:prstGeom prst="trapezoid">
                <a:avLst>
                  <a:gd name="adj" fmla="val 94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rapezoid 8">
                <a:extLst>
                  <a:ext uri="{FF2B5EF4-FFF2-40B4-BE49-F238E27FC236}">
                    <a16:creationId xmlns:a16="http://schemas.microsoft.com/office/drawing/2014/main" id="{E6C4C11B-18D2-4C13-AF92-C62AE27B685E}"/>
                  </a:ext>
                </a:extLst>
              </p:cNvPr>
              <p:cNvSpPr/>
              <p:nvPr/>
            </p:nvSpPr>
            <p:spPr>
              <a:xfrm rot="12369361">
                <a:off x="5277160" y="3834964"/>
                <a:ext cx="49164" cy="116592"/>
              </a:xfrm>
              <a:prstGeom prst="trapezoid">
                <a:avLst>
                  <a:gd name="adj" fmla="val 94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aphic 51">
              <a:extLst>
                <a:ext uri="{FF2B5EF4-FFF2-40B4-BE49-F238E27FC236}">
                  <a16:creationId xmlns:a16="http://schemas.microsoft.com/office/drawing/2014/main" id="{45291D2E-8ACD-4D5F-8A5E-D168541AAD82}"/>
                </a:ext>
              </a:extLst>
            </p:cNvPr>
            <p:cNvGrpSpPr/>
            <p:nvPr/>
          </p:nvGrpSpPr>
          <p:grpSpPr>
            <a:xfrm>
              <a:off x="-9728" y="2438962"/>
              <a:ext cx="4314722" cy="4431102"/>
              <a:chOff x="4877104" y="3337195"/>
              <a:chExt cx="3199005" cy="3285291"/>
            </a:xfrm>
          </p:grpSpPr>
          <p:sp>
            <p:nvSpPr>
              <p:cNvPr id="59" name="Freeform: Shape 10">
                <a:extLst>
                  <a:ext uri="{FF2B5EF4-FFF2-40B4-BE49-F238E27FC236}">
                    <a16:creationId xmlns:a16="http://schemas.microsoft.com/office/drawing/2014/main" id="{491112F9-1255-438E-8BAF-0C3B98CB20C0}"/>
                  </a:ext>
                </a:extLst>
              </p:cNvPr>
              <p:cNvSpPr/>
              <p:nvPr/>
            </p:nvSpPr>
            <p:spPr>
              <a:xfrm>
                <a:off x="4877104" y="4774993"/>
                <a:ext cx="3049295" cy="1847493"/>
              </a:xfrm>
              <a:custGeom>
                <a:avLst/>
                <a:gdLst>
                  <a:gd name="connsiteX0" fmla="*/ 2517670 w 3111946"/>
                  <a:gd name="connsiteY0" fmla="*/ 1502795 h 1836841"/>
                  <a:gd name="connsiteX1" fmla="*/ 2403600 w 3111946"/>
                  <a:gd name="connsiteY1" fmla="*/ 1713704 h 1836841"/>
                  <a:gd name="connsiteX2" fmla="*/ 2329506 w 3111946"/>
                  <a:gd name="connsiteY2" fmla="*/ 1819504 h 1836841"/>
                  <a:gd name="connsiteX3" fmla="*/ 2211990 w 3111946"/>
                  <a:gd name="connsiteY3" fmla="*/ 1836735 h 1836841"/>
                  <a:gd name="connsiteX4" fmla="*/ 1638881 w 3111946"/>
                  <a:gd name="connsiteY4" fmla="*/ 1836735 h 1836841"/>
                  <a:gd name="connsiteX5" fmla="*/ 492320 w 3111946"/>
                  <a:gd name="connsiteY5" fmla="*/ 1836735 h 1836841"/>
                  <a:gd name="connsiteX6" fmla="*/ 22254 w 3111946"/>
                  <a:gd name="connsiteY6" fmla="*/ 1836735 h 1836841"/>
                  <a:gd name="connsiteX7" fmla="*/ 8469 w 3111946"/>
                  <a:gd name="connsiteY7" fmla="*/ 1822950 h 1836841"/>
                  <a:gd name="connsiteX8" fmla="*/ 9158 w 3111946"/>
                  <a:gd name="connsiteY8" fmla="*/ 689484 h 1836841"/>
                  <a:gd name="connsiteX9" fmla="*/ 7091 w 3111946"/>
                  <a:gd name="connsiteY9" fmla="*/ 455485 h 1836841"/>
                  <a:gd name="connsiteX10" fmla="*/ 5368 w 3111946"/>
                  <a:gd name="connsiteY10" fmla="*/ 335556 h 1836841"/>
                  <a:gd name="connsiteX11" fmla="*/ 3644 w 3111946"/>
                  <a:gd name="connsiteY11" fmla="*/ 225621 h 1836841"/>
                  <a:gd name="connsiteX12" fmla="*/ 107031 w 3111946"/>
                  <a:gd name="connsiteY12" fmla="*/ 212181 h 1836841"/>
                  <a:gd name="connsiteX13" fmla="*/ 183882 w 3111946"/>
                  <a:gd name="connsiteY13" fmla="*/ 200119 h 1836841"/>
                  <a:gd name="connsiteX14" fmla="*/ 331726 w 3111946"/>
                  <a:gd name="connsiteY14" fmla="*/ 279727 h 1836841"/>
                  <a:gd name="connsiteX15" fmla="*/ 382041 w 3111946"/>
                  <a:gd name="connsiteY15" fmla="*/ 340381 h 1836841"/>
                  <a:gd name="connsiteX16" fmla="*/ 494732 w 3111946"/>
                  <a:gd name="connsiteY16" fmla="*/ 477541 h 1836841"/>
                  <a:gd name="connsiteX17" fmla="*/ 511619 w 3111946"/>
                  <a:gd name="connsiteY17" fmla="*/ 548878 h 1836841"/>
                  <a:gd name="connsiteX18" fmla="*/ 569860 w 3111946"/>
                  <a:gd name="connsiteY18" fmla="*/ 583340 h 1836841"/>
                  <a:gd name="connsiteX19" fmla="*/ 668078 w 3111946"/>
                  <a:gd name="connsiteY19" fmla="*/ 640203 h 1836841"/>
                  <a:gd name="connsiteX20" fmla="*/ 1070253 w 3111946"/>
                  <a:gd name="connsiteY20" fmla="*/ 834915 h 1836841"/>
                  <a:gd name="connsiteX21" fmla="*/ 1417289 w 3111946"/>
                  <a:gd name="connsiteY21" fmla="*/ 916591 h 1836841"/>
                  <a:gd name="connsiteX22" fmla="*/ 1762946 w 3111946"/>
                  <a:gd name="connsiteY22" fmla="*/ 954499 h 1836841"/>
                  <a:gd name="connsiteX23" fmla="*/ 1855649 w 3111946"/>
                  <a:gd name="connsiteY23" fmla="*/ 917969 h 1836841"/>
                  <a:gd name="connsiteX24" fmla="*/ 1997634 w 3111946"/>
                  <a:gd name="connsiteY24" fmla="*/ 733940 h 1836841"/>
                  <a:gd name="connsiteX25" fmla="*/ 2127212 w 3111946"/>
                  <a:gd name="connsiteY25" fmla="*/ 504421 h 1836841"/>
                  <a:gd name="connsiteX26" fmla="*/ 2345359 w 3111946"/>
                  <a:gd name="connsiteY26" fmla="*/ 47451 h 1836841"/>
                  <a:gd name="connsiteX27" fmla="*/ 2593143 w 3111946"/>
                  <a:gd name="connsiteY27" fmla="*/ 48829 h 1836841"/>
                  <a:gd name="connsiteX28" fmla="*/ 2813702 w 3111946"/>
                  <a:gd name="connsiteY28" fmla="*/ 191159 h 1836841"/>
                  <a:gd name="connsiteX29" fmla="*/ 2979465 w 3111946"/>
                  <a:gd name="connsiteY29" fmla="*/ 373120 h 1836841"/>
                  <a:gd name="connsiteX30" fmla="*/ 3052525 w 3111946"/>
                  <a:gd name="connsiteY30" fmla="*/ 472716 h 1836841"/>
                  <a:gd name="connsiteX31" fmla="*/ 3111111 w 3111946"/>
                  <a:gd name="connsiteY31" fmla="*/ 568866 h 1836841"/>
                  <a:gd name="connsiteX32" fmla="*/ 3033571 w 3111946"/>
                  <a:gd name="connsiteY32" fmla="*/ 678456 h 1836841"/>
                  <a:gd name="connsiteX33" fmla="*/ 2942246 w 3111946"/>
                  <a:gd name="connsiteY33" fmla="*/ 809068 h 1836841"/>
                  <a:gd name="connsiteX34" fmla="*/ 2733060 w 3111946"/>
                  <a:gd name="connsiteY34" fmla="*/ 1117506 h 1836841"/>
                  <a:gd name="connsiteX35" fmla="*/ 2522495 w 3111946"/>
                  <a:gd name="connsiteY35" fmla="*/ 1490044 h 1836841"/>
                  <a:gd name="connsiteX36" fmla="*/ 2517670 w 3111946"/>
                  <a:gd name="connsiteY36" fmla="*/ 1502795 h 1836841"/>
                  <a:gd name="connsiteX0" fmla="*/ 2520800 w 3115091"/>
                  <a:gd name="connsiteY0" fmla="*/ 1502795 h 1839666"/>
                  <a:gd name="connsiteX1" fmla="*/ 2406730 w 3115091"/>
                  <a:gd name="connsiteY1" fmla="*/ 1713704 h 1839666"/>
                  <a:gd name="connsiteX2" fmla="*/ 2332636 w 3115091"/>
                  <a:gd name="connsiteY2" fmla="*/ 1819504 h 1839666"/>
                  <a:gd name="connsiteX3" fmla="*/ 2215120 w 3115091"/>
                  <a:gd name="connsiteY3" fmla="*/ 1836735 h 1839666"/>
                  <a:gd name="connsiteX4" fmla="*/ 1642011 w 3115091"/>
                  <a:gd name="connsiteY4" fmla="*/ 1836735 h 1839666"/>
                  <a:gd name="connsiteX5" fmla="*/ 495450 w 3115091"/>
                  <a:gd name="connsiteY5" fmla="*/ 1836735 h 1839666"/>
                  <a:gd name="connsiteX6" fmla="*/ 25384 w 3115091"/>
                  <a:gd name="connsiteY6" fmla="*/ 1836735 h 1839666"/>
                  <a:gd name="connsiteX7" fmla="*/ 11599 w 3115091"/>
                  <a:gd name="connsiteY7" fmla="*/ 1822950 h 1839666"/>
                  <a:gd name="connsiteX8" fmla="*/ 12288 w 3115091"/>
                  <a:gd name="connsiteY8" fmla="*/ 689484 h 1839666"/>
                  <a:gd name="connsiteX9" fmla="*/ 10221 w 3115091"/>
                  <a:gd name="connsiteY9" fmla="*/ 455485 h 1839666"/>
                  <a:gd name="connsiteX10" fmla="*/ 6774 w 3115091"/>
                  <a:gd name="connsiteY10" fmla="*/ 225621 h 1839666"/>
                  <a:gd name="connsiteX11" fmla="*/ 110161 w 3115091"/>
                  <a:gd name="connsiteY11" fmla="*/ 212181 h 1839666"/>
                  <a:gd name="connsiteX12" fmla="*/ 187012 w 3115091"/>
                  <a:gd name="connsiteY12" fmla="*/ 200119 h 1839666"/>
                  <a:gd name="connsiteX13" fmla="*/ 334856 w 3115091"/>
                  <a:gd name="connsiteY13" fmla="*/ 279727 h 1839666"/>
                  <a:gd name="connsiteX14" fmla="*/ 385171 w 3115091"/>
                  <a:gd name="connsiteY14" fmla="*/ 340381 h 1839666"/>
                  <a:gd name="connsiteX15" fmla="*/ 497862 w 3115091"/>
                  <a:gd name="connsiteY15" fmla="*/ 477541 h 1839666"/>
                  <a:gd name="connsiteX16" fmla="*/ 514749 w 3115091"/>
                  <a:gd name="connsiteY16" fmla="*/ 548878 h 1839666"/>
                  <a:gd name="connsiteX17" fmla="*/ 572990 w 3115091"/>
                  <a:gd name="connsiteY17" fmla="*/ 583340 h 1839666"/>
                  <a:gd name="connsiteX18" fmla="*/ 671208 w 3115091"/>
                  <a:gd name="connsiteY18" fmla="*/ 640203 h 1839666"/>
                  <a:gd name="connsiteX19" fmla="*/ 1073383 w 3115091"/>
                  <a:gd name="connsiteY19" fmla="*/ 834915 h 1839666"/>
                  <a:gd name="connsiteX20" fmla="*/ 1420419 w 3115091"/>
                  <a:gd name="connsiteY20" fmla="*/ 916591 h 1839666"/>
                  <a:gd name="connsiteX21" fmla="*/ 1766076 w 3115091"/>
                  <a:gd name="connsiteY21" fmla="*/ 954499 h 1839666"/>
                  <a:gd name="connsiteX22" fmla="*/ 1858779 w 3115091"/>
                  <a:gd name="connsiteY22" fmla="*/ 917969 h 1839666"/>
                  <a:gd name="connsiteX23" fmla="*/ 2000764 w 3115091"/>
                  <a:gd name="connsiteY23" fmla="*/ 733940 h 1839666"/>
                  <a:gd name="connsiteX24" fmla="*/ 2130342 w 3115091"/>
                  <a:gd name="connsiteY24" fmla="*/ 504421 h 1839666"/>
                  <a:gd name="connsiteX25" fmla="*/ 2348489 w 3115091"/>
                  <a:gd name="connsiteY25" fmla="*/ 47451 h 1839666"/>
                  <a:gd name="connsiteX26" fmla="*/ 2596273 w 3115091"/>
                  <a:gd name="connsiteY26" fmla="*/ 48829 h 1839666"/>
                  <a:gd name="connsiteX27" fmla="*/ 2816832 w 3115091"/>
                  <a:gd name="connsiteY27" fmla="*/ 191159 h 1839666"/>
                  <a:gd name="connsiteX28" fmla="*/ 2982595 w 3115091"/>
                  <a:gd name="connsiteY28" fmla="*/ 373120 h 1839666"/>
                  <a:gd name="connsiteX29" fmla="*/ 3055655 w 3115091"/>
                  <a:gd name="connsiteY29" fmla="*/ 472716 h 1839666"/>
                  <a:gd name="connsiteX30" fmla="*/ 3114241 w 3115091"/>
                  <a:gd name="connsiteY30" fmla="*/ 568866 h 1839666"/>
                  <a:gd name="connsiteX31" fmla="*/ 3036701 w 3115091"/>
                  <a:gd name="connsiteY31" fmla="*/ 678456 h 1839666"/>
                  <a:gd name="connsiteX32" fmla="*/ 2945376 w 3115091"/>
                  <a:gd name="connsiteY32" fmla="*/ 809068 h 1839666"/>
                  <a:gd name="connsiteX33" fmla="*/ 2736190 w 3115091"/>
                  <a:gd name="connsiteY33" fmla="*/ 1117506 h 1839666"/>
                  <a:gd name="connsiteX34" fmla="*/ 2525625 w 3115091"/>
                  <a:gd name="connsiteY34" fmla="*/ 1490044 h 1839666"/>
                  <a:gd name="connsiteX35" fmla="*/ 2520800 w 3115091"/>
                  <a:gd name="connsiteY35" fmla="*/ 1502795 h 1839666"/>
                  <a:gd name="connsiteX0" fmla="*/ 2520211 w 3114502"/>
                  <a:gd name="connsiteY0" fmla="*/ 1502795 h 1839666"/>
                  <a:gd name="connsiteX1" fmla="*/ 2406141 w 3114502"/>
                  <a:gd name="connsiteY1" fmla="*/ 1713704 h 1839666"/>
                  <a:gd name="connsiteX2" fmla="*/ 2332047 w 3114502"/>
                  <a:gd name="connsiteY2" fmla="*/ 1819504 h 1839666"/>
                  <a:gd name="connsiteX3" fmla="*/ 2214531 w 3114502"/>
                  <a:gd name="connsiteY3" fmla="*/ 1836735 h 1839666"/>
                  <a:gd name="connsiteX4" fmla="*/ 1641422 w 3114502"/>
                  <a:gd name="connsiteY4" fmla="*/ 1836735 h 1839666"/>
                  <a:gd name="connsiteX5" fmla="*/ 494861 w 3114502"/>
                  <a:gd name="connsiteY5" fmla="*/ 1836735 h 1839666"/>
                  <a:gd name="connsiteX6" fmla="*/ 24795 w 3114502"/>
                  <a:gd name="connsiteY6" fmla="*/ 1836735 h 1839666"/>
                  <a:gd name="connsiteX7" fmla="*/ 11010 w 3114502"/>
                  <a:gd name="connsiteY7" fmla="*/ 1822950 h 1839666"/>
                  <a:gd name="connsiteX8" fmla="*/ 11699 w 3114502"/>
                  <a:gd name="connsiteY8" fmla="*/ 689484 h 1839666"/>
                  <a:gd name="connsiteX9" fmla="*/ 6185 w 3114502"/>
                  <a:gd name="connsiteY9" fmla="*/ 225621 h 1839666"/>
                  <a:gd name="connsiteX10" fmla="*/ 109572 w 3114502"/>
                  <a:gd name="connsiteY10" fmla="*/ 212181 h 1839666"/>
                  <a:gd name="connsiteX11" fmla="*/ 186423 w 3114502"/>
                  <a:gd name="connsiteY11" fmla="*/ 200119 h 1839666"/>
                  <a:gd name="connsiteX12" fmla="*/ 334267 w 3114502"/>
                  <a:gd name="connsiteY12" fmla="*/ 279727 h 1839666"/>
                  <a:gd name="connsiteX13" fmla="*/ 384582 w 3114502"/>
                  <a:gd name="connsiteY13" fmla="*/ 340381 h 1839666"/>
                  <a:gd name="connsiteX14" fmla="*/ 497273 w 3114502"/>
                  <a:gd name="connsiteY14" fmla="*/ 477541 h 1839666"/>
                  <a:gd name="connsiteX15" fmla="*/ 514160 w 3114502"/>
                  <a:gd name="connsiteY15" fmla="*/ 548878 h 1839666"/>
                  <a:gd name="connsiteX16" fmla="*/ 572401 w 3114502"/>
                  <a:gd name="connsiteY16" fmla="*/ 583340 h 1839666"/>
                  <a:gd name="connsiteX17" fmla="*/ 670619 w 3114502"/>
                  <a:gd name="connsiteY17" fmla="*/ 640203 h 1839666"/>
                  <a:gd name="connsiteX18" fmla="*/ 1072794 w 3114502"/>
                  <a:gd name="connsiteY18" fmla="*/ 834915 h 1839666"/>
                  <a:gd name="connsiteX19" fmla="*/ 1419830 w 3114502"/>
                  <a:gd name="connsiteY19" fmla="*/ 916591 h 1839666"/>
                  <a:gd name="connsiteX20" fmla="*/ 1765487 w 3114502"/>
                  <a:gd name="connsiteY20" fmla="*/ 954499 h 1839666"/>
                  <a:gd name="connsiteX21" fmla="*/ 1858190 w 3114502"/>
                  <a:gd name="connsiteY21" fmla="*/ 917969 h 1839666"/>
                  <a:gd name="connsiteX22" fmla="*/ 2000175 w 3114502"/>
                  <a:gd name="connsiteY22" fmla="*/ 733940 h 1839666"/>
                  <a:gd name="connsiteX23" fmla="*/ 2129753 w 3114502"/>
                  <a:gd name="connsiteY23" fmla="*/ 504421 h 1839666"/>
                  <a:gd name="connsiteX24" fmla="*/ 2347900 w 3114502"/>
                  <a:gd name="connsiteY24" fmla="*/ 47451 h 1839666"/>
                  <a:gd name="connsiteX25" fmla="*/ 2595684 w 3114502"/>
                  <a:gd name="connsiteY25" fmla="*/ 48829 h 1839666"/>
                  <a:gd name="connsiteX26" fmla="*/ 2816243 w 3114502"/>
                  <a:gd name="connsiteY26" fmla="*/ 191159 h 1839666"/>
                  <a:gd name="connsiteX27" fmla="*/ 2982006 w 3114502"/>
                  <a:gd name="connsiteY27" fmla="*/ 373120 h 1839666"/>
                  <a:gd name="connsiteX28" fmla="*/ 3055066 w 3114502"/>
                  <a:gd name="connsiteY28" fmla="*/ 472716 h 1839666"/>
                  <a:gd name="connsiteX29" fmla="*/ 3113652 w 3114502"/>
                  <a:gd name="connsiteY29" fmla="*/ 568866 h 1839666"/>
                  <a:gd name="connsiteX30" fmla="*/ 3036112 w 3114502"/>
                  <a:gd name="connsiteY30" fmla="*/ 678456 h 1839666"/>
                  <a:gd name="connsiteX31" fmla="*/ 2944787 w 3114502"/>
                  <a:gd name="connsiteY31" fmla="*/ 809068 h 1839666"/>
                  <a:gd name="connsiteX32" fmla="*/ 2735601 w 3114502"/>
                  <a:gd name="connsiteY32" fmla="*/ 1117506 h 1839666"/>
                  <a:gd name="connsiteX33" fmla="*/ 2525036 w 3114502"/>
                  <a:gd name="connsiteY33" fmla="*/ 1490044 h 1839666"/>
                  <a:gd name="connsiteX34" fmla="*/ 2520211 w 3114502"/>
                  <a:gd name="connsiteY34" fmla="*/ 1502795 h 1839666"/>
                  <a:gd name="connsiteX0" fmla="*/ 2520815 w 3115106"/>
                  <a:gd name="connsiteY0" fmla="*/ 1502795 h 1839666"/>
                  <a:gd name="connsiteX1" fmla="*/ 2406745 w 3115106"/>
                  <a:gd name="connsiteY1" fmla="*/ 1713704 h 1839666"/>
                  <a:gd name="connsiteX2" fmla="*/ 2332651 w 3115106"/>
                  <a:gd name="connsiteY2" fmla="*/ 1819504 h 1839666"/>
                  <a:gd name="connsiteX3" fmla="*/ 2215135 w 3115106"/>
                  <a:gd name="connsiteY3" fmla="*/ 1836735 h 1839666"/>
                  <a:gd name="connsiteX4" fmla="*/ 1642026 w 3115106"/>
                  <a:gd name="connsiteY4" fmla="*/ 1836735 h 1839666"/>
                  <a:gd name="connsiteX5" fmla="*/ 495465 w 3115106"/>
                  <a:gd name="connsiteY5" fmla="*/ 1836735 h 1839666"/>
                  <a:gd name="connsiteX6" fmla="*/ 25399 w 3115106"/>
                  <a:gd name="connsiteY6" fmla="*/ 1836735 h 1839666"/>
                  <a:gd name="connsiteX7" fmla="*/ 11614 w 3115106"/>
                  <a:gd name="connsiteY7" fmla="*/ 1822950 h 1839666"/>
                  <a:gd name="connsiteX8" fmla="*/ 6789 w 3115106"/>
                  <a:gd name="connsiteY8" fmla="*/ 225621 h 1839666"/>
                  <a:gd name="connsiteX9" fmla="*/ 110176 w 3115106"/>
                  <a:gd name="connsiteY9" fmla="*/ 212181 h 1839666"/>
                  <a:gd name="connsiteX10" fmla="*/ 187027 w 3115106"/>
                  <a:gd name="connsiteY10" fmla="*/ 200119 h 1839666"/>
                  <a:gd name="connsiteX11" fmla="*/ 334871 w 3115106"/>
                  <a:gd name="connsiteY11" fmla="*/ 279727 h 1839666"/>
                  <a:gd name="connsiteX12" fmla="*/ 385186 w 3115106"/>
                  <a:gd name="connsiteY12" fmla="*/ 340381 h 1839666"/>
                  <a:gd name="connsiteX13" fmla="*/ 497877 w 3115106"/>
                  <a:gd name="connsiteY13" fmla="*/ 477541 h 1839666"/>
                  <a:gd name="connsiteX14" fmla="*/ 514764 w 3115106"/>
                  <a:gd name="connsiteY14" fmla="*/ 548878 h 1839666"/>
                  <a:gd name="connsiteX15" fmla="*/ 573005 w 3115106"/>
                  <a:gd name="connsiteY15" fmla="*/ 583340 h 1839666"/>
                  <a:gd name="connsiteX16" fmla="*/ 671223 w 3115106"/>
                  <a:gd name="connsiteY16" fmla="*/ 640203 h 1839666"/>
                  <a:gd name="connsiteX17" fmla="*/ 1073398 w 3115106"/>
                  <a:gd name="connsiteY17" fmla="*/ 834915 h 1839666"/>
                  <a:gd name="connsiteX18" fmla="*/ 1420434 w 3115106"/>
                  <a:gd name="connsiteY18" fmla="*/ 916591 h 1839666"/>
                  <a:gd name="connsiteX19" fmla="*/ 1766091 w 3115106"/>
                  <a:gd name="connsiteY19" fmla="*/ 954499 h 1839666"/>
                  <a:gd name="connsiteX20" fmla="*/ 1858794 w 3115106"/>
                  <a:gd name="connsiteY20" fmla="*/ 917969 h 1839666"/>
                  <a:gd name="connsiteX21" fmla="*/ 2000779 w 3115106"/>
                  <a:gd name="connsiteY21" fmla="*/ 733940 h 1839666"/>
                  <a:gd name="connsiteX22" fmla="*/ 2130357 w 3115106"/>
                  <a:gd name="connsiteY22" fmla="*/ 504421 h 1839666"/>
                  <a:gd name="connsiteX23" fmla="*/ 2348504 w 3115106"/>
                  <a:gd name="connsiteY23" fmla="*/ 47451 h 1839666"/>
                  <a:gd name="connsiteX24" fmla="*/ 2596288 w 3115106"/>
                  <a:gd name="connsiteY24" fmla="*/ 48829 h 1839666"/>
                  <a:gd name="connsiteX25" fmla="*/ 2816847 w 3115106"/>
                  <a:gd name="connsiteY25" fmla="*/ 191159 h 1839666"/>
                  <a:gd name="connsiteX26" fmla="*/ 2982610 w 3115106"/>
                  <a:gd name="connsiteY26" fmla="*/ 373120 h 1839666"/>
                  <a:gd name="connsiteX27" fmla="*/ 3055670 w 3115106"/>
                  <a:gd name="connsiteY27" fmla="*/ 472716 h 1839666"/>
                  <a:gd name="connsiteX28" fmla="*/ 3114256 w 3115106"/>
                  <a:gd name="connsiteY28" fmla="*/ 568866 h 1839666"/>
                  <a:gd name="connsiteX29" fmla="*/ 3036716 w 3115106"/>
                  <a:gd name="connsiteY29" fmla="*/ 678456 h 1839666"/>
                  <a:gd name="connsiteX30" fmla="*/ 2945391 w 3115106"/>
                  <a:gd name="connsiteY30" fmla="*/ 809068 h 1839666"/>
                  <a:gd name="connsiteX31" fmla="*/ 2736205 w 3115106"/>
                  <a:gd name="connsiteY31" fmla="*/ 1117506 h 1839666"/>
                  <a:gd name="connsiteX32" fmla="*/ 2525640 w 3115106"/>
                  <a:gd name="connsiteY32" fmla="*/ 1490044 h 1839666"/>
                  <a:gd name="connsiteX33" fmla="*/ 2520815 w 3115106"/>
                  <a:gd name="connsiteY33" fmla="*/ 1502795 h 1839666"/>
                  <a:gd name="connsiteX0" fmla="*/ 2541382 w 3135673"/>
                  <a:gd name="connsiteY0" fmla="*/ 1502795 h 1956076"/>
                  <a:gd name="connsiteX1" fmla="*/ 2427312 w 3135673"/>
                  <a:gd name="connsiteY1" fmla="*/ 1713704 h 1956076"/>
                  <a:gd name="connsiteX2" fmla="*/ 2353218 w 3135673"/>
                  <a:gd name="connsiteY2" fmla="*/ 1819504 h 1956076"/>
                  <a:gd name="connsiteX3" fmla="*/ 2235702 w 3135673"/>
                  <a:gd name="connsiteY3" fmla="*/ 1836735 h 1956076"/>
                  <a:gd name="connsiteX4" fmla="*/ 1662593 w 3135673"/>
                  <a:gd name="connsiteY4" fmla="*/ 1836735 h 1956076"/>
                  <a:gd name="connsiteX5" fmla="*/ 516032 w 3135673"/>
                  <a:gd name="connsiteY5" fmla="*/ 1836735 h 1956076"/>
                  <a:gd name="connsiteX6" fmla="*/ 45966 w 3135673"/>
                  <a:gd name="connsiteY6" fmla="*/ 1836735 h 1956076"/>
                  <a:gd name="connsiteX7" fmla="*/ 27356 w 3135673"/>
                  <a:gd name="connsiteY7" fmla="*/ 225621 h 1956076"/>
                  <a:gd name="connsiteX8" fmla="*/ 130743 w 3135673"/>
                  <a:gd name="connsiteY8" fmla="*/ 212181 h 1956076"/>
                  <a:gd name="connsiteX9" fmla="*/ 207594 w 3135673"/>
                  <a:gd name="connsiteY9" fmla="*/ 200119 h 1956076"/>
                  <a:gd name="connsiteX10" fmla="*/ 355438 w 3135673"/>
                  <a:gd name="connsiteY10" fmla="*/ 279727 h 1956076"/>
                  <a:gd name="connsiteX11" fmla="*/ 405753 w 3135673"/>
                  <a:gd name="connsiteY11" fmla="*/ 340381 h 1956076"/>
                  <a:gd name="connsiteX12" fmla="*/ 518444 w 3135673"/>
                  <a:gd name="connsiteY12" fmla="*/ 477541 h 1956076"/>
                  <a:gd name="connsiteX13" fmla="*/ 535331 w 3135673"/>
                  <a:gd name="connsiteY13" fmla="*/ 548878 h 1956076"/>
                  <a:gd name="connsiteX14" fmla="*/ 593572 w 3135673"/>
                  <a:gd name="connsiteY14" fmla="*/ 583340 h 1956076"/>
                  <a:gd name="connsiteX15" fmla="*/ 691790 w 3135673"/>
                  <a:gd name="connsiteY15" fmla="*/ 640203 h 1956076"/>
                  <a:gd name="connsiteX16" fmla="*/ 1093965 w 3135673"/>
                  <a:gd name="connsiteY16" fmla="*/ 834915 h 1956076"/>
                  <a:gd name="connsiteX17" fmla="*/ 1441001 w 3135673"/>
                  <a:gd name="connsiteY17" fmla="*/ 916591 h 1956076"/>
                  <a:gd name="connsiteX18" fmla="*/ 1786658 w 3135673"/>
                  <a:gd name="connsiteY18" fmla="*/ 954499 h 1956076"/>
                  <a:gd name="connsiteX19" fmla="*/ 1879361 w 3135673"/>
                  <a:gd name="connsiteY19" fmla="*/ 917969 h 1956076"/>
                  <a:gd name="connsiteX20" fmla="*/ 2021346 w 3135673"/>
                  <a:gd name="connsiteY20" fmla="*/ 733940 h 1956076"/>
                  <a:gd name="connsiteX21" fmla="*/ 2150924 w 3135673"/>
                  <a:gd name="connsiteY21" fmla="*/ 504421 h 1956076"/>
                  <a:gd name="connsiteX22" fmla="*/ 2369071 w 3135673"/>
                  <a:gd name="connsiteY22" fmla="*/ 47451 h 1956076"/>
                  <a:gd name="connsiteX23" fmla="*/ 2616855 w 3135673"/>
                  <a:gd name="connsiteY23" fmla="*/ 48829 h 1956076"/>
                  <a:gd name="connsiteX24" fmla="*/ 2837414 w 3135673"/>
                  <a:gd name="connsiteY24" fmla="*/ 191159 h 1956076"/>
                  <a:gd name="connsiteX25" fmla="*/ 3003177 w 3135673"/>
                  <a:gd name="connsiteY25" fmla="*/ 373120 h 1956076"/>
                  <a:gd name="connsiteX26" fmla="*/ 3076237 w 3135673"/>
                  <a:gd name="connsiteY26" fmla="*/ 472716 h 1956076"/>
                  <a:gd name="connsiteX27" fmla="*/ 3134823 w 3135673"/>
                  <a:gd name="connsiteY27" fmla="*/ 568866 h 1956076"/>
                  <a:gd name="connsiteX28" fmla="*/ 3057283 w 3135673"/>
                  <a:gd name="connsiteY28" fmla="*/ 678456 h 1956076"/>
                  <a:gd name="connsiteX29" fmla="*/ 2965958 w 3135673"/>
                  <a:gd name="connsiteY29" fmla="*/ 809068 h 1956076"/>
                  <a:gd name="connsiteX30" fmla="*/ 2756772 w 3135673"/>
                  <a:gd name="connsiteY30" fmla="*/ 1117506 h 1956076"/>
                  <a:gd name="connsiteX31" fmla="*/ 2546207 w 3135673"/>
                  <a:gd name="connsiteY31" fmla="*/ 1490044 h 1956076"/>
                  <a:gd name="connsiteX32" fmla="*/ 2541382 w 3135673"/>
                  <a:gd name="connsiteY32" fmla="*/ 1502795 h 1956076"/>
                  <a:gd name="connsiteX0" fmla="*/ 2628397 w 3222688"/>
                  <a:gd name="connsiteY0" fmla="*/ 1502795 h 1839666"/>
                  <a:gd name="connsiteX1" fmla="*/ 2514327 w 3222688"/>
                  <a:gd name="connsiteY1" fmla="*/ 1713704 h 1839666"/>
                  <a:gd name="connsiteX2" fmla="*/ 2440233 w 3222688"/>
                  <a:gd name="connsiteY2" fmla="*/ 1819504 h 1839666"/>
                  <a:gd name="connsiteX3" fmla="*/ 2322717 w 3222688"/>
                  <a:gd name="connsiteY3" fmla="*/ 1836735 h 1839666"/>
                  <a:gd name="connsiteX4" fmla="*/ 1749608 w 3222688"/>
                  <a:gd name="connsiteY4" fmla="*/ 1836735 h 1839666"/>
                  <a:gd name="connsiteX5" fmla="*/ 603047 w 3222688"/>
                  <a:gd name="connsiteY5" fmla="*/ 1836735 h 1839666"/>
                  <a:gd name="connsiteX6" fmla="*/ 132981 w 3222688"/>
                  <a:gd name="connsiteY6" fmla="*/ 1836735 h 1839666"/>
                  <a:gd name="connsiteX7" fmla="*/ 114371 w 3222688"/>
                  <a:gd name="connsiteY7" fmla="*/ 225621 h 1839666"/>
                  <a:gd name="connsiteX8" fmla="*/ 217758 w 3222688"/>
                  <a:gd name="connsiteY8" fmla="*/ 212181 h 1839666"/>
                  <a:gd name="connsiteX9" fmla="*/ 294609 w 3222688"/>
                  <a:gd name="connsiteY9" fmla="*/ 200119 h 1839666"/>
                  <a:gd name="connsiteX10" fmla="*/ 442453 w 3222688"/>
                  <a:gd name="connsiteY10" fmla="*/ 279727 h 1839666"/>
                  <a:gd name="connsiteX11" fmla="*/ 492768 w 3222688"/>
                  <a:gd name="connsiteY11" fmla="*/ 340381 h 1839666"/>
                  <a:gd name="connsiteX12" fmla="*/ 605459 w 3222688"/>
                  <a:gd name="connsiteY12" fmla="*/ 477541 h 1839666"/>
                  <a:gd name="connsiteX13" fmla="*/ 622346 w 3222688"/>
                  <a:gd name="connsiteY13" fmla="*/ 548878 h 1839666"/>
                  <a:gd name="connsiteX14" fmla="*/ 680587 w 3222688"/>
                  <a:gd name="connsiteY14" fmla="*/ 583340 h 1839666"/>
                  <a:gd name="connsiteX15" fmla="*/ 778805 w 3222688"/>
                  <a:gd name="connsiteY15" fmla="*/ 640203 h 1839666"/>
                  <a:gd name="connsiteX16" fmla="*/ 1180980 w 3222688"/>
                  <a:gd name="connsiteY16" fmla="*/ 834915 h 1839666"/>
                  <a:gd name="connsiteX17" fmla="*/ 1528016 w 3222688"/>
                  <a:gd name="connsiteY17" fmla="*/ 916591 h 1839666"/>
                  <a:gd name="connsiteX18" fmla="*/ 1873673 w 3222688"/>
                  <a:gd name="connsiteY18" fmla="*/ 954499 h 1839666"/>
                  <a:gd name="connsiteX19" fmla="*/ 1966376 w 3222688"/>
                  <a:gd name="connsiteY19" fmla="*/ 917969 h 1839666"/>
                  <a:gd name="connsiteX20" fmla="*/ 2108361 w 3222688"/>
                  <a:gd name="connsiteY20" fmla="*/ 733940 h 1839666"/>
                  <a:gd name="connsiteX21" fmla="*/ 2237939 w 3222688"/>
                  <a:gd name="connsiteY21" fmla="*/ 504421 h 1839666"/>
                  <a:gd name="connsiteX22" fmla="*/ 2456086 w 3222688"/>
                  <a:gd name="connsiteY22" fmla="*/ 47451 h 1839666"/>
                  <a:gd name="connsiteX23" fmla="*/ 2703870 w 3222688"/>
                  <a:gd name="connsiteY23" fmla="*/ 48829 h 1839666"/>
                  <a:gd name="connsiteX24" fmla="*/ 2924429 w 3222688"/>
                  <a:gd name="connsiteY24" fmla="*/ 191159 h 1839666"/>
                  <a:gd name="connsiteX25" fmla="*/ 3090192 w 3222688"/>
                  <a:gd name="connsiteY25" fmla="*/ 373120 h 1839666"/>
                  <a:gd name="connsiteX26" fmla="*/ 3163252 w 3222688"/>
                  <a:gd name="connsiteY26" fmla="*/ 472716 h 1839666"/>
                  <a:gd name="connsiteX27" fmla="*/ 3221838 w 3222688"/>
                  <a:gd name="connsiteY27" fmla="*/ 568866 h 1839666"/>
                  <a:gd name="connsiteX28" fmla="*/ 3144298 w 3222688"/>
                  <a:gd name="connsiteY28" fmla="*/ 678456 h 1839666"/>
                  <a:gd name="connsiteX29" fmla="*/ 3052973 w 3222688"/>
                  <a:gd name="connsiteY29" fmla="*/ 809068 h 1839666"/>
                  <a:gd name="connsiteX30" fmla="*/ 2843787 w 3222688"/>
                  <a:gd name="connsiteY30" fmla="*/ 1117506 h 1839666"/>
                  <a:gd name="connsiteX31" fmla="*/ 2633222 w 3222688"/>
                  <a:gd name="connsiteY31" fmla="*/ 1490044 h 1839666"/>
                  <a:gd name="connsiteX32" fmla="*/ 2628397 w 3222688"/>
                  <a:gd name="connsiteY32" fmla="*/ 1502795 h 1839666"/>
                  <a:gd name="connsiteX0" fmla="*/ 2628397 w 3222688"/>
                  <a:gd name="connsiteY0" fmla="*/ 1502795 h 1839666"/>
                  <a:gd name="connsiteX1" fmla="*/ 2514327 w 3222688"/>
                  <a:gd name="connsiteY1" fmla="*/ 1713704 h 1839666"/>
                  <a:gd name="connsiteX2" fmla="*/ 2440233 w 3222688"/>
                  <a:gd name="connsiteY2" fmla="*/ 1819504 h 1839666"/>
                  <a:gd name="connsiteX3" fmla="*/ 2322717 w 3222688"/>
                  <a:gd name="connsiteY3" fmla="*/ 1836735 h 1839666"/>
                  <a:gd name="connsiteX4" fmla="*/ 1749608 w 3222688"/>
                  <a:gd name="connsiteY4" fmla="*/ 1836735 h 1839666"/>
                  <a:gd name="connsiteX5" fmla="*/ 132981 w 3222688"/>
                  <a:gd name="connsiteY5" fmla="*/ 1836735 h 1839666"/>
                  <a:gd name="connsiteX6" fmla="*/ 114371 w 3222688"/>
                  <a:gd name="connsiteY6" fmla="*/ 225621 h 1839666"/>
                  <a:gd name="connsiteX7" fmla="*/ 217758 w 3222688"/>
                  <a:gd name="connsiteY7" fmla="*/ 212181 h 1839666"/>
                  <a:gd name="connsiteX8" fmla="*/ 294609 w 3222688"/>
                  <a:gd name="connsiteY8" fmla="*/ 200119 h 1839666"/>
                  <a:gd name="connsiteX9" fmla="*/ 442453 w 3222688"/>
                  <a:gd name="connsiteY9" fmla="*/ 279727 h 1839666"/>
                  <a:gd name="connsiteX10" fmla="*/ 492768 w 3222688"/>
                  <a:gd name="connsiteY10" fmla="*/ 340381 h 1839666"/>
                  <a:gd name="connsiteX11" fmla="*/ 605459 w 3222688"/>
                  <a:gd name="connsiteY11" fmla="*/ 477541 h 1839666"/>
                  <a:gd name="connsiteX12" fmla="*/ 622346 w 3222688"/>
                  <a:gd name="connsiteY12" fmla="*/ 548878 h 1839666"/>
                  <a:gd name="connsiteX13" fmla="*/ 680587 w 3222688"/>
                  <a:gd name="connsiteY13" fmla="*/ 583340 h 1839666"/>
                  <a:gd name="connsiteX14" fmla="*/ 778805 w 3222688"/>
                  <a:gd name="connsiteY14" fmla="*/ 640203 h 1839666"/>
                  <a:gd name="connsiteX15" fmla="*/ 1180980 w 3222688"/>
                  <a:gd name="connsiteY15" fmla="*/ 834915 h 1839666"/>
                  <a:gd name="connsiteX16" fmla="*/ 1528016 w 3222688"/>
                  <a:gd name="connsiteY16" fmla="*/ 916591 h 1839666"/>
                  <a:gd name="connsiteX17" fmla="*/ 1873673 w 3222688"/>
                  <a:gd name="connsiteY17" fmla="*/ 954499 h 1839666"/>
                  <a:gd name="connsiteX18" fmla="*/ 1966376 w 3222688"/>
                  <a:gd name="connsiteY18" fmla="*/ 917969 h 1839666"/>
                  <a:gd name="connsiteX19" fmla="*/ 2108361 w 3222688"/>
                  <a:gd name="connsiteY19" fmla="*/ 733940 h 1839666"/>
                  <a:gd name="connsiteX20" fmla="*/ 2237939 w 3222688"/>
                  <a:gd name="connsiteY20" fmla="*/ 504421 h 1839666"/>
                  <a:gd name="connsiteX21" fmla="*/ 2456086 w 3222688"/>
                  <a:gd name="connsiteY21" fmla="*/ 47451 h 1839666"/>
                  <a:gd name="connsiteX22" fmla="*/ 2703870 w 3222688"/>
                  <a:gd name="connsiteY22" fmla="*/ 48829 h 1839666"/>
                  <a:gd name="connsiteX23" fmla="*/ 2924429 w 3222688"/>
                  <a:gd name="connsiteY23" fmla="*/ 191159 h 1839666"/>
                  <a:gd name="connsiteX24" fmla="*/ 3090192 w 3222688"/>
                  <a:gd name="connsiteY24" fmla="*/ 373120 h 1839666"/>
                  <a:gd name="connsiteX25" fmla="*/ 3163252 w 3222688"/>
                  <a:gd name="connsiteY25" fmla="*/ 472716 h 1839666"/>
                  <a:gd name="connsiteX26" fmla="*/ 3221838 w 3222688"/>
                  <a:gd name="connsiteY26" fmla="*/ 568866 h 1839666"/>
                  <a:gd name="connsiteX27" fmla="*/ 3144298 w 3222688"/>
                  <a:gd name="connsiteY27" fmla="*/ 678456 h 1839666"/>
                  <a:gd name="connsiteX28" fmla="*/ 3052973 w 3222688"/>
                  <a:gd name="connsiteY28" fmla="*/ 809068 h 1839666"/>
                  <a:gd name="connsiteX29" fmla="*/ 2843787 w 3222688"/>
                  <a:gd name="connsiteY29" fmla="*/ 1117506 h 1839666"/>
                  <a:gd name="connsiteX30" fmla="*/ 2633222 w 3222688"/>
                  <a:gd name="connsiteY30" fmla="*/ 1490044 h 1839666"/>
                  <a:gd name="connsiteX31" fmla="*/ 2628397 w 3222688"/>
                  <a:gd name="connsiteY31" fmla="*/ 1502795 h 1839666"/>
                  <a:gd name="connsiteX0" fmla="*/ 2628397 w 3222688"/>
                  <a:gd name="connsiteY0" fmla="*/ 1502795 h 1839666"/>
                  <a:gd name="connsiteX1" fmla="*/ 2514327 w 3222688"/>
                  <a:gd name="connsiteY1" fmla="*/ 1713704 h 1839666"/>
                  <a:gd name="connsiteX2" fmla="*/ 2440233 w 3222688"/>
                  <a:gd name="connsiteY2" fmla="*/ 1819504 h 1839666"/>
                  <a:gd name="connsiteX3" fmla="*/ 2322717 w 3222688"/>
                  <a:gd name="connsiteY3" fmla="*/ 1836735 h 1839666"/>
                  <a:gd name="connsiteX4" fmla="*/ 132981 w 3222688"/>
                  <a:gd name="connsiteY4" fmla="*/ 1836735 h 1839666"/>
                  <a:gd name="connsiteX5" fmla="*/ 114371 w 3222688"/>
                  <a:gd name="connsiteY5" fmla="*/ 225621 h 1839666"/>
                  <a:gd name="connsiteX6" fmla="*/ 217758 w 3222688"/>
                  <a:gd name="connsiteY6" fmla="*/ 212181 h 1839666"/>
                  <a:gd name="connsiteX7" fmla="*/ 294609 w 3222688"/>
                  <a:gd name="connsiteY7" fmla="*/ 200119 h 1839666"/>
                  <a:gd name="connsiteX8" fmla="*/ 442453 w 3222688"/>
                  <a:gd name="connsiteY8" fmla="*/ 279727 h 1839666"/>
                  <a:gd name="connsiteX9" fmla="*/ 492768 w 3222688"/>
                  <a:gd name="connsiteY9" fmla="*/ 340381 h 1839666"/>
                  <a:gd name="connsiteX10" fmla="*/ 605459 w 3222688"/>
                  <a:gd name="connsiteY10" fmla="*/ 477541 h 1839666"/>
                  <a:gd name="connsiteX11" fmla="*/ 622346 w 3222688"/>
                  <a:gd name="connsiteY11" fmla="*/ 548878 h 1839666"/>
                  <a:gd name="connsiteX12" fmla="*/ 680587 w 3222688"/>
                  <a:gd name="connsiteY12" fmla="*/ 583340 h 1839666"/>
                  <a:gd name="connsiteX13" fmla="*/ 778805 w 3222688"/>
                  <a:gd name="connsiteY13" fmla="*/ 640203 h 1839666"/>
                  <a:gd name="connsiteX14" fmla="*/ 1180980 w 3222688"/>
                  <a:gd name="connsiteY14" fmla="*/ 834915 h 1839666"/>
                  <a:gd name="connsiteX15" fmla="*/ 1528016 w 3222688"/>
                  <a:gd name="connsiteY15" fmla="*/ 916591 h 1839666"/>
                  <a:gd name="connsiteX16" fmla="*/ 1873673 w 3222688"/>
                  <a:gd name="connsiteY16" fmla="*/ 954499 h 1839666"/>
                  <a:gd name="connsiteX17" fmla="*/ 1966376 w 3222688"/>
                  <a:gd name="connsiteY17" fmla="*/ 917969 h 1839666"/>
                  <a:gd name="connsiteX18" fmla="*/ 2108361 w 3222688"/>
                  <a:gd name="connsiteY18" fmla="*/ 733940 h 1839666"/>
                  <a:gd name="connsiteX19" fmla="*/ 2237939 w 3222688"/>
                  <a:gd name="connsiteY19" fmla="*/ 504421 h 1839666"/>
                  <a:gd name="connsiteX20" fmla="*/ 2456086 w 3222688"/>
                  <a:gd name="connsiteY20" fmla="*/ 47451 h 1839666"/>
                  <a:gd name="connsiteX21" fmla="*/ 2703870 w 3222688"/>
                  <a:gd name="connsiteY21" fmla="*/ 48829 h 1839666"/>
                  <a:gd name="connsiteX22" fmla="*/ 2924429 w 3222688"/>
                  <a:gd name="connsiteY22" fmla="*/ 191159 h 1839666"/>
                  <a:gd name="connsiteX23" fmla="*/ 3090192 w 3222688"/>
                  <a:gd name="connsiteY23" fmla="*/ 373120 h 1839666"/>
                  <a:gd name="connsiteX24" fmla="*/ 3163252 w 3222688"/>
                  <a:gd name="connsiteY24" fmla="*/ 472716 h 1839666"/>
                  <a:gd name="connsiteX25" fmla="*/ 3221838 w 3222688"/>
                  <a:gd name="connsiteY25" fmla="*/ 568866 h 1839666"/>
                  <a:gd name="connsiteX26" fmla="*/ 3144298 w 3222688"/>
                  <a:gd name="connsiteY26" fmla="*/ 678456 h 1839666"/>
                  <a:gd name="connsiteX27" fmla="*/ 3052973 w 3222688"/>
                  <a:gd name="connsiteY27" fmla="*/ 809068 h 1839666"/>
                  <a:gd name="connsiteX28" fmla="*/ 2843787 w 3222688"/>
                  <a:gd name="connsiteY28" fmla="*/ 1117506 h 1839666"/>
                  <a:gd name="connsiteX29" fmla="*/ 2633222 w 3222688"/>
                  <a:gd name="connsiteY29" fmla="*/ 1490044 h 1839666"/>
                  <a:gd name="connsiteX30" fmla="*/ 2628397 w 3222688"/>
                  <a:gd name="connsiteY30" fmla="*/ 1502795 h 1839666"/>
                  <a:gd name="connsiteX0" fmla="*/ 2517016 w 3111307"/>
                  <a:gd name="connsiteY0" fmla="*/ 1502795 h 1839666"/>
                  <a:gd name="connsiteX1" fmla="*/ 2402946 w 3111307"/>
                  <a:gd name="connsiteY1" fmla="*/ 1713704 h 1839666"/>
                  <a:gd name="connsiteX2" fmla="*/ 2328852 w 3111307"/>
                  <a:gd name="connsiteY2" fmla="*/ 1819504 h 1839666"/>
                  <a:gd name="connsiteX3" fmla="*/ 2211336 w 3111307"/>
                  <a:gd name="connsiteY3" fmla="*/ 1836735 h 1839666"/>
                  <a:gd name="connsiteX4" fmla="*/ 21600 w 3111307"/>
                  <a:gd name="connsiteY4" fmla="*/ 1836735 h 1839666"/>
                  <a:gd name="connsiteX5" fmla="*/ 2990 w 3111307"/>
                  <a:gd name="connsiteY5" fmla="*/ 225621 h 1839666"/>
                  <a:gd name="connsiteX6" fmla="*/ 106377 w 3111307"/>
                  <a:gd name="connsiteY6" fmla="*/ 212181 h 1839666"/>
                  <a:gd name="connsiteX7" fmla="*/ 183228 w 3111307"/>
                  <a:gd name="connsiteY7" fmla="*/ 200119 h 1839666"/>
                  <a:gd name="connsiteX8" fmla="*/ 331072 w 3111307"/>
                  <a:gd name="connsiteY8" fmla="*/ 279727 h 1839666"/>
                  <a:gd name="connsiteX9" fmla="*/ 381387 w 3111307"/>
                  <a:gd name="connsiteY9" fmla="*/ 340381 h 1839666"/>
                  <a:gd name="connsiteX10" fmla="*/ 494078 w 3111307"/>
                  <a:gd name="connsiteY10" fmla="*/ 477541 h 1839666"/>
                  <a:gd name="connsiteX11" fmla="*/ 510965 w 3111307"/>
                  <a:gd name="connsiteY11" fmla="*/ 548878 h 1839666"/>
                  <a:gd name="connsiteX12" fmla="*/ 569206 w 3111307"/>
                  <a:gd name="connsiteY12" fmla="*/ 583340 h 1839666"/>
                  <a:gd name="connsiteX13" fmla="*/ 667424 w 3111307"/>
                  <a:gd name="connsiteY13" fmla="*/ 640203 h 1839666"/>
                  <a:gd name="connsiteX14" fmla="*/ 1069599 w 3111307"/>
                  <a:gd name="connsiteY14" fmla="*/ 834915 h 1839666"/>
                  <a:gd name="connsiteX15" fmla="*/ 1416635 w 3111307"/>
                  <a:gd name="connsiteY15" fmla="*/ 916591 h 1839666"/>
                  <a:gd name="connsiteX16" fmla="*/ 1762292 w 3111307"/>
                  <a:gd name="connsiteY16" fmla="*/ 954499 h 1839666"/>
                  <a:gd name="connsiteX17" fmla="*/ 1854995 w 3111307"/>
                  <a:gd name="connsiteY17" fmla="*/ 917969 h 1839666"/>
                  <a:gd name="connsiteX18" fmla="*/ 1996980 w 3111307"/>
                  <a:gd name="connsiteY18" fmla="*/ 733940 h 1839666"/>
                  <a:gd name="connsiteX19" fmla="*/ 2126558 w 3111307"/>
                  <a:gd name="connsiteY19" fmla="*/ 504421 h 1839666"/>
                  <a:gd name="connsiteX20" fmla="*/ 2344705 w 3111307"/>
                  <a:gd name="connsiteY20" fmla="*/ 47451 h 1839666"/>
                  <a:gd name="connsiteX21" fmla="*/ 2592489 w 3111307"/>
                  <a:gd name="connsiteY21" fmla="*/ 48829 h 1839666"/>
                  <a:gd name="connsiteX22" fmla="*/ 2813048 w 3111307"/>
                  <a:gd name="connsiteY22" fmla="*/ 191159 h 1839666"/>
                  <a:gd name="connsiteX23" fmla="*/ 2978811 w 3111307"/>
                  <a:gd name="connsiteY23" fmla="*/ 373120 h 1839666"/>
                  <a:gd name="connsiteX24" fmla="*/ 3051871 w 3111307"/>
                  <a:gd name="connsiteY24" fmla="*/ 472716 h 1839666"/>
                  <a:gd name="connsiteX25" fmla="*/ 3110457 w 3111307"/>
                  <a:gd name="connsiteY25" fmla="*/ 568866 h 1839666"/>
                  <a:gd name="connsiteX26" fmla="*/ 3032917 w 3111307"/>
                  <a:gd name="connsiteY26" fmla="*/ 678456 h 1839666"/>
                  <a:gd name="connsiteX27" fmla="*/ 2941592 w 3111307"/>
                  <a:gd name="connsiteY27" fmla="*/ 809068 h 1839666"/>
                  <a:gd name="connsiteX28" fmla="*/ 2732406 w 3111307"/>
                  <a:gd name="connsiteY28" fmla="*/ 1117506 h 1839666"/>
                  <a:gd name="connsiteX29" fmla="*/ 2521841 w 3111307"/>
                  <a:gd name="connsiteY29" fmla="*/ 1490044 h 1839666"/>
                  <a:gd name="connsiteX30" fmla="*/ 2517016 w 3111307"/>
                  <a:gd name="connsiteY30" fmla="*/ 1502795 h 1839666"/>
                  <a:gd name="connsiteX0" fmla="*/ 2518960 w 3113251"/>
                  <a:gd name="connsiteY0" fmla="*/ 1502795 h 1839666"/>
                  <a:gd name="connsiteX1" fmla="*/ 2404890 w 3113251"/>
                  <a:gd name="connsiteY1" fmla="*/ 1713704 h 1839666"/>
                  <a:gd name="connsiteX2" fmla="*/ 2330796 w 3113251"/>
                  <a:gd name="connsiteY2" fmla="*/ 1819504 h 1839666"/>
                  <a:gd name="connsiteX3" fmla="*/ 2213280 w 3113251"/>
                  <a:gd name="connsiteY3" fmla="*/ 1836735 h 1839666"/>
                  <a:gd name="connsiteX4" fmla="*/ 23544 w 3113251"/>
                  <a:gd name="connsiteY4" fmla="*/ 1836735 h 1839666"/>
                  <a:gd name="connsiteX5" fmla="*/ 4934 w 3113251"/>
                  <a:gd name="connsiteY5" fmla="*/ 225621 h 1839666"/>
                  <a:gd name="connsiteX6" fmla="*/ 108321 w 3113251"/>
                  <a:gd name="connsiteY6" fmla="*/ 212181 h 1839666"/>
                  <a:gd name="connsiteX7" fmla="*/ 185172 w 3113251"/>
                  <a:gd name="connsiteY7" fmla="*/ 200119 h 1839666"/>
                  <a:gd name="connsiteX8" fmla="*/ 333016 w 3113251"/>
                  <a:gd name="connsiteY8" fmla="*/ 279727 h 1839666"/>
                  <a:gd name="connsiteX9" fmla="*/ 383331 w 3113251"/>
                  <a:gd name="connsiteY9" fmla="*/ 340381 h 1839666"/>
                  <a:gd name="connsiteX10" fmla="*/ 496022 w 3113251"/>
                  <a:gd name="connsiteY10" fmla="*/ 477541 h 1839666"/>
                  <a:gd name="connsiteX11" fmla="*/ 512909 w 3113251"/>
                  <a:gd name="connsiteY11" fmla="*/ 548878 h 1839666"/>
                  <a:gd name="connsiteX12" fmla="*/ 571150 w 3113251"/>
                  <a:gd name="connsiteY12" fmla="*/ 583340 h 1839666"/>
                  <a:gd name="connsiteX13" fmla="*/ 669368 w 3113251"/>
                  <a:gd name="connsiteY13" fmla="*/ 640203 h 1839666"/>
                  <a:gd name="connsiteX14" fmla="*/ 1071543 w 3113251"/>
                  <a:gd name="connsiteY14" fmla="*/ 834915 h 1839666"/>
                  <a:gd name="connsiteX15" fmla="*/ 1418579 w 3113251"/>
                  <a:gd name="connsiteY15" fmla="*/ 916591 h 1839666"/>
                  <a:gd name="connsiteX16" fmla="*/ 1764236 w 3113251"/>
                  <a:gd name="connsiteY16" fmla="*/ 954499 h 1839666"/>
                  <a:gd name="connsiteX17" fmla="*/ 1856939 w 3113251"/>
                  <a:gd name="connsiteY17" fmla="*/ 917969 h 1839666"/>
                  <a:gd name="connsiteX18" fmla="*/ 1998924 w 3113251"/>
                  <a:gd name="connsiteY18" fmla="*/ 733940 h 1839666"/>
                  <a:gd name="connsiteX19" fmla="*/ 2128502 w 3113251"/>
                  <a:gd name="connsiteY19" fmla="*/ 504421 h 1839666"/>
                  <a:gd name="connsiteX20" fmla="*/ 2346649 w 3113251"/>
                  <a:gd name="connsiteY20" fmla="*/ 47451 h 1839666"/>
                  <a:gd name="connsiteX21" fmla="*/ 2594433 w 3113251"/>
                  <a:gd name="connsiteY21" fmla="*/ 48829 h 1839666"/>
                  <a:gd name="connsiteX22" fmla="*/ 2814992 w 3113251"/>
                  <a:gd name="connsiteY22" fmla="*/ 191159 h 1839666"/>
                  <a:gd name="connsiteX23" fmla="*/ 2980755 w 3113251"/>
                  <a:gd name="connsiteY23" fmla="*/ 373120 h 1839666"/>
                  <a:gd name="connsiteX24" fmla="*/ 3053815 w 3113251"/>
                  <a:gd name="connsiteY24" fmla="*/ 472716 h 1839666"/>
                  <a:gd name="connsiteX25" fmla="*/ 3112401 w 3113251"/>
                  <a:gd name="connsiteY25" fmla="*/ 568866 h 1839666"/>
                  <a:gd name="connsiteX26" fmla="*/ 3034861 w 3113251"/>
                  <a:gd name="connsiteY26" fmla="*/ 678456 h 1839666"/>
                  <a:gd name="connsiteX27" fmla="*/ 2943536 w 3113251"/>
                  <a:gd name="connsiteY27" fmla="*/ 809068 h 1839666"/>
                  <a:gd name="connsiteX28" fmla="*/ 2734350 w 3113251"/>
                  <a:gd name="connsiteY28" fmla="*/ 1117506 h 1839666"/>
                  <a:gd name="connsiteX29" fmla="*/ 2523785 w 3113251"/>
                  <a:gd name="connsiteY29" fmla="*/ 1490044 h 1839666"/>
                  <a:gd name="connsiteX30" fmla="*/ 2518960 w 3113251"/>
                  <a:gd name="connsiteY30" fmla="*/ 1502795 h 1839666"/>
                  <a:gd name="connsiteX0" fmla="*/ 2516088 w 3110379"/>
                  <a:gd name="connsiteY0" fmla="*/ 1502795 h 1844494"/>
                  <a:gd name="connsiteX1" fmla="*/ 2402018 w 3110379"/>
                  <a:gd name="connsiteY1" fmla="*/ 1713704 h 1844494"/>
                  <a:gd name="connsiteX2" fmla="*/ 2327924 w 3110379"/>
                  <a:gd name="connsiteY2" fmla="*/ 1819504 h 1844494"/>
                  <a:gd name="connsiteX3" fmla="*/ 2210408 w 3110379"/>
                  <a:gd name="connsiteY3" fmla="*/ 1836735 h 1844494"/>
                  <a:gd name="connsiteX4" fmla="*/ 63945 w 3110379"/>
                  <a:gd name="connsiteY4" fmla="*/ 1750188 h 1844494"/>
                  <a:gd name="connsiteX5" fmla="*/ 2062 w 3110379"/>
                  <a:gd name="connsiteY5" fmla="*/ 225621 h 1844494"/>
                  <a:gd name="connsiteX6" fmla="*/ 105449 w 3110379"/>
                  <a:gd name="connsiteY6" fmla="*/ 212181 h 1844494"/>
                  <a:gd name="connsiteX7" fmla="*/ 182300 w 3110379"/>
                  <a:gd name="connsiteY7" fmla="*/ 200119 h 1844494"/>
                  <a:gd name="connsiteX8" fmla="*/ 330144 w 3110379"/>
                  <a:gd name="connsiteY8" fmla="*/ 279727 h 1844494"/>
                  <a:gd name="connsiteX9" fmla="*/ 380459 w 3110379"/>
                  <a:gd name="connsiteY9" fmla="*/ 340381 h 1844494"/>
                  <a:gd name="connsiteX10" fmla="*/ 493150 w 3110379"/>
                  <a:gd name="connsiteY10" fmla="*/ 477541 h 1844494"/>
                  <a:gd name="connsiteX11" fmla="*/ 510037 w 3110379"/>
                  <a:gd name="connsiteY11" fmla="*/ 548878 h 1844494"/>
                  <a:gd name="connsiteX12" fmla="*/ 568278 w 3110379"/>
                  <a:gd name="connsiteY12" fmla="*/ 583340 h 1844494"/>
                  <a:gd name="connsiteX13" fmla="*/ 666496 w 3110379"/>
                  <a:gd name="connsiteY13" fmla="*/ 640203 h 1844494"/>
                  <a:gd name="connsiteX14" fmla="*/ 1068671 w 3110379"/>
                  <a:gd name="connsiteY14" fmla="*/ 834915 h 1844494"/>
                  <a:gd name="connsiteX15" fmla="*/ 1415707 w 3110379"/>
                  <a:gd name="connsiteY15" fmla="*/ 916591 h 1844494"/>
                  <a:gd name="connsiteX16" fmla="*/ 1761364 w 3110379"/>
                  <a:gd name="connsiteY16" fmla="*/ 954499 h 1844494"/>
                  <a:gd name="connsiteX17" fmla="*/ 1854067 w 3110379"/>
                  <a:gd name="connsiteY17" fmla="*/ 917969 h 1844494"/>
                  <a:gd name="connsiteX18" fmla="*/ 1996052 w 3110379"/>
                  <a:gd name="connsiteY18" fmla="*/ 733940 h 1844494"/>
                  <a:gd name="connsiteX19" fmla="*/ 2125630 w 3110379"/>
                  <a:gd name="connsiteY19" fmla="*/ 504421 h 1844494"/>
                  <a:gd name="connsiteX20" fmla="*/ 2343777 w 3110379"/>
                  <a:gd name="connsiteY20" fmla="*/ 47451 h 1844494"/>
                  <a:gd name="connsiteX21" fmla="*/ 2591561 w 3110379"/>
                  <a:gd name="connsiteY21" fmla="*/ 48829 h 1844494"/>
                  <a:gd name="connsiteX22" fmla="*/ 2812120 w 3110379"/>
                  <a:gd name="connsiteY22" fmla="*/ 191159 h 1844494"/>
                  <a:gd name="connsiteX23" fmla="*/ 2977883 w 3110379"/>
                  <a:gd name="connsiteY23" fmla="*/ 373120 h 1844494"/>
                  <a:gd name="connsiteX24" fmla="*/ 3050943 w 3110379"/>
                  <a:gd name="connsiteY24" fmla="*/ 472716 h 1844494"/>
                  <a:gd name="connsiteX25" fmla="*/ 3109529 w 3110379"/>
                  <a:gd name="connsiteY25" fmla="*/ 568866 h 1844494"/>
                  <a:gd name="connsiteX26" fmla="*/ 3031989 w 3110379"/>
                  <a:gd name="connsiteY26" fmla="*/ 678456 h 1844494"/>
                  <a:gd name="connsiteX27" fmla="*/ 2940664 w 3110379"/>
                  <a:gd name="connsiteY27" fmla="*/ 809068 h 1844494"/>
                  <a:gd name="connsiteX28" fmla="*/ 2731478 w 3110379"/>
                  <a:gd name="connsiteY28" fmla="*/ 1117506 h 1844494"/>
                  <a:gd name="connsiteX29" fmla="*/ 2520913 w 3110379"/>
                  <a:gd name="connsiteY29" fmla="*/ 1490044 h 1844494"/>
                  <a:gd name="connsiteX30" fmla="*/ 2516088 w 3110379"/>
                  <a:gd name="connsiteY30" fmla="*/ 1502795 h 1844494"/>
                  <a:gd name="connsiteX0" fmla="*/ 2515903 w 3110194"/>
                  <a:gd name="connsiteY0" fmla="*/ 1502795 h 1838547"/>
                  <a:gd name="connsiteX1" fmla="*/ 2401833 w 3110194"/>
                  <a:gd name="connsiteY1" fmla="*/ 1713704 h 1838547"/>
                  <a:gd name="connsiteX2" fmla="*/ 2327739 w 3110194"/>
                  <a:gd name="connsiteY2" fmla="*/ 1819504 h 1838547"/>
                  <a:gd name="connsiteX3" fmla="*/ 2210223 w 3110194"/>
                  <a:gd name="connsiteY3" fmla="*/ 1836735 h 1838547"/>
                  <a:gd name="connsiteX4" fmla="*/ 70972 w 3110194"/>
                  <a:gd name="connsiteY4" fmla="*/ 1836735 h 1838547"/>
                  <a:gd name="connsiteX5" fmla="*/ 1877 w 3110194"/>
                  <a:gd name="connsiteY5" fmla="*/ 225621 h 1838547"/>
                  <a:gd name="connsiteX6" fmla="*/ 105264 w 3110194"/>
                  <a:gd name="connsiteY6" fmla="*/ 212181 h 1838547"/>
                  <a:gd name="connsiteX7" fmla="*/ 182115 w 3110194"/>
                  <a:gd name="connsiteY7" fmla="*/ 200119 h 1838547"/>
                  <a:gd name="connsiteX8" fmla="*/ 329959 w 3110194"/>
                  <a:gd name="connsiteY8" fmla="*/ 279727 h 1838547"/>
                  <a:gd name="connsiteX9" fmla="*/ 380274 w 3110194"/>
                  <a:gd name="connsiteY9" fmla="*/ 340381 h 1838547"/>
                  <a:gd name="connsiteX10" fmla="*/ 492965 w 3110194"/>
                  <a:gd name="connsiteY10" fmla="*/ 477541 h 1838547"/>
                  <a:gd name="connsiteX11" fmla="*/ 509852 w 3110194"/>
                  <a:gd name="connsiteY11" fmla="*/ 548878 h 1838547"/>
                  <a:gd name="connsiteX12" fmla="*/ 568093 w 3110194"/>
                  <a:gd name="connsiteY12" fmla="*/ 583340 h 1838547"/>
                  <a:gd name="connsiteX13" fmla="*/ 666311 w 3110194"/>
                  <a:gd name="connsiteY13" fmla="*/ 640203 h 1838547"/>
                  <a:gd name="connsiteX14" fmla="*/ 1068486 w 3110194"/>
                  <a:gd name="connsiteY14" fmla="*/ 834915 h 1838547"/>
                  <a:gd name="connsiteX15" fmla="*/ 1415522 w 3110194"/>
                  <a:gd name="connsiteY15" fmla="*/ 916591 h 1838547"/>
                  <a:gd name="connsiteX16" fmla="*/ 1761179 w 3110194"/>
                  <a:gd name="connsiteY16" fmla="*/ 954499 h 1838547"/>
                  <a:gd name="connsiteX17" fmla="*/ 1853882 w 3110194"/>
                  <a:gd name="connsiteY17" fmla="*/ 917969 h 1838547"/>
                  <a:gd name="connsiteX18" fmla="*/ 1995867 w 3110194"/>
                  <a:gd name="connsiteY18" fmla="*/ 733940 h 1838547"/>
                  <a:gd name="connsiteX19" fmla="*/ 2125445 w 3110194"/>
                  <a:gd name="connsiteY19" fmla="*/ 504421 h 1838547"/>
                  <a:gd name="connsiteX20" fmla="*/ 2343592 w 3110194"/>
                  <a:gd name="connsiteY20" fmla="*/ 47451 h 1838547"/>
                  <a:gd name="connsiteX21" fmla="*/ 2591376 w 3110194"/>
                  <a:gd name="connsiteY21" fmla="*/ 48829 h 1838547"/>
                  <a:gd name="connsiteX22" fmla="*/ 2811935 w 3110194"/>
                  <a:gd name="connsiteY22" fmla="*/ 191159 h 1838547"/>
                  <a:gd name="connsiteX23" fmla="*/ 2977698 w 3110194"/>
                  <a:gd name="connsiteY23" fmla="*/ 373120 h 1838547"/>
                  <a:gd name="connsiteX24" fmla="*/ 3050758 w 3110194"/>
                  <a:gd name="connsiteY24" fmla="*/ 472716 h 1838547"/>
                  <a:gd name="connsiteX25" fmla="*/ 3109344 w 3110194"/>
                  <a:gd name="connsiteY25" fmla="*/ 568866 h 1838547"/>
                  <a:gd name="connsiteX26" fmla="*/ 3031804 w 3110194"/>
                  <a:gd name="connsiteY26" fmla="*/ 678456 h 1838547"/>
                  <a:gd name="connsiteX27" fmla="*/ 2940479 w 3110194"/>
                  <a:gd name="connsiteY27" fmla="*/ 809068 h 1838547"/>
                  <a:gd name="connsiteX28" fmla="*/ 2731293 w 3110194"/>
                  <a:gd name="connsiteY28" fmla="*/ 1117506 h 1838547"/>
                  <a:gd name="connsiteX29" fmla="*/ 2520728 w 3110194"/>
                  <a:gd name="connsiteY29" fmla="*/ 1490044 h 1838547"/>
                  <a:gd name="connsiteX30" fmla="*/ 2515903 w 3110194"/>
                  <a:gd name="connsiteY30" fmla="*/ 1502795 h 1838547"/>
                  <a:gd name="connsiteX0" fmla="*/ 2515903 w 3110194"/>
                  <a:gd name="connsiteY0" fmla="*/ 1502795 h 1838547"/>
                  <a:gd name="connsiteX1" fmla="*/ 2401833 w 3110194"/>
                  <a:gd name="connsiteY1" fmla="*/ 1713704 h 1838547"/>
                  <a:gd name="connsiteX2" fmla="*/ 2327739 w 3110194"/>
                  <a:gd name="connsiteY2" fmla="*/ 1819504 h 1838547"/>
                  <a:gd name="connsiteX3" fmla="*/ 2210223 w 3110194"/>
                  <a:gd name="connsiteY3" fmla="*/ 1836735 h 1838547"/>
                  <a:gd name="connsiteX4" fmla="*/ 70972 w 3110194"/>
                  <a:gd name="connsiteY4" fmla="*/ 1836735 h 1838547"/>
                  <a:gd name="connsiteX5" fmla="*/ 1877 w 3110194"/>
                  <a:gd name="connsiteY5" fmla="*/ 225621 h 1838547"/>
                  <a:gd name="connsiteX6" fmla="*/ 105264 w 3110194"/>
                  <a:gd name="connsiteY6" fmla="*/ 212181 h 1838547"/>
                  <a:gd name="connsiteX7" fmla="*/ 182115 w 3110194"/>
                  <a:gd name="connsiteY7" fmla="*/ 200119 h 1838547"/>
                  <a:gd name="connsiteX8" fmla="*/ 329959 w 3110194"/>
                  <a:gd name="connsiteY8" fmla="*/ 279727 h 1838547"/>
                  <a:gd name="connsiteX9" fmla="*/ 380274 w 3110194"/>
                  <a:gd name="connsiteY9" fmla="*/ 340381 h 1838547"/>
                  <a:gd name="connsiteX10" fmla="*/ 492965 w 3110194"/>
                  <a:gd name="connsiteY10" fmla="*/ 477541 h 1838547"/>
                  <a:gd name="connsiteX11" fmla="*/ 509852 w 3110194"/>
                  <a:gd name="connsiteY11" fmla="*/ 548878 h 1838547"/>
                  <a:gd name="connsiteX12" fmla="*/ 568093 w 3110194"/>
                  <a:gd name="connsiteY12" fmla="*/ 583340 h 1838547"/>
                  <a:gd name="connsiteX13" fmla="*/ 666311 w 3110194"/>
                  <a:gd name="connsiteY13" fmla="*/ 640203 h 1838547"/>
                  <a:gd name="connsiteX14" fmla="*/ 1068486 w 3110194"/>
                  <a:gd name="connsiteY14" fmla="*/ 834915 h 1838547"/>
                  <a:gd name="connsiteX15" fmla="*/ 1415522 w 3110194"/>
                  <a:gd name="connsiteY15" fmla="*/ 916591 h 1838547"/>
                  <a:gd name="connsiteX16" fmla="*/ 1761179 w 3110194"/>
                  <a:gd name="connsiteY16" fmla="*/ 954499 h 1838547"/>
                  <a:gd name="connsiteX17" fmla="*/ 1853882 w 3110194"/>
                  <a:gd name="connsiteY17" fmla="*/ 917969 h 1838547"/>
                  <a:gd name="connsiteX18" fmla="*/ 1995867 w 3110194"/>
                  <a:gd name="connsiteY18" fmla="*/ 733940 h 1838547"/>
                  <a:gd name="connsiteX19" fmla="*/ 2125445 w 3110194"/>
                  <a:gd name="connsiteY19" fmla="*/ 504421 h 1838547"/>
                  <a:gd name="connsiteX20" fmla="*/ 2343592 w 3110194"/>
                  <a:gd name="connsiteY20" fmla="*/ 47451 h 1838547"/>
                  <a:gd name="connsiteX21" fmla="*/ 2591376 w 3110194"/>
                  <a:gd name="connsiteY21" fmla="*/ 48829 h 1838547"/>
                  <a:gd name="connsiteX22" fmla="*/ 2811935 w 3110194"/>
                  <a:gd name="connsiteY22" fmla="*/ 191159 h 1838547"/>
                  <a:gd name="connsiteX23" fmla="*/ 2977698 w 3110194"/>
                  <a:gd name="connsiteY23" fmla="*/ 373120 h 1838547"/>
                  <a:gd name="connsiteX24" fmla="*/ 3050758 w 3110194"/>
                  <a:gd name="connsiteY24" fmla="*/ 472716 h 1838547"/>
                  <a:gd name="connsiteX25" fmla="*/ 3109344 w 3110194"/>
                  <a:gd name="connsiteY25" fmla="*/ 568866 h 1838547"/>
                  <a:gd name="connsiteX26" fmla="*/ 3031804 w 3110194"/>
                  <a:gd name="connsiteY26" fmla="*/ 678456 h 1838547"/>
                  <a:gd name="connsiteX27" fmla="*/ 2940479 w 3110194"/>
                  <a:gd name="connsiteY27" fmla="*/ 809068 h 1838547"/>
                  <a:gd name="connsiteX28" fmla="*/ 2731293 w 3110194"/>
                  <a:gd name="connsiteY28" fmla="*/ 1117506 h 1838547"/>
                  <a:gd name="connsiteX29" fmla="*/ 2520728 w 3110194"/>
                  <a:gd name="connsiteY29" fmla="*/ 1490044 h 1838547"/>
                  <a:gd name="connsiteX30" fmla="*/ 2515903 w 3110194"/>
                  <a:gd name="connsiteY30" fmla="*/ 1502795 h 1838547"/>
                  <a:gd name="connsiteX0" fmla="*/ 2596247 w 3190538"/>
                  <a:gd name="connsiteY0" fmla="*/ 1502795 h 1838547"/>
                  <a:gd name="connsiteX1" fmla="*/ 2482177 w 3190538"/>
                  <a:gd name="connsiteY1" fmla="*/ 1713704 h 1838547"/>
                  <a:gd name="connsiteX2" fmla="*/ 2408083 w 3190538"/>
                  <a:gd name="connsiteY2" fmla="*/ 1819504 h 1838547"/>
                  <a:gd name="connsiteX3" fmla="*/ 2290567 w 3190538"/>
                  <a:gd name="connsiteY3" fmla="*/ 1836735 h 1838547"/>
                  <a:gd name="connsiteX4" fmla="*/ 151316 w 3190538"/>
                  <a:gd name="connsiteY4" fmla="*/ 1836735 h 1838547"/>
                  <a:gd name="connsiteX5" fmla="*/ 185608 w 3190538"/>
                  <a:gd name="connsiteY5" fmla="*/ 212181 h 1838547"/>
                  <a:gd name="connsiteX6" fmla="*/ 262459 w 3190538"/>
                  <a:gd name="connsiteY6" fmla="*/ 200119 h 1838547"/>
                  <a:gd name="connsiteX7" fmla="*/ 410303 w 3190538"/>
                  <a:gd name="connsiteY7" fmla="*/ 279727 h 1838547"/>
                  <a:gd name="connsiteX8" fmla="*/ 460618 w 3190538"/>
                  <a:gd name="connsiteY8" fmla="*/ 340381 h 1838547"/>
                  <a:gd name="connsiteX9" fmla="*/ 573309 w 3190538"/>
                  <a:gd name="connsiteY9" fmla="*/ 477541 h 1838547"/>
                  <a:gd name="connsiteX10" fmla="*/ 590196 w 3190538"/>
                  <a:gd name="connsiteY10" fmla="*/ 548878 h 1838547"/>
                  <a:gd name="connsiteX11" fmla="*/ 648437 w 3190538"/>
                  <a:gd name="connsiteY11" fmla="*/ 583340 h 1838547"/>
                  <a:gd name="connsiteX12" fmla="*/ 746655 w 3190538"/>
                  <a:gd name="connsiteY12" fmla="*/ 640203 h 1838547"/>
                  <a:gd name="connsiteX13" fmla="*/ 1148830 w 3190538"/>
                  <a:gd name="connsiteY13" fmla="*/ 834915 h 1838547"/>
                  <a:gd name="connsiteX14" fmla="*/ 1495866 w 3190538"/>
                  <a:gd name="connsiteY14" fmla="*/ 916591 h 1838547"/>
                  <a:gd name="connsiteX15" fmla="*/ 1841523 w 3190538"/>
                  <a:gd name="connsiteY15" fmla="*/ 954499 h 1838547"/>
                  <a:gd name="connsiteX16" fmla="*/ 1934226 w 3190538"/>
                  <a:gd name="connsiteY16" fmla="*/ 917969 h 1838547"/>
                  <a:gd name="connsiteX17" fmla="*/ 2076211 w 3190538"/>
                  <a:gd name="connsiteY17" fmla="*/ 733940 h 1838547"/>
                  <a:gd name="connsiteX18" fmla="*/ 2205789 w 3190538"/>
                  <a:gd name="connsiteY18" fmla="*/ 504421 h 1838547"/>
                  <a:gd name="connsiteX19" fmla="*/ 2423936 w 3190538"/>
                  <a:gd name="connsiteY19" fmla="*/ 47451 h 1838547"/>
                  <a:gd name="connsiteX20" fmla="*/ 2671720 w 3190538"/>
                  <a:gd name="connsiteY20" fmla="*/ 48829 h 1838547"/>
                  <a:gd name="connsiteX21" fmla="*/ 2892279 w 3190538"/>
                  <a:gd name="connsiteY21" fmla="*/ 191159 h 1838547"/>
                  <a:gd name="connsiteX22" fmla="*/ 3058042 w 3190538"/>
                  <a:gd name="connsiteY22" fmla="*/ 373120 h 1838547"/>
                  <a:gd name="connsiteX23" fmla="*/ 3131102 w 3190538"/>
                  <a:gd name="connsiteY23" fmla="*/ 472716 h 1838547"/>
                  <a:gd name="connsiteX24" fmla="*/ 3189688 w 3190538"/>
                  <a:gd name="connsiteY24" fmla="*/ 568866 h 1838547"/>
                  <a:gd name="connsiteX25" fmla="*/ 3112148 w 3190538"/>
                  <a:gd name="connsiteY25" fmla="*/ 678456 h 1838547"/>
                  <a:gd name="connsiteX26" fmla="*/ 3020823 w 3190538"/>
                  <a:gd name="connsiteY26" fmla="*/ 809068 h 1838547"/>
                  <a:gd name="connsiteX27" fmla="*/ 2811637 w 3190538"/>
                  <a:gd name="connsiteY27" fmla="*/ 1117506 h 1838547"/>
                  <a:gd name="connsiteX28" fmla="*/ 2601072 w 3190538"/>
                  <a:gd name="connsiteY28" fmla="*/ 1490044 h 1838547"/>
                  <a:gd name="connsiteX29" fmla="*/ 2596247 w 3190538"/>
                  <a:gd name="connsiteY29" fmla="*/ 1502795 h 1838547"/>
                  <a:gd name="connsiteX0" fmla="*/ 2607524 w 3201815"/>
                  <a:gd name="connsiteY0" fmla="*/ 1502795 h 1838547"/>
                  <a:gd name="connsiteX1" fmla="*/ 2493454 w 3201815"/>
                  <a:gd name="connsiteY1" fmla="*/ 1713704 h 1838547"/>
                  <a:gd name="connsiteX2" fmla="*/ 2419360 w 3201815"/>
                  <a:gd name="connsiteY2" fmla="*/ 1819504 h 1838547"/>
                  <a:gd name="connsiteX3" fmla="*/ 2301844 w 3201815"/>
                  <a:gd name="connsiteY3" fmla="*/ 1836735 h 1838547"/>
                  <a:gd name="connsiteX4" fmla="*/ 162593 w 3201815"/>
                  <a:gd name="connsiteY4" fmla="*/ 1836735 h 1838547"/>
                  <a:gd name="connsiteX5" fmla="*/ 153612 w 3201815"/>
                  <a:gd name="connsiteY5" fmla="*/ 212181 h 1838547"/>
                  <a:gd name="connsiteX6" fmla="*/ 273736 w 3201815"/>
                  <a:gd name="connsiteY6" fmla="*/ 200119 h 1838547"/>
                  <a:gd name="connsiteX7" fmla="*/ 421580 w 3201815"/>
                  <a:gd name="connsiteY7" fmla="*/ 279727 h 1838547"/>
                  <a:gd name="connsiteX8" fmla="*/ 471895 w 3201815"/>
                  <a:gd name="connsiteY8" fmla="*/ 340381 h 1838547"/>
                  <a:gd name="connsiteX9" fmla="*/ 584586 w 3201815"/>
                  <a:gd name="connsiteY9" fmla="*/ 477541 h 1838547"/>
                  <a:gd name="connsiteX10" fmla="*/ 601473 w 3201815"/>
                  <a:gd name="connsiteY10" fmla="*/ 548878 h 1838547"/>
                  <a:gd name="connsiteX11" fmla="*/ 659714 w 3201815"/>
                  <a:gd name="connsiteY11" fmla="*/ 583340 h 1838547"/>
                  <a:gd name="connsiteX12" fmla="*/ 757932 w 3201815"/>
                  <a:gd name="connsiteY12" fmla="*/ 640203 h 1838547"/>
                  <a:gd name="connsiteX13" fmla="*/ 1160107 w 3201815"/>
                  <a:gd name="connsiteY13" fmla="*/ 834915 h 1838547"/>
                  <a:gd name="connsiteX14" fmla="*/ 1507143 w 3201815"/>
                  <a:gd name="connsiteY14" fmla="*/ 916591 h 1838547"/>
                  <a:gd name="connsiteX15" fmla="*/ 1852800 w 3201815"/>
                  <a:gd name="connsiteY15" fmla="*/ 954499 h 1838547"/>
                  <a:gd name="connsiteX16" fmla="*/ 1945503 w 3201815"/>
                  <a:gd name="connsiteY16" fmla="*/ 917969 h 1838547"/>
                  <a:gd name="connsiteX17" fmla="*/ 2087488 w 3201815"/>
                  <a:gd name="connsiteY17" fmla="*/ 733940 h 1838547"/>
                  <a:gd name="connsiteX18" fmla="*/ 2217066 w 3201815"/>
                  <a:gd name="connsiteY18" fmla="*/ 504421 h 1838547"/>
                  <a:gd name="connsiteX19" fmla="*/ 2435213 w 3201815"/>
                  <a:gd name="connsiteY19" fmla="*/ 47451 h 1838547"/>
                  <a:gd name="connsiteX20" fmla="*/ 2682997 w 3201815"/>
                  <a:gd name="connsiteY20" fmla="*/ 48829 h 1838547"/>
                  <a:gd name="connsiteX21" fmla="*/ 2903556 w 3201815"/>
                  <a:gd name="connsiteY21" fmla="*/ 191159 h 1838547"/>
                  <a:gd name="connsiteX22" fmla="*/ 3069319 w 3201815"/>
                  <a:gd name="connsiteY22" fmla="*/ 373120 h 1838547"/>
                  <a:gd name="connsiteX23" fmla="*/ 3142379 w 3201815"/>
                  <a:gd name="connsiteY23" fmla="*/ 472716 h 1838547"/>
                  <a:gd name="connsiteX24" fmla="*/ 3200965 w 3201815"/>
                  <a:gd name="connsiteY24" fmla="*/ 568866 h 1838547"/>
                  <a:gd name="connsiteX25" fmla="*/ 3123425 w 3201815"/>
                  <a:gd name="connsiteY25" fmla="*/ 678456 h 1838547"/>
                  <a:gd name="connsiteX26" fmla="*/ 3032100 w 3201815"/>
                  <a:gd name="connsiteY26" fmla="*/ 809068 h 1838547"/>
                  <a:gd name="connsiteX27" fmla="*/ 2822914 w 3201815"/>
                  <a:gd name="connsiteY27" fmla="*/ 1117506 h 1838547"/>
                  <a:gd name="connsiteX28" fmla="*/ 2612349 w 3201815"/>
                  <a:gd name="connsiteY28" fmla="*/ 1490044 h 1838547"/>
                  <a:gd name="connsiteX29" fmla="*/ 2607524 w 3201815"/>
                  <a:gd name="connsiteY29" fmla="*/ 1502795 h 1838547"/>
                  <a:gd name="connsiteX0" fmla="*/ 2604156 w 3198447"/>
                  <a:gd name="connsiteY0" fmla="*/ 1502795 h 1838547"/>
                  <a:gd name="connsiteX1" fmla="*/ 2490086 w 3198447"/>
                  <a:gd name="connsiteY1" fmla="*/ 1713704 h 1838547"/>
                  <a:gd name="connsiteX2" fmla="*/ 2415992 w 3198447"/>
                  <a:gd name="connsiteY2" fmla="*/ 1819504 h 1838547"/>
                  <a:gd name="connsiteX3" fmla="*/ 2298476 w 3198447"/>
                  <a:gd name="connsiteY3" fmla="*/ 1836735 h 1838547"/>
                  <a:gd name="connsiteX4" fmla="*/ 159225 w 3198447"/>
                  <a:gd name="connsiteY4" fmla="*/ 1836735 h 1838547"/>
                  <a:gd name="connsiteX5" fmla="*/ 150244 w 3198447"/>
                  <a:gd name="connsiteY5" fmla="*/ 212181 h 1838547"/>
                  <a:gd name="connsiteX6" fmla="*/ 270368 w 3198447"/>
                  <a:gd name="connsiteY6" fmla="*/ 200119 h 1838547"/>
                  <a:gd name="connsiteX7" fmla="*/ 418212 w 3198447"/>
                  <a:gd name="connsiteY7" fmla="*/ 279727 h 1838547"/>
                  <a:gd name="connsiteX8" fmla="*/ 468527 w 3198447"/>
                  <a:gd name="connsiteY8" fmla="*/ 340381 h 1838547"/>
                  <a:gd name="connsiteX9" fmla="*/ 581218 w 3198447"/>
                  <a:gd name="connsiteY9" fmla="*/ 477541 h 1838547"/>
                  <a:gd name="connsiteX10" fmla="*/ 598105 w 3198447"/>
                  <a:gd name="connsiteY10" fmla="*/ 548878 h 1838547"/>
                  <a:gd name="connsiteX11" fmla="*/ 656346 w 3198447"/>
                  <a:gd name="connsiteY11" fmla="*/ 583340 h 1838547"/>
                  <a:gd name="connsiteX12" fmla="*/ 754564 w 3198447"/>
                  <a:gd name="connsiteY12" fmla="*/ 640203 h 1838547"/>
                  <a:gd name="connsiteX13" fmla="*/ 1156739 w 3198447"/>
                  <a:gd name="connsiteY13" fmla="*/ 834915 h 1838547"/>
                  <a:gd name="connsiteX14" fmla="*/ 1503775 w 3198447"/>
                  <a:gd name="connsiteY14" fmla="*/ 916591 h 1838547"/>
                  <a:gd name="connsiteX15" fmla="*/ 1849432 w 3198447"/>
                  <a:gd name="connsiteY15" fmla="*/ 954499 h 1838547"/>
                  <a:gd name="connsiteX16" fmla="*/ 1942135 w 3198447"/>
                  <a:gd name="connsiteY16" fmla="*/ 917969 h 1838547"/>
                  <a:gd name="connsiteX17" fmla="*/ 2084120 w 3198447"/>
                  <a:gd name="connsiteY17" fmla="*/ 733940 h 1838547"/>
                  <a:gd name="connsiteX18" fmla="*/ 2213698 w 3198447"/>
                  <a:gd name="connsiteY18" fmla="*/ 504421 h 1838547"/>
                  <a:gd name="connsiteX19" fmla="*/ 2431845 w 3198447"/>
                  <a:gd name="connsiteY19" fmla="*/ 47451 h 1838547"/>
                  <a:gd name="connsiteX20" fmla="*/ 2679629 w 3198447"/>
                  <a:gd name="connsiteY20" fmla="*/ 48829 h 1838547"/>
                  <a:gd name="connsiteX21" fmla="*/ 2900188 w 3198447"/>
                  <a:gd name="connsiteY21" fmla="*/ 191159 h 1838547"/>
                  <a:gd name="connsiteX22" fmla="*/ 3065951 w 3198447"/>
                  <a:gd name="connsiteY22" fmla="*/ 373120 h 1838547"/>
                  <a:gd name="connsiteX23" fmla="*/ 3139011 w 3198447"/>
                  <a:gd name="connsiteY23" fmla="*/ 472716 h 1838547"/>
                  <a:gd name="connsiteX24" fmla="*/ 3197597 w 3198447"/>
                  <a:gd name="connsiteY24" fmla="*/ 568866 h 1838547"/>
                  <a:gd name="connsiteX25" fmla="*/ 3120057 w 3198447"/>
                  <a:gd name="connsiteY25" fmla="*/ 678456 h 1838547"/>
                  <a:gd name="connsiteX26" fmla="*/ 3028732 w 3198447"/>
                  <a:gd name="connsiteY26" fmla="*/ 809068 h 1838547"/>
                  <a:gd name="connsiteX27" fmla="*/ 2819546 w 3198447"/>
                  <a:gd name="connsiteY27" fmla="*/ 1117506 h 1838547"/>
                  <a:gd name="connsiteX28" fmla="*/ 2608981 w 3198447"/>
                  <a:gd name="connsiteY28" fmla="*/ 1490044 h 1838547"/>
                  <a:gd name="connsiteX29" fmla="*/ 2604156 w 3198447"/>
                  <a:gd name="connsiteY29" fmla="*/ 1502795 h 1838547"/>
                  <a:gd name="connsiteX0" fmla="*/ 2456040 w 3050331"/>
                  <a:gd name="connsiteY0" fmla="*/ 1502795 h 1838547"/>
                  <a:gd name="connsiteX1" fmla="*/ 2341970 w 3050331"/>
                  <a:gd name="connsiteY1" fmla="*/ 1713704 h 1838547"/>
                  <a:gd name="connsiteX2" fmla="*/ 2267876 w 3050331"/>
                  <a:gd name="connsiteY2" fmla="*/ 1819504 h 1838547"/>
                  <a:gd name="connsiteX3" fmla="*/ 2150360 w 3050331"/>
                  <a:gd name="connsiteY3" fmla="*/ 1836735 h 1838547"/>
                  <a:gd name="connsiteX4" fmla="*/ 11109 w 3050331"/>
                  <a:gd name="connsiteY4" fmla="*/ 1836735 h 1838547"/>
                  <a:gd name="connsiteX5" fmla="*/ 2128 w 3050331"/>
                  <a:gd name="connsiteY5" fmla="*/ 212181 h 1838547"/>
                  <a:gd name="connsiteX6" fmla="*/ 122252 w 3050331"/>
                  <a:gd name="connsiteY6" fmla="*/ 200119 h 1838547"/>
                  <a:gd name="connsiteX7" fmla="*/ 270096 w 3050331"/>
                  <a:gd name="connsiteY7" fmla="*/ 279727 h 1838547"/>
                  <a:gd name="connsiteX8" fmla="*/ 320411 w 3050331"/>
                  <a:gd name="connsiteY8" fmla="*/ 340381 h 1838547"/>
                  <a:gd name="connsiteX9" fmla="*/ 433102 w 3050331"/>
                  <a:gd name="connsiteY9" fmla="*/ 477541 h 1838547"/>
                  <a:gd name="connsiteX10" fmla="*/ 449989 w 3050331"/>
                  <a:gd name="connsiteY10" fmla="*/ 548878 h 1838547"/>
                  <a:gd name="connsiteX11" fmla="*/ 508230 w 3050331"/>
                  <a:gd name="connsiteY11" fmla="*/ 583340 h 1838547"/>
                  <a:gd name="connsiteX12" fmla="*/ 606448 w 3050331"/>
                  <a:gd name="connsiteY12" fmla="*/ 640203 h 1838547"/>
                  <a:gd name="connsiteX13" fmla="*/ 1008623 w 3050331"/>
                  <a:gd name="connsiteY13" fmla="*/ 834915 h 1838547"/>
                  <a:gd name="connsiteX14" fmla="*/ 1355659 w 3050331"/>
                  <a:gd name="connsiteY14" fmla="*/ 916591 h 1838547"/>
                  <a:gd name="connsiteX15" fmla="*/ 1701316 w 3050331"/>
                  <a:gd name="connsiteY15" fmla="*/ 954499 h 1838547"/>
                  <a:gd name="connsiteX16" fmla="*/ 1794019 w 3050331"/>
                  <a:gd name="connsiteY16" fmla="*/ 917969 h 1838547"/>
                  <a:gd name="connsiteX17" fmla="*/ 1936004 w 3050331"/>
                  <a:gd name="connsiteY17" fmla="*/ 733940 h 1838547"/>
                  <a:gd name="connsiteX18" fmla="*/ 2065582 w 3050331"/>
                  <a:gd name="connsiteY18" fmla="*/ 504421 h 1838547"/>
                  <a:gd name="connsiteX19" fmla="*/ 2283729 w 3050331"/>
                  <a:gd name="connsiteY19" fmla="*/ 47451 h 1838547"/>
                  <a:gd name="connsiteX20" fmla="*/ 2531513 w 3050331"/>
                  <a:gd name="connsiteY20" fmla="*/ 48829 h 1838547"/>
                  <a:gd name="connsiteX21" fmla="*/ 2752072 w 3050331"/>
                  <a:gd name="connsiteY21" fmla="*/ 191159 h 1838547"/>
                  <a:gd name="connsiteX22" fmla="*/ 2917835 w 3050331"/>
                  <a:gd name="connsiteY22" fmla="*/ 373120 h 1838547"/>
                  <a:gd name="connsiteX23" fmla="*/ 2990895 w 3050331"/>
                  <a:gd name="connsiteY23" fmla="*/ 472716 h 1838547"/>
                  <a:gd name="connsiteX24" fmla="*/ 3049481 w 3050331"/>
                  <a:gd name="connsiteY24" fmla="*/ 568866 h 1838547"/>
                  <a:gd name="connsiteX25" fmla="*/ 2971941 w 3050331"/>
                  <a:gd name="connsiteY25" fmla="*/ 678456 h 1838547"/>
                  <a:gd name="connsiteX26" fmla="*/ 2880616 w 3050331"/>
                  <a:gd name="connsiteY26" fmla="*/ 809068 h 1838547"/>
                  <a:gd name="connsiteX27" fmla="*/ 2671430 w 3050331"/>
                  <a:gd name="connsiteY27" fmla="*/ 1117506 h 1838547"/>
                  <a:gd name="connsiteX28" fmla="*/ 2460865 w 3050331"/>
                  <a:gd name="connsiteY28" fmla="*/ 1490044 h 1838547"/>
                  <a:gd name="connsiteX29" fmla="*/ 2456040 w 3050331"/>
                  <a:gd name="connsiteY29" fmla="*/ 1502795 h 1838547"/>
                  <a:gd name="connsiteX0" fmla="*/ 2454065 w 3048356"/>
                  <a:gd name="connsiteY0" fmla="*/ 1502795 h 1838547"/>
                  <a:gd name="connsiteX1" fmla="*/ 2339995 w 3048356"/>
                  <a:gd name="connsiteY1" fmla="*/ 1713704 h 1838547"/>
                  <a:gd name="connsiteX2" fmla="*/ 2265901 w 3048356"/>
                  <a:gd name="connsiteY2" fmla="*/ 1819504 h 1838547"/>
                  <a:gd name="connsiteX3" fmla="*/ 2148385 w 3048356"/>
                  <a:gd name="connsiteY3" fmla="*/ 1836735 h 1838547"/>
                  <a:gd name="connsiteX4" fmla="*/ 9134 w 3048356"/>
                  <a:gd name="connsiteY4" fmla="*/ 1836735 h 1838547"/>
                  <a:gd name="connsiteX5" fmla="*/ 153 w 3048356"/>
                  <a:gd name="connsiteY5" fmla="*/ 212181 h 1838547"/>
                  <a:gd name="connsiteX6" fmla="*/ 120277 w 3048356"/>
                  <a:gd name="connsiteY6" fmla="*/ 200119 h 1838547"/>
                  <a:gd name="connsiteX7" fmla="*/ 268121 w 3048356"/>
                  <a:gd name="connsiteY7" fmla="*/ 279727 h 1838547"/>
                  <a:gd name="connsiteX8" fmla="*/ 318436 w 3048356"/>
                  <a:gd name="connsiteY8" fmla="*/ 340381 h 1838547"/>
                  <a:gd name="connsiteX9" fmla="*/ 431127 w 3048356"/>
                  <a:gd name="connsiteY9" fmla="*/ 477541 h 1838547"/>
                  <a:gd name="connsiteX10" fmla="*/ 448014 w 3048356"/>
                  <a:gd name="connsiteY10" fmla="*/ 548878 h 1838547"/>
                  <a:gd name="connsiteX11" fmla="*/ 506255 w 3048356"/>
                  <a:gd name="connsiteY11" fmla="*/ 583340 h 1838547"/>
                  <a:gd name="connsiteX12" fmla="*/ 604473 w 3048356"/>
                  <a:gd name="connsiteY12" fmla="*/ 640203 h 1838547"/>
                  <a:gd name="connsiteX13" fmla="*/ 1006648 w 3048356"/>
                  <a:gd name="connsiteY13" fmla="*/ 834915 h 1838547"/>
                  <a:gd name="connsiteX14" fmla="*/ 1353684 w 3048356"/>
                  <a:gd name="connsiteY14" fmla="*/ 916591 h 1838547"/>
                  <a:gd name="connsiteX15" fmla="*/ 1699341 w 3048356"/>
                  <a:gd name="connsiteY15" fmla="*/ 954499 h 1838547"/>
                  <a:gd name="connsiteX16" fmla="*/ 1792044 w 3048356"/>
                  <a:gd name="connsiteY16" fmla="*/ 917969 h 1838547"/>
                  <a:gd name="connsiteX17" fmla="*/ 1934029 w 3048356"/>
                  <a:gd name="connsiteY17" fmla="*/ 733940 h 1838547"/>
                  <a:gd name="connsiteX18" fmla="*/ 2063607 w 3048356"/>
                  <a:gd name="connsiteY18" fmla="*/ 504421 h 1838547"/>
                  <a:gd name="connsiteX19" fmla="*/ 2281754 w 3048356"/>
                  <a:gd name="connsiteY19" fmla="*/ 47451 h 1838547"/>
                  <a:gd name="connsiteX20" fmla="*/ 2529538 w 3048356"/>
                  <a:gd name="connsiteY20" fmla="*/ 48829 h 1838547"/>
                  <a:gd name="connsiteX21" fmla="*/ 2750097 w 3048356"/>
                  <a:gd name="connsiteY21" fmla="*/ 191159 h 1838547"/>
                  <a:gd name="connsiteX22" fmla="*/ 2915860 w 3048356"/>
                  <a:gd name="connsiteY22" fmla="*/ 373120 h 1838547"/>
                  <a:gd name="connsiteX23" fmla="*/ 2988920 w 3048356"/>
                  <a:gd name="connsiteY23" fmla="*/ 472716 h 1838547"/>
                  <a:gd name="connsiteX24" fmla="*/ 3047506 w 3048356"/>
                  <a:gd name="connsiteY24" fmla="*/ 568866 h 1838547"/>
                  <a:gd name="connsiteX25" fmla="*/ 2969966 w 3048356"/>
                  <a:gd name="connsiteY25" fmla="*/ 678456 h 1838547"/>
                  <a:gd name="connsiteX26" fmla="*/ 2878641 w 3048356"/>
                  <a:gd name="connsiteY26" fmla="*/ 809068 h 1838547"/>
                  <a:gd name="connsiteX27" fmla="*/ 2669455 w 3048356"/>
                  <a:gd name="connsiteY27" fmla="*/ 1117506 h 1838547"/>
                  <a:gd name="connsiteX28" fmla="*/ 2458890 w 3048356"/>
                  <a:gd name="connsiteY28" fmla="*/ 1490044 h 1838547"/>
                  <a:gd name="connsiteX29" fmla="*/ 2454065 w 3048356"/>
                  <a:gd name="connsiteY29" fmla="*/ 1502795 h 1838547"/>
                  <a:gd name="connsiteX0" fmla="*/ 2460865 w 3055156"/>
                  <a:gd name="connsiteY0" fmla="*/ 1502795 h 1838547"/>
                  <a:gd name="connsiteX1" fmla="*/ 2346795 w 3055156"/>
                  <a:gd name="connsiteY1" fmla="*/ 1713704 h 1838547"/>
                  <a:gd name="connsiteX2" fmla="*/ 2272701 w 3055156"/>
                  <a:gd name="connsiteY2" fmla="*/ 1819504 h 1838547"/>
                  <a:gd name="connsiteX3" fmla="*/ 2155185 w 3055156"/>
                  <a:gd name="connsiteY3" fmla="*/ 1836735 h 1838547"/>
                  <a:gd name="connsiteX4" fmla="*/ 15934 w 3055156"/>
                  <a:gd name="connsiteY4" fmla="*/ 1836735 h 1838547"/>
                  <a:gd name="connsiteX5" fmla="*/ 6953 w 3055156"/>
                  <a:gd name="connsiteY5" fmla="*/ 212181 h 1838547"/>
                  <a:gd name="connsiteX6" fmla="*/ 127077 w 3055156"/>
                  <a:gd name="connsiteY6" fmla="*/ 200119 h 1838547"/>
                  <a:gd name="connsiteX7" fmla="*/ 274921 w 3055156"/>
                  <a:gd name="connsiteY7" fmla="*/ 279727 h 1838547"/>
                  <a:gd name="connsiteX8" fmla="*/ 325236 w 3055156"/>
                  <a:gd name="connsiteY8" fmla="*/ 340381 h 1838547"/>
                  <a:gd name="connsiteX9" fmla="*/ 437927 w 3055156"/>
                  <a:gd name="connsiteY9" fmla="*/ 477541 h 1838547"/>
                  <a:gd name="connsiteX10" fmla="*/ 454814 w 3055156"/>
                  <a:gd name="connsiteY10" fmla="*/ 548878 h 1838547"/>
                  <a:gd name="connsiteX11" fmla="*/ 513055 w 3055156"/>
                  <a:gd name="connsiteY11" fmla="*/ 583340 h 1838547"/>
                  <a:gd name="connsiteX12" fmla="*/ 611273 w 3055156"/>
                  <a:gd name="connsiteY12" fmla="*/ 640203 h 1838547"/>
                  <a:gd name="connsiteX13" fmla="*/ 1013448 w 3055156"/>
                  <a:gd name="connsiteY13" fmla="*/ 834915 h 1838547"/>
                  <a:gd name="connsiteX14" fmla="*/ 1360484 w 3055156"/>
                  <a:gd name="connsiteY14" fmla="*/ 916591 h 1838547"/>
                  <a:gd name="connsiteX15" fmla="*/ 1706141 w 3055156"/>
                  <a:gd name="connsiteY15" fmla="*/ 954499 h 1838547"/>
                  <a:gd name="connsiteX16" fmla="*/ 1798844 w 3055156"/>
                  <a:gd name="connsiteY16" fmla="*/ 917969 h 1838547"/>
                  <a:gd name="connsiteX17" fmla="*/ 1940829 w 3055156"/>
                  <a:gd name="connsiteY17" fmla="*/ 733940 h 1838547"/>
                  <a:gd name="connsiteX18" fmla="*/ 2070407 w 3055156"/>
                  <a:gd name="connsiteY18" fmla="*/ 504421 h 1838547"/>
                  <a:gd name="connsiteX19" fmla="*/ 2288554 w 3055156"/>
                  <a:gd name="connsiteY19" fmla="*/ 47451 h 1838547"/>
                  <a:gd name="connsiteX20" fmla="*/ 2536338 w 3055156"/>
                  <a:gd name="connsiteY20" fmla="*/ 48829 h 1838547"/>
                  <a:gd name="connsiteX21" fmla="*/ 2756897 w 3055156"/>
                  <a:gd name="connsiteY21" fmla="*/ 191159 h 1838547"/>
                  <a:gd name="connsiteX22" fmla="*/ 2922660 w 3055156"/>
                  <a:gd name="connsiteY22" fmla="*/ 373120 h 1838547"/>
                  <a:gd name="connsiteX23" fmla="*/ 2995720 w 3055156"/>
                  <a:gd name="connsiteY23" fmla="*/ 472716 h 1838547"/>
                  <a:gd name="connsiteX24" fmla="*/ 3054306 w 3055156"/>
                  <a:gd name="connsiteY24" fmla="*/ 568866 h 1838547"/>
                  <a:gd name="connsiteX25" fmla="*/ 2976766 w 3055156"/>
                  <a:gd name="connsiteY25" fmla="*/ 678456 h 1838547"/>
                  <a:gd name="connsiteX26" fmla="*/ 2885441 w 3055156"/>
                  <a:gd name="connsiteY26" fmla="*/ 809068 h 1838547"/>
                  <a:gd name="connsiteX27" fmla="*/ 2676255 w 3055156"/>
                  <a:gd name="connsiteY27" fmla="*/ 1117506 h 1838547"/>
                  <a:gd name="connsiteX28" fmla="*/ 2465690 w 3055156"/>
                  <a:gd name="connsiteY28" fmla="*/ 1490044 h 1838547"/>
                  <a:gd name="connsiteX29" fmla="*/ 2460865 w 3055156"/>
                  <a:gd name="connsiteY29" fmla="*/ 1502795 h 1838547"/>
                  <a:gd name="connsiteX0" fmla="*/ 2455004 w 3049295"/>
                  <a:gd name="connsiteY0" fmla="*/ 1502795 h 1838547"/>
                  <a:gd name="connsiteX1" fmla="*/ 2340934 w 3049295"/>
                  <a:gd name="connsiteY1" fmla="*/ 1713704 h 1838547"/>
                  <a:gd name="connsiteX2" fmla="*/ 2266840 w 3049295"/>
                  <a:gd name="connsiteY2" fmla="*/ 1819504 h 1838547"/>
                  <a:gd name="connsiteX3" fmla="*/ 2149324 w 3049295"/>
                  <a:gd name="connsiteY3" fmla="*/ 1836735 h 1838547"/>
                  <a:gd name="connsiteX4" fmla="*/ 10073 w 3049295"/>
                  <a:gd name="connsiteY4" fmla="*/ 1836735 h 1838547"/>
                  <a:gd name="connsiteX5" fmla="*/ 1092 w 3049295"/>
                  <a:gd name="connsiteY5" fmla="*/ 212181 h 1838547"/>
                  <a:gd name="connsiteX6" fmla="*/ 121216 w 3049295"/>
                  <a:gd name="connsiteY6" fmla="*/ 200119 h 1838547"/>
                  <a:gd name="connsiteX7" fmla="*/ 269060 w 3049295"/>
                  <a:gd name="connsiteY7" fmla="*/ 279727 h 1838547"/>
                  <a:gd name="connsiteX8" fmla="*/ 319375 w 3049295"/>
                  <a:gd name="connsiteY8" fmla="*/ 340381 h 1838547"/>
                  <a:gd name="connsiteX9" fmla="*/ 432066 w 3049295"/>
                  <a:gd name="connsiteY9" fmla="*/ 477541 h 1838547"/>
                  <a:gd name="connsiteX10" fmla="*/ 448953 w 3049295"/>
                  <a:gd name="connsiteY10" fmla="*/ 548878 h 1838547"/>
                  <a:gd name="connsiteX11" fmla="*/ 507194 w 3049295"/>
                  <a:gd name="connsiteY11" fmla="*/ 583340 h 1838547"/>
                  <a:gd name="connsiteX12" fmla="*/ 605412 w 3049295"/>
                  <a:gd name="connsiteY12" fmla="*/ 640203 h 1838547"/>
                  <a:gd name="connsiteX13" fmla="*/ 1007587 w 3049295"/>
                  <a:gd name="connsiteY13" fmla="*/ 834915 h 1838547"/>
                  <a:gd name="connsiteX14" fmla="*/ 1354623 w 3049295"/>
                  <a:gd name="connsiteY14" fmla="*/ 916591 h 1838547"/>
                  <a:gd name="connsiteX15" fmla="*/ 1700280 w 3049295"/>
                  <a:gd name="connsiteY15" fmla="*/ 954499 h 1838547"/>
                  <a:gd name="connsiteX16" fmla="*/ 1792983 w 3049295"/>
                  <a:gd name="connsiteY16" fmla="*/ 917969 h 1838547"/>
                  <a:gd name="connsiteX17" fmla="*/ 1934968 w 3049295"/>
                  <a:gd name="connsiteY17" fmla="*/ 733940 h 1838547"/>
                  <a:gd name="connsiteX18" fmla="*/ 2064546 w 3049295"/>
                  <a:gd name="connsiteY18" fmla="*/ 504421 h 1838547"/>
                  <a:gd name="connsiteX19" fmla="*/ 2282693 w 3049295"/>
                  <a:gd name="connsiteY19" fmla="*/ 47451 h 1838547"/>
                  <a:gd name="connsiteX20" fmla="*/ 2530477 w 3049295"/>
                  <a:gd name="connsiteY20" fmla="*/ 48829 h 1838547"/>
                  <a:gd name="connsiteX21" fmla="*/ 2751036 w 3049295"/>
                  <a:gd name="connsiteY21" fmla="*/ 191159 h 1838547"/>
                  <a:gd name="connsiteX22" fmla="*/ 2916799 w 3049295"/>
                  <a:gd name="connsiteY22" fmla="*/ 373120 h 1838547"/>
                  <a:gd name="connsiteX23" fmla="*/ 2989859 w 3049295"/>
                  <a:gd name="connsiteY23" fmla="*/ 472716 h 1838547"/>
                  <a:gd name="connsiteX24" fmla="*/ 3048445 w 3049295"/>
                  <a:gd name="connsiteY24" fmla="*/ 568866 h 1838547"/>
                  <a:gd name="connsiteX25" fmla="*/ 2970905 w 3049295"/>
                  <a:gd name="connsiteY25" fmla="*/ 678456 h 1838547"/>
                  <a:gd name="connsiteX26" fmla="*/ 2879580 w 3049295"/>
                  <a:gd name="connsiteY26" fmla="*/ 809068 h 1838547"/>
                  <a:gd name="connsiteX27" fmla="*/ 2670394 w 3049295"/>
                  <a:gd name="connsiteY27" fmla="*/ 1117506 h 1838547"/>
                  <a:gd name="connsiteX28" fmla="*/ 2459829 w 3049295"/>
                  <a:gd name="connsiteY28" fmla="*/ 1490044 h 1838547"/>
                  <a:gd name="connsiteX29" fmla="*/ 2455004 w 3049295"/>
                  <a:gd name="connsiteY29" fmla="*/ 1502795 h 1838547"/>
                  <a:gd name="connsiteX0" fmla="*/ 2449188 w 3043479"/>
                  <a:gd name="connsiteY0" fmla="*/ 1502795 h 1838547"/>
                  <a:gd name="connsiteX1" fmla="*/ 2335118 w 3043479"/>
                  <a:gd name="connsiteY1" fmla="*/ 1713704 h 1838547"/>
                  <a:gd name="connsiteX2" fmla="*/ 2261024 w 3043479"/>
                  <a:gd name="connsiteY2" fmla="*/ 1819504 h 1838547"/>
                  <a:gd name="connsiteX3" fmla="*/ 2143508 w 3043479"/>
                  <a:gd name="connsiteY3" fmla="*/ 1836735 h 1838547"/>
                  <a:gd name="connsiteX4" fmla="*/ 4257 w 3043479"/>
                  <a:gd name="connsiteY4" fmla="*/ 1836735 h 1838547"/>
                  <a:gd name="connsiteX5" fmla="*/ 2488 w 3043479"/>
                  <a:gd name="connsiteY5" fmla="*/ 255454 h 1838547"/>
                  <a:gd name="connsiteX6" fmla="*/ 115400 w 3043479"/>
                  <a:gd name="connsiteY6" fmla="*/ 200119 h 1838547"/>
                  <a:gd name="connsiteX7" fmla="*/ 263244 w 3043479"/>
                  <a:gd name="connsiteY7" fmla="*/ 279727 h 1838547"/>
                  <a:gd name="connsiteX8" fmla="*/ 313559 w 3043479"/>
                  <a:gd name="connsiteY8" fmla="*/ 340381 h 1838547"/>
                  <a:gd name="connsiteX9" fmla="*/ 426250 w 3043479"/>
                  <a:gd name="connsiteY9" fmla="*/ 477541 h 1838547"/>
                  <a:gd name="connsiteX10" fmla="*/ 443137 w 3043479"/>
                  <a:gd name="connsiteY10" fmla="*/ 548878 h 1838547"/>
                  <a:gd name="connsiteX11" fmla="*/ 501378 w 3043479"/>
                  <a:gd name="connsiteY11" fmla="*/ 583340 h 1838547"/>
                  <a:gd name="connsiteX12" fmla="*/ 599596 w 3043479"/>
                  <a:gd name="connsiteY12" fmla="*/ 640203 h 1838547"/>
                  <a:gd name="connsiteX13" fmla="*/ 1001771 w 3043479"/>
                  <a:gd name="connsiteY13" fmla="*/ 834915 h 1838547"/>
                  <a:gd name="connsiteX14" fmla="*/ 1348807 w 3043479"/>
                  <a:gd name="connsiteY14" fmla="*/ 916591 h 1838547"/>
                  <a:gd name="connsiteX15" fmla="*/ 1694464 w 3043479"/>
                  <a:gd name="connsiteY15" fmla="*/ 954499 h 1838547"/>
                  <a:gd name="connsiteX16" fmla="*/ 1787167 w 3043479"/>
                  <a:gd name="connsiteY16" fmla="*/ 917969 h 1838547"/>
                  <a:gd name="connsiteX17" fmla="*/ 1929152 w 3043479"/>
                  <a:gd name="connsiteY17" fmla="*/ 733940 h 1838547"/>
                  <a:gd name="connsiteX18" fmla="*/ 2058730 w 3043479"/>
                  <a:gd name="connsiteY18" fmla="*/ 504421 h 1838547"/>
                  <a:gd name="connsiteX19" fmla="*/ 2276877 w 3043479"/>
                  <a:gd name="connsiteY19" fmla="*/ 47451 h 1838547"/>
                  <a:gd name="connsiteX20" fmla="*/ 2524661 w 3043479"/>
                  <a:gd name="connsiteY20" fmla="*/ 48829 h 1838547"/>
                  <a:gd name="connsiteX21" fmla="*/ 2745220 w 3043479"/>
                  <a:gd name="connsiteY21" fmla="*/ 191159 h 1838547"/>
                  <a:gd name="connsiteX22" fmla="*/ 2910983 w 3043479"/>
                  <a:gd name="connsiteY22" fmla="*/ 373120 h 1838547"/>
                  <a:gd name="connsiteX23" fmla="*/ 2984043 w 3043479"/>
                  <a:gd name="connsiteY23" fmla="*/ 472716 h 1838547"/>
                  <a:gd name="connsiteX24" fmla="*/ 3042629 w 3043479"/>
                  <a:gd name="connsiteY24" fmla="*/ 568866 h 1838547"/>
                  <a:gd name="connsiteX25" fmla="*/ 2965089 w 3043479"/>
                  <a:gd name="connsiteY25" fmla="*/ 678456 h 1838547"/>
                  <a:gd name="connsiteX26" fmla="*/ 2873764 w 3043479"/>
                  <a:gd name="connsiteY26" fmla="*/ 809068 h 1838547"/>
                  <a:gd name="connsiteX27" fmla="*/ 2664578 w 3043479"/>
                  <a:gd name="connsiteY27" fmla="*/ 1117506 h 1838547"/>
                  <a:gd name="connsiteX28" fmla="*/ 2454013 w 3043479"/>
                  <a:gd name="connsiteY28" fmla="*/ 1490044 h 1838547"/>
                  <a:gd name="connsiteX29" fmla="*/ 2449188 w 3043479"/>
                  <a:gd name="connsiteY29" fmla="*/ 1502795 h 1838547"/>
                  <a:gd name="connsiteX0" fmla="*/ 2449188 w 3043479"/>
                  <a:gd name="connsiteY0" fmla="*/ 1502795 h 1838547"/>
                  <a:gd name="connsiteX1" fmla="*/ 2335118 w 3043479"/>
                  <a:gd name="connsiteY1" fmla="*/ 1713704 h 1838547"/>
                  <a:gd name="connsiteX2" fmla="*/ 2261024 w 3043479"/>
                  <a:gd name="connsiteY2" fmla="*/ 1819504 h 1838547"/>
                  <a:gd name="connsiteX3" fmla="*/ 2143508 w 3043479"/>
                  <a:gd name="connsiteY3" fmla="*/ 1836735 h 1838547"/>
                  <a:gd name="connsiteX4" fmla="*/ 4257 w 3043479"/>
                  <a:gd name="connsiteY4" fmla="*/ 1836735 h 1838547"/>
                  <a:gd name="connsiteX5" fmla="*/ 2488 w 3043479"/>
                  <a:gd name="connsiteY5" fmla="*/ 255454 h 1838547"/>
                  <a:gd name="connsiteX6" fmla="*/ 115400 w 3043479"/>
                  <a:gd name="connsiteY6" fmla="*/ 200119 h 1838547"/>
                  <a:gd name="connsiteX7" fmla="*/ 263244 w 3043479"/>
                  <a:gd name="connsiteY7" fmla="*/ 279727 h 1838547"/>
                  <a:gd name="connsiteX8" fmla="*/ 313559 w 3043479"/>
                  <a:gd name="connsiteY8" fmla="*/ 340381 h 1838547"/>
                  <a:gd name="connsiteX9" fmla="*/ 426250 w 3043479"/>
                  <a:gd name="connsiteY9" fmla="*/ 477541 h 1838547"/>
                  <a:gd name="connsiteX10" fmla="*/ 443137 w 3043479"/>
                  <a:gd name="connsiteY10" fmla="*/ 548878 h 1838547"/>
                  <a:gd name="connsiteX11" fmla="*/ 501378 w 3043479"/>
                  <a:gd name="connsiteY11" fmla="*/ 583340 h 1838547"/>
                  <a:gd name="connsiteX12" fmla="*/ 599596 w 3043479"/>
                  <a:gd name="connsiteY12" fmla="*/ 640203 h 1838547"/>
                  <a:gd name="connsiteX13" fmla="*/ 1001771 w 3043479"/>
                  <a:gd name="connsiteY13" fmla="*/ 834915 h 1838547"/>
                  <a:gd name="connsiteX14" fmla="*/ 1348807 w 3043479"/>
                  <a:gd name="connsiteY14" fmla="*/ 916591 h 1838547"/>
                  <a:gd name="connsiteX15" fmla="*/ 1694464 w 3043479"/>
                  <a:gd name="connsiteY15" fmla="*/ 954499 h 1838547"/>
                  <a:gd name="connsiteX16" fmla="*/ 1787167 w 3043479"/>
                  <a:gd name="connsiteY16" fmla="*/ 917969 h 1838547"/>
                  <a:gd name="connsiteX17" fmla="*/ 1929152 w 3043479"/>
                  <a:gd name="connsiteY17" fmla="*/ 733940 h 1838547"/>
                  <a:gd name="connsiteX18" fmla="*/ 2058730 w 3043479"/>
                  <a:gd name="connsiteY18" fmla="*/ 504421 h 1838547"/>
                  <a:gd name="connsiteX19" fmla="*/ 2276877 w 3043479"/>
                  <a:gd name="connsiteY19" fmla="*/ 47451 h 1838547"/>
                  <a:gd name="connsiteX20" fmla="*/ 2524661 w 3043479"/>
                  <a:gd name="connsiteY20" fmla="*/ 48829 h 1838547"/>
                  <a:gd name="connsiteX21" fmla="*/ 2745220 w 3043479"/>
                  <a:gd name="connsiteY21" fmla="*/ 191159 h 1838547"/>
                  <a:gd name="connsiteX22" fmla="*/ 2910983 w 3043479"/>
                  <a:gd name="connsiteY22" fmla="*/ 373120 h 1838547"/>
                  <a:gd name="connsiteX23" fmla="*/ 2984043 w 3043479"/>
                  <a:gd name="connsiteY23" fmla="*/ 472716 h 1838547"/>
                  <a:gd name="connsiteX24" fmla="*/ 3042629 w 3043479"/>
                  <a:gd name="connsiteY24" fmla="*/ 568866 h 1838547"/>
                  <a:gd name="connsiteX25" fmla="*/ 2965089 w 3043479"/>
                  <a:gd name="connsiteY25" fmla="*/ 678456 h 1838547"/>
                  <a:gd name="connsiteX26" fmla="*/ 2873764 w 3043479"/>
                  <a:gd name="connsiteY26" fmla="*/ 809068 h 1838547"/>
                  <a:gd name="connsiteX27" fmla="*/ 2664578 w 3043479"/>
                  <a:gd name="connsiteY27" fmla="*/ 1117506 h 1838547"/>
                  <a:gd name="connsiteX28" fmla="*/ 2454013 w 3043479"/>
                  <a:gd name="connsiteY28" fmla="*/ 1490044 h 1838547"/>
                  <a:gd name="connsiteX29" fmla="*/ 2449188 w 3043479"/>
                  <a:gd name="connsiteY29" fmla="*/ 1502795 h 1838547"/>
                  <a:gd name="connsiteX0" fmla="*/ 2455003 w 3049294"/>
                  <a:gd name="connsiteY0" fmla="*/ 1502795 h 1838547"/>
                  <a:gd name="connsiteX1" fmla="*/ 2340933 w 3049294"/>
                  <a:gd name="connsiteY1" fmla="*/ 1713704 h 1838547"/>
                  <a:gd name="connsiteX2" fmla="*/ 2266839 w 3049294"/>
                  <a:gd name="connsiteY2" fmla="*/ 1819504 h 1838547"/>
                  <a:gd name="connsiteX3" fmla="*/ 2149323 w 3049294"/>
                  <a:gd name="connsiteY3" fmla="*/ 1836735 h 1838547"/>
                  <a:gd name="connsiteX4" fmla="*/ 10072 w 3049294"/>
                  <a:gd name="connsiteY4" fmla="*/ 1836735 h 1838547"/>
                  <a:gd name="connsiteX5" fmla="*/ 1091 w 3049294"/>
                  <a:gd name="connsiteY5" fmla="*/ 147270 h 1838547"/>
                  <a:gd name="connsiteX6" fmla="*/ 121215 w 3049294"/>
                  <a:gd name="connsiteY6" fmla="*/ 200119 h 1838547"/>
                  <a:gd name="connsiteX7" fmla="*/ 269059 w 3049294"/>
                  <a:gd name="connsiteY7" fmla="*/ 279727 h 1838547"/>
                  <a:gd name="connsiteX8" fmla="*/ 319374 w 3049294"/>
                  <a:gd name="connsiteY8" fmla="*/ 340381 h 1838547"/>
                  <a:gd name="connsiteX9" fmla="*/ 432065 w 3049294"/>
                  <a:gd name="connsiteY9" fmla="*/ 477541 h 1838547"/>
                  <a:gd name="connsiteX10" fmla="*/ 448952 w 3049294"/>
                  <a:gd name="connsiteY10" fmla="*/ 548878 h 1838547"/>
                  <a:gd name="connsiteX11" fmla="*/ 507193 w 3049294"/>
                  <a:gd name="connsiteY11" fmla="*/ 583340 h 1838547"/>
                  <a:gd name="connsiteX12" fmla="*/ 605411 w 3049294"/>
                  <a:gd name="connsiteY12" fmla="*/ 640203 h 1838547"/>
                  <a:gd name="connsiteX13" fmla="*/ 1007586 w 3049294"/>
                  <a:gd name="connsiteY13" fmla="*/ 834915 h 1838547"/>
                  <a:gd name="connsiteX14" fmla="*/ 1354622 w 3049294"/>
                  <a:gd name="connsiteY14" fmla="*/ 916591 h 1838547"/>
                  <a:gd name="connsiteX15" fmla="*/ 1700279 w 3049294"/>
                  <a:gd name="connsiteY15" fmla="*/ 954499 h 1838547"/>
                  <a:gd name="connsiteX16" fmla="*/ 1792982 w 3049294"/>
                  <a:gd name="connsiteY16" fmla="*/ 917969 h 1838547"/>
                  <a:gd name="connsiteX17" fmla="*/ 1934967 w 3049294"/>
                  <a:gd name="connsiteY17" fmla="*/ 733940 h 1838547"/>
                  <a:gd name="connsiteX18" fmla="*/ 2064545 w 3049294"/>
                  <a:gd name="connsiteY18" fmla="*/ 504421 h 1838547"/>
                  <a:gd name="connsiteX19" fmla="*/ 2282692 w 3049294"/>
                  <a:gd name="connsiteY19" fmla="*/ 47451 h 1838547"/>
                  <a:gd name="connsiteX20" fmla="*/ 2530476 w 3049294"/>
                  <a:gd name="connsiteY20" fmla="*/ 48829 h 1838547"/>
                  <a:gd name="connsiteX21" fmla="*/ 2751035 w 3049294"/>
                  <a:gd name="connsiteY21" fmla="*/ 191159 h 1838547"/>
                  <a:gd name="connsiteX22" fmla="*/ 2916798 w 3049294"/>
                  <a:gd name="connsiteY22" fmla="*/ 373120 h 1838547"/>
                  <a:gd name="connsiteX23" fmla="*/ 2989858 w 3049294"/>
                  <a:gd name="connsiteY23" fmla="*/ 472716 h 1838547"/>
                  <a:gd name="connsiteX24" fmla="*/ 3048444 w 3049294"/>
                  <a:gd name="connsiteY24" fmla="*/ 568866 h 1838547"/>
                  <a:gd name="connsiteX25" fmla="*/ 2970904 w 3049294"/>
                  <a:gd name="connsiteY25" fmla="*/ 678456 h 1838547"/>
                  <a:gd name="connsiteX26" fmla="*/ 2879579 w 3049294"/>
                  <a:gd name="connsiteY26" fmla="*/ 809068 h 1838547"/>
                  <a:gd name="connsiteX27" fmla="*/ 2670393 w 3049294"/>
                  <a:gd name="connsiteY27" fmla="*/ 1117506 h 1838547"/>
                  <a:gd name="connsiteX28" fmla="*/ 2459828 w 3049294"/>
                  <a:gd name="connsiteY28" fmla="*/ 1490044 h 1838547"/>
                  <a:gd name="connsiteX29" fmla="*/ 2455003 w 3049294"/>
                  <a:gd name="connsiteY29" fmla="*/ 1502795 h 1838547"/>
                  <a:gd name="connsiteX0" fmla="*/ 2455003 w 3049294"/>
                  <a:gd name="connsiteY0" fmla="*/ 1502795 h 1838547"/>
                  <a:gd name="connsiteX1" fmla="*/ 2340933 w 3049294"/>
                  <a:gd name="connsiteY1" fmla="*/ 1713704 h 1838547"/>
                  <a:gd name="connsiteX2" fmla="*/ 2266839 w 3049294"/>
                  <a:gd name="connsiteY2" fmla="*/ 1819504 h 1838547"/>
                  <a:gd name="connsiteX3" fmla="*/ 2149323 w 3049294"/>
                  <a:gd name="connsiteY3" fmla="*/ 1836735 h 1838547"/>
                  <a:gd name="connsiteX4" fmla="*/ 10072 w 3049294"/>
                  <a:gd name="connsiteY4" fmla="*/ 1836735 h 1838547"/>
                  <a:gd name="connsiteX5" fmla="*/ 1091 w 3049294"/>
                  <a:gd name="connsiteY5" fmla="*/ 147270 h 1838547"/>
                  <a:gd name="connsiteX6" fmla="*/ 121215 w 3049294"/>
                  <a:gd name="connsiteY6" fmla="*/ 200119 h 1838547"/>
                  <a:gd name="connsiteX7" fmla="*/ 269059 w 3049294"/>
                  <a:gd name="connsiteY7" fmla="*/ 279727 h 1838547"/>
                  <a:gd name="connsiteX8" fmla="*/ 319374 w 3049294"/>
                  <a:gd name="connsiteY8" fmla="*/ 340381 h 1838547"/>
                  <a:gd name="connsiteX9" fmla="*/ 432065 w 3049294"/>
                  <a:gd name="connsiteY9" fmla="*/ 477541 h 1838547"/>
                  <a:gd name="connsiteX10" fmla="*/ 448952 w 3049294"/>
                  <a:gd name="connsiteY10" fmla="*/ 548878 h 1838547"/>
                  <a:gd name="connsiteX11" fmla="*/ 507193 w 3049294"/>
                  <a:gd name="connsiteY11" fmla="*/ 583340 h 1838547"/>
                  <a:gd name="connsiteX12" fmla="*/ 605411 w 3049294"/>
                  <a:gd name="connsiteY12" fmla="*/ 640203 h 1838547"/>
                  <a:gd name="connsiteX13" fmla="*/ 1007586 w 3049294"/>
                  <a:gd name="connsiteY13" fmla="*/ 834915 h 1838547"/>
                  <a:gd name="connsiteX14" fmla="*/ 1354622 w 3049294"/>
                  <a:gd name="connsiteY14" fmla="*/ 916591 h 1838547"/>
                  <a:gd name="connsiteX15" fmla="*/ 1700279 w 3049294"/>
                  <a:gd name="connsiteY15" fmla="*/ 954499 h 1838547"/>
                  <a:gd name="connsiteX16" fmla="*/ 1792982 w 3049294"/>
                  <a:gd name="connsiteY16" fmla="*/ 917969 h 1838547"/>
                  <a:gd name="connsiteX17" fmla="*/ 1934967 w 3049294"/>
                  <a:gd name="connsiteY17" fmla="*/ 733940 h 1838547"/>
                  <a:gd name="connsiteX18" fmla="*/ 2064545 w 3049294"/>
                  <a:gd name="connsiteY18" fmla="*/ 504421 h 1838547"/>
                  <a:gd name="connsiteX19" fmla="*/ 2282692 w 3049294"/>
                  <a:gd name="connsiteY19" fmla="*/ 47451 h 1838547"/>
                  <a:gd name="connsiteX20" fmla="*/ 2530476 w 3049294"/>
                  <a:gd name="connsiteY20" fmla="*/ 48829 h 1838547"/>
                  <a:gd name="connsiteX21" fmla="*/ 2751035 w 3049294"/>
                  <a:gd name="connsiteY21" fmla="*/ 191159 h 1838547"/>
                  <a:gd name="connsiteX22" fmla="*/ 2916798 w 3049294"/>
                  <a:gd name="connsiteY22" fmla="*/ 373120 h 1838547"/>
                  <a:gd name="connsiteX23" fmla="*/ 2989858 w 3049294"/>
                  <a:gd name="connsiteY23" fmla="*/ 472716 h 1838547"/>
                  <a:gd name="connsiteX24" fmla="*/ 3048444 w 3049294"/>
                  <a:gd name="connsiteY24" fmla="*/ 568866 h 1838547"/>
                  <a:gd name="connsiteX25" fmla="*/ 2970904 w 3049294"/>
                  <a:gd name="connsiteY25" fmla="*/ 678456 h 1838547"/>
                  <a:gd name="connsiteX26" fmla="*/ 2879579 w 3049294"/>
                  <a:gd name="connsiteY26" fmla="*/ 809068 h 1838547"/>
                  <a:gd name="connsiteX27" fmla="*/ 2670393 w 3049294"/>
                  <a:gd name="connsiteY27" fmla="*/ 1117506 h 1838547"/>
                  <a:gd name="connsiteX28" fmla="*/ 2459828 w 3049294"/>
                  <a:gd name="connsiteY28" fmla="*/ 1490044 h 1838547"/>
                  <a:gd name="connsiteX29" fmla="*/ 2455003 w 3049294"/>
                  <a:gd name="connsiteY29" fmla="*/ 1502795 h 1838547"/>
                  <a:gd name="connsiteX0" fmla="*/ 2455003 w 3049294"/>
                  <a:gd name="connsiteY0" fmla="*/ 1502795 h 1838547"/>
                  <a:gd name="connsiteX1" fmla="*/ 2340933 w 3049294"/>
                  <a:gd name="connsiteY1" fmla="*/ 1713704 h 1838547"/>
                  <a:gd name="connsiteX2" fmla="*/ 2266839 w 3049294"/>
                  <a:gd name="connsiteY2" fmla="*/ 1819504 h 1838547"/>
                  <a:gd name="connsiteX3" fmla="*/ 2149323 w 3049294"/>
                  <a:gd name="connsiteY3" fmla="*/ 1836735 h 1838547"/>
                  <a:gd name="connsiteX4" fmla="*/ 10072 w 3049294"/>
                  <a:gd name="connsiteY4" fmla="*/ 1836735 h 1838547"/>
                  <a:gd name="connsiteX5" fmla="*/ 1091 w 3049294"/>
                  <a:gd name="connsiteY5" fmla="*/ 147270 h 1838547"/>
                  <a:gd name="connsiteX6" fmla="*/ 121215 w 3049294"/>
                  <a:gd name="connsiteY6" fmla="*/ 200119 h 1838547"/>
                  <a:gd name="connsiteX7" fmla="*/ 319374 w 3049294"/>
                  <a:gd name="connsiteY7" fmla="*/ 340381 h 1838547"/>
                  <a:gd name="connsiteX8" fmla="*/ 432065 w 3049294"/>
                  <a:gd name="connsiteY8" fmla="*/ 477541 h 1838547"/>
                  <a:gd name="connsiteX9" fmla="*/ 448952 w 3049294"/>
                  <a:gd name="connsiteY9" fmla="*/ 548878 h 1838547"/>
                  <a:gd name="connsiteX10" fmla="*/ 507193 w 3049294"/>
                  <a:gd name="connsiteY10" fmla="*/ 583340 h 1838547"/>
                  <a:gd name="connsiteX11" fmla="*/ 605411 w 3049294"/>
                  <a:gd name="connsiteY11" fmla="*/ 640203 h 1838547"/>
                  <a:gd name="connsiteX12" fmla="*/ 1007586 w 3049294"/>
                  <a:gd name="connsiteY12" fmla="*/ 834915 h 1838547"/>
                  <a:gd name="connsiteX13" fmla="*/ 1354622 w 3049294"/>
                  <a:gd name="connsiteY13" fmla="*/ 916591 h 1838547"/>
                  <a:gd name="connsiteX14" fmla="*/ 1700279 w 3049294"/>
                  <a:gd name="connsiteY14" fmla="*/ 954499 h 1838547"/>
                  <a:gd name="connsiteX15" fmla="*/ 1792982 w 3049294"/>
                  <a:gd name="connsiteY15" fmla="*/ 917969 h 1838547"/>
                  <a:gd name="connsiteX16" fmla="*/ 1934967 w 3049294"/>
                  <a:gd name="connsiteY16" fmla="*/ 733940 h 1838547"/>
                  <a:gd name="connsiteX17" fmla="*/ 2064545 w 3049294"/>
                  <a:gd name="connsiteY17" fmla="*/ 504421 h 1838547"/>
                  <a:gd name="connsiteX18" fmla="*/ 2282692 w 3049294"/>
                  <a:gd name="connsiteY18" fmla="*/ 47451 h 1838547"/>
                  <a:gd name="connsiteX19" fmla="*/ 2530476 w 3049294"/>
                  <a:gd name="connsiteY19" fmla="*/ 48829 h 1838547"/>
                  <a:gd name="connsiteX20" fmla="*/ 2751035 w 3049294"/>
                  <a:gd name="connsiteY20" fmla="*/ 191159 h 1838547"/>
                  <a:gd name="connsiteX21" fmla="*/ 2916798 w 3049294"/>
                  <a:gd name="connsiteY21" fmla="*/ 373120 h 1838547"/>
                  <a:gd name="connsiteX22" fmla="*/ 2989858 w 3049294"/>
                  <a:gd name="connsiteY22" fmla="*/ 472716 h 1838547"/>
                  <a:gd name="connsiteX23" fmla="*/ 3048444 w 3049294"/>
                  <a:gd name="connsiteY23" fmla="*/ 568866 h 1838547"/>
                  <a:gd name="connsiteX24" fmla="*/ 2970904 w 3049294"/>
                  <a:gd name="connsiteY24" fmla="*/ 678456 h 1838547"/>
                  <a:gd name="connsiteX25" fmla="*/ 2879579 w 3049294"/>
                  <a:gd name="connsiteY25" fmla="*/ 809068 h 1838547"/>
                  <a:gd name="connsiteX26" fmla="*/ 2670393 w 3049294"/>
                  <a:gd name="connsiteY26" fmla="*/ 1117506 h 1838547"/>
                  <a:gd name="connsiteX27" fmla="*/ 2459828 w 3049294"/>
                  <a:gd name="connsiteY27" fmla="*/ 1490044 h 1838547"/>
                  <a:gd name="connsiteX28" fmla="*/ 2455003 w 3049294"/>
                  <a:gd name="connsiteY28" fmla="*/ 1502795 h 1838547"/>
                  <a:gd name="connsiteX0" fmla="*/ 2455003 w 3049294"/>
                  <a:gd name="connsiteY0" fmla="*/ 1502795 h 1838547"/>
                  <a:gd name="connsiteX1" fmla="*/ 2340933 w 3049294"/>
                  <a:gd name="connsiteY1" fmla="*/ 1713704 h 1838547"/>
                  <a:gd name="connsiteX2" fmla="*/ 2266839 w 3049294"/>
                  <a:gd name="connsiteY2" fmla="*/ 1819504 h 1838547"/>
                  <a:gd name="connsiteX3" fmla="*/ 2149323 w 3049294"/>
                  <a:gd name="connsiteY3" fmla="*/ 1836735 h 1838547"/>
                  <a:gd name="connsiteX4" fmla="*/ 10072 w 3049294"/>
                  <a:gd name="connsiteY4" fmla="*/ 1836735 h 1838547"/>
                  <a:gd name="connsiteX5" fmla="*/ 1091 w 3049294"/>
                  <a:gd name="connsiteY5" fmla="*/ 147270 h 1838547"/>
                  <a:gd name="connsiteX6" fmla="*/ 319374 w 3049294"/>
                  <a:gd name="connsiteY6" fmla="*/ 340381 h 1838547"/>
                  <a:gd name="connsiteX7" fmla="*/ 432065 w 3049294"/>
                  <a:gd name="connsiteY7" fmla="*/ 477541 h 1838547"/>
                  <a:gd name="connsiteX8" fmla="*/ 448952 w 3049294"/>
                  <a:gd name="connsiteY8" fmla="*/ 548878 h 1838547"/>
                  <a:gd name="connsiteX9" fmla="*/ 507193 w 3049294"/>
                  <a:gd name="connsiteY9" fmla="*/ 583340 h 1838547"/>
                  <a:gd name="connsiteX10" fmla="*/ 605411 w 3049294"/>
                  <a:gd name="connsiteY10" fmla="*/ 640203 h 1838547"/>
                  <a:gd name="connsiteX11" fmla="*/ 1007586 w 3049294"/>
                  <a:gd name="connsiteY11" fmla="*/ 834915 h 1838547"/>
                  <a:gd name="connsiteX12" fmla="*/ 1354622 w 3049294"/>
                  <a:gd name="connsiteY12" fmla="*/ 916591 h 1838547"/>
                  <a:gd name="connsiteX13" fmla="*/ 1700279 w 3049294"/>
                  <a:gd name="connsiteY13" fmla="*/ 954499 h 1838547"/>
                  <a:gd name="connsiteX14" fmla="*/ 1792982 w 3049294"/>
                  <a:gd name="connsiteY14" fmla="*/ 917969 h 1838547"/>
                  <a:gd name="connsiteX15" fmla="*/ 1934967 w 3049294"/>
                  <a:gd name="connsiteY15" fmla="*/ 733940 h 1838547"/>
                  <a:gd name="connsiteX16" fmla="*/ 2064545 w 3049294"/>
                  <a:gd name="connsiteY16" fmla="*/ 504421 h 1838547"/>
                  <a:gd name="connsiteX17" fmla="*/ 2282692 w 3049294"/>
                  <a:gd name="connsiteY17" fmla="*/ 47451 h 1838547"/>
                  <a:gd name="connsiteX18" fmla="*/ 2530476 w 3049294"/>
                  <a:gd name="connsiteY18" fmla="*/ 48829 h 1838547"/>
                  <a:gd name="connsiteX19" fmla="*/ 2751035 w 3049294"/>
                  <a:gd name="connsiteY19" fmla="*/ 191159 h 1838547"/>
                  <a:gd name="connsiteX20" fmla="*/ 2916798 w 3049294"/>
                  <a:gd name="connsiteY20" fmla="*/ 373120 h 1838547"/>
                  <a:gd name="connsiteX21" fmla="*/ 2989858 w 3049294"/>
                  <a:gd name="connsiteY21" fmla="*/ 472716 h 1838547"/>
                  <a:gd name="connsiteX22" fmla="*/ 3048444 w 3049294"/>
                  <a:gd name="connsiteY22" fmla="*/ 568866 h 1838547"/>
                  <a:gd name="connsiteX23" fmla="*/ 2970904 w 3049294"/>
                  <a:gd name="connsiteY23" fmla="*/ 678456 h 1838547"/>
                  <a:gd name="connsiteX24" fmla="*/ 2879579 w 3049294"/>
                  <a:gd name="connsiteY24" fmla="*/ 809068 h 1838547"/>
                  <a:gd name="connsiteX25" fmla="*/ 2670393 w 3049294"/>
                  <a:gd name="connsiteY25" fmla="*/ 1117506 h 1838547"/>
                  <a:gd name="connsiteX26" fmla="*/ 2459828 w 3049294"/>
                  <a:gd name="connsiteY26" fmla="*/ 1490044 h 1838547"/>
                  <a:gd name="connsiteX27" fmla="*/ 2455003 w 3049294"/>
                  <a:gd name="connsiteY27" fmla="*/ 1502795 h 1838547"/>
                  <a:gd name="connsiteX0" fmla="*/ 2455003 w 3049294"/>
                  <a:gd name="connsiteY0" fmla="*/ 1502795 h 1838547"/>
                  <a:gd name="connsiteX1" fmla="*/ 2340933 w 3049294"/>
                  <a:gd name="connsiteY1" fmla="*/ 1713704 h 1838547"/>
                  <a:gd name="connsiteX2" fmla="*/ 2266839 w 3049294"/>
                  <a:gd name="connsiteY2" fmla="*/ 1819504 h 1838547"/>
                  <a:gd name="connsiteX3" fmla="*/ 2149323 w 3049294"/>
                  <a:gd name="connsiteY3" fmla="*/ 1836735 h 1838547"/>
                  <a:gd name="connsiteX4" fmla="*/ 10072 w 3049294"/>
                  <a:gd name="connsiteY4" fmla="*/ 1836735 h 1838547"/>
                  <a:gd name="connsiteX5" fmla="*/ 1091 w 3049294"/>
                  <a:gd name="connsiteY5" fmla="*/ 147270 h 1838547"/>
                  <a:gd name="connsiteX6" fmla="*/ 319374 w 3049294"/>
                  <a:gd name="connsiteY6" fmla="*/ 340381 h 1838547"/>
                  <a:gd name="connsiteX7" fmla="*/ 432065 w 3049294"/>
                  <a:gd name="connsiteY7" fmla="*/ 477541 h 1838547"/>
                  <a:gd name="connsiteX8" fmla="*/ 448952 w 3049294"/>
                  <a:gd name="connsiteY8" fmla="*/ 548878 h 1838547"/>
                  <a:gd name="connsiteX9" fmla="*/ 507193 w 3049294"/>
                  <a:gd name="connsiteY9" fmla="*/ 583340 h 1838547"/>
                  <a:gd name="connsiteX10" fmla="*/ 605411 w 3049294"/>
                  <a:gd name="connsiteY10" fmla="*/ 640203 h 1838547"/>
                  <a:gd name="connsiteX11" fmla="*/ 1007586 w 3049294"/>
                  <a:gd name="connsiteY11" fmla="*/ 834915 h 1838547"/>
                  <a:gd name="connsiteX12" fmla="*/ 1354622 w 3049294"/>
                  <a:gd name="connsiteY12" fmla="*/ 916591 h 1838547"/>
                  <a:gd name="connsiteX13" fmla="*/ 1700279 w 3049294"/>
                  <a:gd name="connsiteY13" fmla="*/ 954499 h 1838547"/>
                  <a:gd name="connsiteX14" fmla="*/ 1792982 w 3049294"/>
                  <a:gd name="connsiteY14" fmla="*/ 917969 h 1838547"/>
                  <a:gd name="connsiteX15" fmla="*/ 1934967 w 3049294"/>
                  <a:gd name="connsiteY15" fmla="*/ 733940 h 1838547"/>
                  <a:gd name="connsiteX16" fmla="*/ 2064545 w 3049294"/>
                  <a:gd name="connsiteY16" fmla="*/ 504421 h 1838547"/>
                  <a:gd name="connsiteX17" fmla="*/ 2282692 w 3049294"/>
                  <a:gd name="connsiteY17" fmla="*/ 47451 h 1838547"/>
                  <a:gd name="connsiteX18" fmla="*/ 2530476 w 3049294"/>
                  <a:gd name="connsiteY18" fmla="*/ 48829 h 1838547"/>
                  <a:gd name="connsiteX19" fmla="*/ 2751035 w 3049294"/>
                  <a:gd name="connsiteY19" fmla="*/ 191159 h 1838547"/>
                  <a:gd name="connsiteX20" fmla="*/ 2916798 w 3049294"/>
                  <a:gd name="connsiteY20" fmla="*/ 373120 h 1838547"/>
                  <a:gd name="connsiteX21" fmla="*/ 2989858 w 3049294"/>
                  <a:gd name="connsiteY21" fmla="*/ 472716 h 1838547"/>
                  <a:gd name="connsiteX22" fmla="*/ 3048444 w 3049294"/>
                  <a:gd name="connsiteY22" fmla="*/ 568866 h 1838547"/>
                  <a:gd name="connsiteX23" fmla="*/ 2970904 w 3049294"/>
                  <a:gd name="connsiteY23" fmla="*/ 678456 h 1838547"/>
                  <a:gd name="connsiteX24" fmla="*/ 2879579 w 3049294"/>
                  <a:gd name="connsiteY24" fmla="*/ 809068 h 1838547"/>
                  <a:gd name="connsiteX25" fmla="*/ 2670393 w 3049294"/>
                  <a:gd name="connsiteY25" fmla="*/ 1117506 h 1838547"/>
                  <a:gd name="connsiteX26" fmla="*/ 2459828 w 3049294"/>
                  <a:gd name="connsiteY26" fmla="*/ 1490044 h 1838547"/>
                  <a:gd name="connsiteX27" fmla="*/ 2455003 w 3049294"/>
                  <a:gd name="connsiteY27" fmla="*/ 1502795 h 1838547"/>
                  <a:gd name="connsiteX0" fmla="*/ 2455003 w 3049294"/>
                  <a:gd name="connsiteY0" fmla="*/ 1502795 h 1838547"/>
                  <a:gd name="connsiteX1" fmla="*/ 2340933 w 3049294"/>
                  <a:gd name="connsiteY1" fmla="*/ 1713704 h 1838547"/>
                  <a:gd name="connsiteX2" fmla="*/ 2266839 w 3049294"/>
                  <a:gd name="connsiteY2" fmla="*/ 1819504 h 1838547"/>
                  <a:gd name="connsiteX3" fmla="*/ 2149323 w 3049294"/>
                  <a:gd name="connsiteY3" fmla="*/ 1836735 h 1838547"/>
                  <a:gd name="connsiteX4" fmla="*/ 10072 w 3049294"/>
                  <a:gd name="connsiteY4" fmla="*/ 1836735 h 1838547"/>
                  <a:gd name="connsiteX5" fmla="*/ 1091 w 3049294"/>
                  <a:gd name="connsiteY5" fmla="*/ 147270 h 1838547"/>
                  <a:gd name="connsiteX6" fmla="*/ 319374 w 3049294"/>
                  <a:gd name="connsiteY6" fmla="*/ 340381 h 1838547"/>
                  <a:gd name="connsiteX7" fmla="*/ 432065 w 3049294"/>
                  <a:gd name="connsiteY7" fmla="*/ 477541 h 1838547"/>
                  <a:gd name="connsiteX8" fmla="*/ 448952 w 3049294"/>
                  <a:gd name="connsiteY8" fmla="*/ 548878 h 1838547"/>
                  <a:gd name="connsiteX9" fmla="*/ 507193 w 3049294"/>
                  <a:gd name="connsiteY9" fmla="*/ 583340 h 1838547"/>
                  <a:gd name="connsiteX10" fmla="*/ 605411 w 3049294"/>
                  <a:gd name="connsiteY10" fmla="*/ 640203 h 1838547"/>
                  <a:gd name="connsiteX11" fmla="*/ 1007586 w 3049294"/>
                  <a:gd name="connsiteY11" fmla="*/ 834915 h 1838547"/>
                  <a:gd name="connsiteX12" fmla="*/ 1354622 w 3049294"/>
                  <a:gd name="connsiteY12" fmla="*/ 916591 h 1838547"/>
                  <a:gd name="connsiteX13" fmla="*/ 1700279 w 3049294"/>
                  <a:gd name="connsiteY13" fmla="*/ 954499 h 1838547"/>
                  <a:gd name="connsiteX14" fmla="*/ 1792982 w 3049294"/>
                  <a:gd name="connsiteY14" fmla="*/ 917969 h 1838547"/>
                  <a:gd name="connsiteX15" fmla="*/ 1934967 w 3049294"/>
                  <a:gd name="connsiteY15" fmla="*/ 733940 h 1838547"/>
                  <a:gd name="connsiteX16" fmla="*/ 2064545 w 3049294"/>
                  <a:gd name="connsiteY16" fmla="*/ 504421 h 1838547"/>
                  <a:gd name="connsiteX17" fmla="*/ 2282692 w 3049294"/>
                  <a:gd name="connsiteY17" fmla="*/ 47451 h 1838547"/>
                  <a:gd name="connsiteX18" fmla="*/ 2530476 w 3049294"/>
                  <a:gd name="connsiteY18" fmla="*/ 48829 h 1838547"/>
                  <a:gd name="connsiteX19" fmla="*/ 2751035 w 3049294"/>
                  <a:gd name="connsiteY19" fmla="*/ 191159 h 1838547"/>
                  <a:gd name="connsiteX20" fmla="*/ 2916798 w 3049294"/>
                  <a:gd name="connsiteY20" fmla="*/ 373120 h 1838547"/>
                  <a:gd name="connsiteX21" fmla="*/ 2989858 w 3049294"/>
                  <a:gd name="connsiteY21" fmla="*/ 472716 h 1838547"/>
                  <a:gd name="connsiteX22" fmla="*/ 3048444 w 3049294"/>
                  <a:gd name="connsiteY22" fmla="*/ 568866 h 1838547"/>
                  <a:gd name="connsiteX23" fmla="*/ 2970904 w 3049294"/>
                  <a:gd name="connsiteY23" fmla="*/ 678456 h 1838547"/>
                  <a:gd name="connsiteX24" fmla="*/ 2879579 w 3049294"/>
                  <a:gd name="connsiteY24" fmla="*/ 809068 h 1838547"/>
                  <a:gd name="connsiteX25" fmla="*/ 2670393 w 3049294"/>
                  <a:gd name="connsiteY25" fmla="*/ 1117506 h 1838547"/>
                  <a:gd name="connsiteX26" fmla="*/ 2459828 w 3049294"/>
                  <a:gd name="connsiteY26" fmla="*/ 1490044 h 1838547"/>
                  <a:gd name="connsiteX27" fmla="*/ 2455003 w 3049294"/>
                  <a:gd name="connsiteY27" fmla="*/ 1502795 h 1838547"/>
                  <a:gd name="connsiteX0" fmla="*/ 2455003 w 3049294"/>
                  <a:gd name="connsiteY0" fmla="*/ 1502795 h 1960695"/>
                  <a:gd name="connsiteX1" fmla="*/ 2340933 w 3049294"/>
                  <a:gd name="connsiteY1" fmla="*/ 1713704 h 1960695"/>
                  <a:gd name="connsiteX2" fmla="*/ 2266839 w 3049294"/>
                  <a:gd name="connsiteY2" fmla="*/ 1819504 h 1960695"/>
                  <a:gd name="connsiteX3" fmla="*/ 10072 w 3049294"/>
                  <a:gd name="connsiteY3" fmla="*/ 1836735 h 1960695"/>
                  <a:gd name="connsiteX4" fmla="*/ 1091 w 3049294"/>
                  <a:gd name="connsiteY4" fmla="*/ 147270 h 1960695"/>
                  <a:gd name="connsiteX5" fmla="*/ 319374 w 3049294"/>
                  <a:gd name="connsiteY5" fmla="*/ 340381 h 1960695"/>
                  <a:gd name="connsiteX6" fmla="*/ 432065 w 3049294"/>
                  <a:gd name="connsiteY6" fmla="*/ 477541 h 1960695"/>
                  <a:gd name="connsiteX7" fmla="*/ 448952 w 3049294"/>
                  <a:gd name="connsiteY7" fmla="*/ 548878 h 1960695"/>
                  <a:gd name="connsiteX8" fmla="*/ 507193 w 3049294"/>
                  <a:gd name="connsiteY8" fmla="*/ 583340 h 1960695"/>
                  <a:gd name="connsiteX9" fmla="*/ 605411 w 3049294"/>
                  <a:gd name="connsiteY9" fmla="*/ 640203 h 1960695"/>
                  <a:gd name="connsiteX10" fmla="*/ 1007586 w 3049294"/>
                  <a:gd name="connsiteY10" fmla="*/ 834915 h 1960695"/>
                  <a:gd name="connsiteX11" fmla="*/ 1354622 w 3049294"/>
                  <a:gd name="connsiteY11" fmla="*/ 916591 h 1960695"/>
                  <a:gd name="connsiteX12" fmla="*/ 1700279 w 3049294"/>
                  <a:gd name="connsiteY12" fmla="*/ 954499 h 1960695"/>
                  <a:gd name="connsiteX13" fmla="*/ 1792982 w 3049294"/>
                  <a:gd name="connsiteY13" fmla="*/ 917969 h 1960695"/>
                  <a:gd name="connsiteX14" fmla="*/ 1934967 w 3049294"/>
                  <a:gd name="connsiteY14" fmla="*/ 733940 h 1960695"/>
                  <a:gd name="connsiteX15" fmla="*/ 2064545 w 3049294"/>
                  <a:gd name="connsiteY15" fmla="*/ 504421 h 1960695"/>
                  <a:gd name="connsiteX16" fmla="*/ 2282692 w 3049294"/>
                  <a:gd name="connsiteY16" fmla="*/ 47451 h 1960695"/>
                  <a:gd name="connsiteX17" fmla="*/ 2530476 w 3049294"/>
                  <a:gd name="connsiteY17" fmla="*/ 48829 h 1960695"/>
                  <a:gd name="connsiteX18" fmla="*/ 2751035 w 3049294"/>
                  <a:gd name="connsiteY18" fmla="*/ 191159 h 1960695"/>
                  <a:gd name="connsiteX19" fmla="*/ 2916798 w 3049294"/>
                  <a:gd name="connsiteY19" fmla="*/ 373120 h 1960695"/>
                  <a:gd name="connsiteX20" fmla="*/ 2989858 w 3049294"/>
                  <a:gd name="connsiteY20" fmla="*/ 472716 h 1960695"/>
                  <a:gd name="connsiteX21" fmla="*/ 3048444 w 3049294"/>
                  <a:gd name="connsiteY21" fmla="*/ 568866 h 1960695"/>
                  <a:gd name="connsiteX22" fmla="*/ 2970904 w 3049294"/>
                  <a:gd name="connsiteY22" fmla="*/ 678456 h 1960695"/>
                  <a:gd name="connsiteX23" fmla="*/ 2879579 w 3049294"/>
                  <a:gd name="connsiteY23" fmla="*/ 809068 h 1960695"/>
                  <a:gd name="connsiteX24" fmla="*/ 2670393 w 3049294"/>
                  <a:gd name="connsiteY24" fmla="*/ 1117506 h 1960695"/>
                  <a:gd name="connsiteX25" fmla="*/ 2459828 w 3049294"/>
                  <a:gd name="connsiteY25" fmla="*/ 1490044 h 1960695"/>
                  <a:gd name="connsiteX26" fmla="*/ 2455003 w 3049294"/>
                  <a:gd name="connsiteY26" fmla="*/ 1502795 h 1960695"/>
                  <a:gd name="connsiteX0" fmla="*/ 2455003 w 3049294"/>
                  <a:gd name="connsiteY0" fmla="*/ 1502795 h 1842121"/>
                  <a:gd name="connsiteX1" fmla="*/ 2340933 w 3049294"/>
                  <a:gd name="connsiteY1" fmla="*/ 1713704 h 1842121"/>
                  <a:gd name="connsiteX2" fmla="*/ 2266839 w 3049294"/>
                  <a:gd name="connsiteY2" fmla="*/ 1819504 h 1842121"/>
                  <a:gd name="connsiteX3" fmla="*/ 10072 w 3049294"/>
                  <a:gd name="connsiteY3" fmla="*/ 1836735 h 1842121"/>
                  <a:gd name="connsiteX4" fmla="*/ 1091 w 3049294"/>
                  <a:gd name="connsiteY4" fmla="*/ 147270 h 1842121"/>
                  <a:gd name="connsiteX5" fmla="*/ 319374 w 3049294"/>
                  <a:gd name="connsiteY5" fmla="*/ 340381 h 1842121"/>
                  <a:gd name="connsiteX6" fmla="*/ 432065 w 3049294"/>
                  <a:gd name="connsiteY6" fmla="*/ 477541 h 1842121"/>
                  <a:gd name="connsiteX7" fmla="*/ 448952 w 3049294"/>
                  <a:gd name="connsiteY7" fmla="*/ 548878 h 1842121"/>
                  <a:gd name="connsiteX8" fmla="*/ 507193 w 3049294"/>
                  <a:gd name="connsiteY8" fmla="*/ 583340 h 1842121"/>
                  <a:gd name="connsiteX9" fmla="*/ 605411 w 3049294"/>
                  <a:gd name="connsiteY9" fmla="*/ 640203 h 1842121"/>
                  <a:gd name="connsiteX10" fmla="*/ 1007586 w 3049294"/>
                  <a:gd name="connsiteY10" fmla="*/ 834915 h 1842121"/>
                  <a:gd name="connsiteX11" fmla="*/ 1354622 w 3049294"/>
                  <a:gd name="connsiteY11" fmla="*/ 916591 h 1842121"/>
                  <a:gd name="connsiteX12" fmla="*/ 1700279 w 3049294"/>
                  <a:gd name="connsiteY12" fmla="*/ 954499 h 1842121"/>
                  <a:gd name="connsiteX13" fmla="*/ 1792982 w 3049294"/>
                  <a:gd name="connsiteY13" fmla="*/ 917969 h 1842121"/>
                  <a:gd name="connsiteX14" fmla="*/ 1934967 w 3049294"/>
                  <a:gd name="connsiteY14" fmla="*/ 733940 h 1842121"/>
                  <a:gd name="connsiteX15" fmla="*/ 2064545 w 3049294"/>
                  <a:gd name="connsiteY15" fmla="*/ 504421 h 1842121"/>
                  <a:gd name="connsiteX16" fmla="*/ 2282692 w 3049294"/>
                  <a:gd name="connsiteY16" fmla="*/ 47451 h 1842121"/>
                  <a:gd name="connsiteX17" fmla="*/ 2530476 w 3049294"/>
                  <a:gd name="connsiteY17" fmla="*/ 48829 h 1842121"/>
                  <a:gd name="connsiteX18" fmla="*/ 2751035 w 3049294"/>
                  <a:gd name="connsiteY18" fmla="*/ 191159 h 1842121"/>
                  <a:gd name="connsiteX19" fmla="*/ 2916798 w 3049294"/>
                  <a:gd name="connsiteY19" fmla="*/ 373120 h 1842121"/>
                  <a:gd name="connsiteX20" fmla="*/ 2989858 w 3049294"/>
                  <a:gd name="connsiteY20" fmla="*/ 472716 h 1842121"/>
                  <a:gd name="connsiteX21" fmla="*/ 3048444 w 3049294"/>
                  <a:gd name="connsiteY21" fmla="*/ 568866 h 1842121"/>
                  <a:gd name="connsiteX22" fmla="*/ 2970904 w 3049294"/>
                  <a:gd name="connsiteY22" fmla="*/ 678456 h 1842121"/>
                  <a:gd name="connsiteX23" fmla="*/ 2879579 w 3049294"/>
                  <a:gd name="connsiteY23" fmla="*/ 809068 h 1842121"/>
                  <a:gd name="connsiteX24" fmla="*/ 2670393 w 3049294"/>
                  <a:gd name="connsiteY24" fmla="*/ 1117506 h 1842121"/>
                  <a:gd name="connsiteX25" fmla="*/ 2459828 w 3049294"/>
                  <a:gd name="connsiteY25" fmla="*/ 1490044 h 1842121"/>
                  <a:gd name="connsiteX26" fmla="*/ 2455003 w 3049294"/>
                  <a:gd name="connsiteY26" fmla="*/ 1502795 h 1842121"/>
                  <a:gd name="connsiteX0" fmla="*/ 2455003 w 3049294"/>
                  <a:gd name="connsiteY0" fmla="*/ 1502795 h 1847492"/>
                  <a:gd name="connsiteX1" fmla="*/ 2340933 w 3049294"/>
                  <a:gd name="connsiteY1" fmla="*/ 1713704 h 1847492"/>
                  <a:gd name="connsiteX2" fmla="*/ 2216354 w 3049294"/>
                  <a:gd name="connsiteY2" fmla="*/ 1833928 h 1847492"/>
                  <a:gd name="connsiteX3" fmla="*/ 10072 w 3049294"/>
                  <a:gd name="connsiteY3" fmla="*/ 1836735 h 1847492"/>
                  <a:gd name="connsiteX4" fmla="*/ 1091 w 3049294"/>
                  <a:gd name="connsiteY4" fmla="*/ 147270 h 1847492"/>
                  <a:gd name="connsiteX5" fmla="*/ 319374 w 3049294"/>
                  <a:gd name="connsiteY5" fmla="*/ 340381 h 1847492"/>
                  <a:gd name="connsiteX6" fmla="*/ 432065 w 3049294"/>
                  <a:gd name="connsiteY6" fmla="*/ 477541 h 1847492"/>
                  <a:gd name="connsiteX7" fmla="*/ 448952 w 3049294"/>
                  <a:gd name="connsiteY7" fmla="*/ 548878 h 1847492"/>
                  <a:gd name="connsiteX8" fmla="*/ 507193 w 3049294"/>
                  <a:gd name="connsiteY8" fmla="*/ 583340 h 1847492"/>
                  <a:gd name="connsiteX9" fmla="*/ 605411 w 3049294"/>
                  <a:gd name="connsiteY9" fmla="*/ 640203 h 1847492"/>
                  <a:gd name="connsiteX10" fmla="*/ 1007586 w 3049294"/>
                  <a:gd name="connsiteY10" fmla="*/ 834915 h 1847492"/>
                  <a:gd name="connsiteX11" fmla="*/ 1354622 w 3049294"/>
                  <a:gd name="connsiteY11" fmla="*/ 916591 h 1847492"/>
                  <a:gd name="connsiteX12" fmla="*/ 1700279 w 3049294"/>
                  <a:gd name="connsiteY12" fmla="*/ 954499 h 1847492"/>
                  <a:gd name="connsiteX13" fmla="*/ 1792982 w 3049294"/>
                  <a:gd name="connsiteY13" fmla="*/ 917969 h 1847492"/>
                  <a:gd name="connsiteX14" fmla="*/ 1934967 w 3049294"/>
                  <a:gd name="connsiteY14" fmla="*/ 733940 h 1847492"/>
                  <a:gd name="connsiteX15" fmla="*/ 2064545 w 3049294"/>
                  <a:gd name="connsiteY15" fmla="*/ 504421 h 1847492"/>
                  <a:gd name="connsiteX16" fmla="*/ 2282692 w 3049294"/>
                  <a:gd name="connsiteY16" fmla="*/ 47451 h 1847492"/>
                  <a:gd name="connsiteX17" fmla="*/ 2530476 w 3049294"/>
                  <a:gd name="connsiteY17" fmla="*/ 48829 h 1847492"/>
                  <a:gd name="connsiteX18" fmla="*/ 2751035 w 3049294"/>
                  <a:gd name="connsiteY18" fmla="*/ 191159 h 1847492"/>
                  <a:gd name="connsiteX19" fmla="*/ 2916798 w 3049294"/>
                  <a:gd name="connsiteY19" fmla="*/ 373120 h 1847492"/>
                  <a:gd name="connsiteX20" fmla="*/ 2989858 w 3049294"/>
                  <a:gd name="connsiteY20" fmla="*/ 472716 h 1847492"/>
                  <a:gd name="connsiteX21" fmla="*/ 3048444 w 3049294"/>
                  <a:gd name="connsiteY21" fmla="*/ 568866 h 1847492"/>
                  <a:gd name="connsiteX22" fmla="*/ 2970904 w 3049294"/>
                  <a:gd name="connsiteY22" fmla="*/ 678456 h 1847492"/>
                  <a:gd name="connsiteX23" fmla="*/ 2879579 w 3049294"/>
                  <a:gd name="connsiteY23" fmla="*/ 809068 h 1847492"/>
                  <a:gd name="connsiteX24" fmla="*/ 2670393 w 3049294"/>
                  <a:gd name="connsiteY24" fmla="*/ 1117506 h 1847492"/>
                  <a:gd name="connsiteX25" fmla="*/ 2459828 w 3049294"/>
                  <a:gd name="connsiteY25" fmla="*/ 1490044 h 1847492"/>
                  <a:gd name="connsiteX26" fmla="*/ 2455003 w 3049294"/>
                  <a:gd name="connsiteY26" fmla="*/ 1502795 h 1847492"/>
                  <a:gd name="connsiteX0" fmla="*/ 2455003 w 3049294"/>
                  <a:gd name="connsiteY0" fmla="*/ 1502795 h 1847492"/>
                  <a:gd name="connsiteX1" fmla="*/ 2340933 w 3049294"/>
                  <a:gd name="connsiteY1" fmla="*/ 1713704 h 1847492"/>
                  <a:gd name="connsiteX2" fmla="*/ 2216354 w 3049294"/>
                  <a:gd name="connsiteY2" fmla="*/ 1833928 h 1847492"/>
                  <a:gd name="connsiteX3" fmla="*/ 10072 w 3049294"/>
                  <a:gd name="connsiteY3" fmla="*/ 1836735 h 1847492"/>
                  <a:gd name="connsiteX4" fmla="*/ 1091 w 3049294"/>
                  <a:gd name="connsiteY4" fmla="*/ 147270 h 1847492"/>
                  <a:gd name="connsiteX5" fmla="*/ 319374 w 3049294"/>
                  <a:gd name="connsiteY5" fmla="*/ 340381 h 1847492"/>
                  <a:gd name="connsiteX6" fmla="*/ 432065 w 3049294"/>
                  <a:gd name="connsiteY6" fmla="*/ 477541 h 1847492"/>
                  <a:gd name="connsiteX7" fmla="*/ 448952 w 3049294"/>
                  <a:gd name="connsiteY7" fmla="*/ 548878 h 1847492"/>
                  <a:gd name="connsiteX8" fmla="*/ 507193 w 3049294"/>
                  <a:gd name="connsiteY8" fmla="*/ 583340 h 1847492"/>
                  <a:gd name="connsiteX9" fmla="*/ 605411 w 3049294"/>
                  <a:gd name="connsiteY9" fmla="*/ 640203 h 1847492"/>
                  <a:gd name="connsiteX10" fmla="*/ 1007586 w 3049294"/>
                  <a:gd name="connsiteY10" fmla="*/ 834915 h 1847492"/>
                  <a:gd name="connsiteX11" fmla="*/ 1354622 w 3049294"/>
                  <a:gd name="connsiteY11" fmla="*/ 916591 h 1847492"/>
                  <a:gd name="connsiteX12" fmla="*/ 1700279 w 3049294"/>
                  <a:gd name="connsiteY12" fmla="*/ 954499 h 1847492"/>
                  <a:gd name="connsiteX13" fmla="*/ 1792982 w 3049294"/>
                  <a:gd name="connsiteY13" fmla="*/ 917969 h 1847492"/>
                  <a:gd name="connsiteX14" fmla="*/ 1934967 w 3049294"/>
                  <a:gd name="connsiteY14" fmla="*/ 733940 h 1847492"/>
                  <a:gd name="connsiteX15" fmla="*/ 2064545 w 3049294"/>
                  <a:gd name="connsiteY15" fmla="*/ 504421 h 1847492"/>
                  <a:gd name="connsiteX16" fmla="*/ 2282692 w 3049294"/>
                  <a:gd name="connsiteY16" fmla="*/ 47451 h 1847492"/>
                  <a:gd name="connsiteX17" fmla="*/ 2530476 w 3049294"/>
                  <a:gd name="connsiteY17" fmla="*/ 48829 h 1847492"/>
                  <a:gd name="connsiteX18" fmla="*/ 2751035 w 3049294"/>
                  <a:gd name="connsiteY18" fmla="*/ 191159 h 1847492"/>
                  <a:gd name="connsiteX19" fmla="*/ 2916798 w 3049294"/>
                  <a:gd name="connsiteY19" fmla="*/ 373120 h 1847492"/>
                  <a:gd name="connsiteX20" fmla="*/ 2989858 w 3049294"/>
                  <a:gd name="connsiteY20" fmla="*/ 472716 h 1847492"/>
                  <a:gd name="connsiteX21" fmla="*/ 3048444 w 3049294"/>
                  <a:gd name="connsiteY21" fmla="*/ 568866 h 1847492"/>
                  <a:gd name="connsiteX22" fmla="*/ 2970904 w 3049294"/>
                  <a:gd name="connsiteY22" fmla="*/ 678456 h 1847492"/>
                  <a:gd name="connsiteX23" fmla="*/ 2879579 w 3049294"/>
                  <a:gd name="connsiteY23" fmla="*/ 809068 h 1847492"/>
                  <a:gd name="connsiteX24" fmla="*/ 2670393 w 3049294"/>
                  <a:gd name="connsiteY24" fmla="*/ 1117506 h 1847492"/>
                  <a:gd name="connsiteX25" fmla="*/ 2459828 w 3049294"/>
                  <a:gd name="connsiteY25" fmla="*/ 1490044 h 1847492"/>
                  <a:gd name="connsiteX26" fmla="*/ 2455003 w 3049294"/>
                  <a:gd name="connsiteY26" fmla="*/ 1502795 h 1847492"/>
                  <a:gd name="connsiteX0" fmla="*/ 2455003 w 3049294"/>
                  <a:gd name="connsiteY0" fmla="*/ 1502795 h 1847492"/>
                  <a:gd name="connsiteX1" fmla="*/ 2216354 w 3049294"/>
                  <a:gd name="connsiteY1" fmla="*/ 1833928 h 1847492"/>
                  <a:gd name="connsiteX2" fmla="*/ 10072 w 3049294"/>
                  <a:gd name="connsiteY2" fmla="*/ 1836735 h 1847492"/>
                  <a:gd name="connsiteX3" fmla="*/ 1091 w 3049294"/>
                  <a:gd name="connsiteY3" fmla="*/ 147270 h 1847492"/>
                  <a:gd name="connsiteX4" fmla="*/ 319374 w 3049294"/>
                  <a:gd name="connsiteY4" fmla="*/ 340381 h 1847492"/>
                  <a:gd name="connsiteX5" fmla="*/ 432065 w 3049294"/>
                  <a:gd name="connsiteY5" fmla="*/ 477541 h 1847492"/>
                  <a:gd name="connsiteX6" fmla="*/ 448952 w 3049294"/>
                  <a:gd name="connsiteY6" fmla="*/ 548878 h 1847492"/>
                  <a:gd name="connsiteX7" fmla="*/ 507193 w 3049294"/>
                  <a:gd name="connsiteY7" fmla="*/ 583340 h 1847492"/>
                  <a:gd name="connsiteX8" fmla="*/ 605411 w 3049294"/>
                  <a:gd name="connsiteY8" fmla="*/ 640203 h 1847492"/>
                  <a:gd name="connsiteX9" fmla="*/ 1007586 w 3049294"/>
                  <a:gd name="connsiteY9" fmla="*/ 834915 h 1847492"/>
                  <a:gd name="connsiteX10" fmla="*/ 1354622 w 3049294"/>
                  <a:gd name="connsiteY10" fmla="*/ 916591 h 1847492"/>
                  <a:gd name="connsiteX11" fmla="*/ 1700279 w 3049294"/>
                  <a:gd name="connsiteY11" fmla="*/ 954499 h 1847492"/>
                  <a:gd name="connsiteX12" fmla="*/ 1792982 w 3049294"/>
                  <a:gd name="connsiteY12" fmla="*/ 917969 h 1847492"/>
                  <a:gd name="connsiteX13" fmla="*/ 1934967 w 3049294"/>
                  <a:gd name="connsiteY13" fmla="*/ 733940 h 1847492"/>
                  <a:gd name="connsiteX14" fmla="*/ 2064545 w 3049294"/>
                  <a:gd name="connsiteY14" fmla="*/ 504421 h 1847492"/>
                  <a:gd name="connsiteX15" fmla="*/ 2282692 w 3049294"/>
                  <a:gd name="connsiteY15" fmla="*/ 47451 h 1847492"/>
                  <a:gd name="connsiteX16" fmla="*/ 2530476 w 3049294"/>
                  <a:gd name="connsiteY16" fmla="*/ 48829 h 1847492"/>
                  <a:gd name="connsiteX17" fmla="*/ 2751035 w 3049294"/>
                  <a:gd name="connsiteY17" fmla="*/ 191159 h 1847492"/>
                  <a:gd name="connsiteX18" fmla="*/ 2916798 w 3049294"/>
                  <a:gd name="connsiteY18" fmla="*/ 373120 h 1847492"/>
                  <a:gd name="connsiteX19" fmla="*/ 2989858 w 3049294"/>
                  <a:gd name="connsiteY19" fmla="*/ 472716 h 1847492"/>
                  <a:gd name="connsiteX20" fmla="*/ 3048444 w 3049294"/>
                  <a:gd name="connsiteY20" fmla="*/ 568866 h 1847492"/>
                  <a:gd name="connsiteX21" fmla="*/ 2970904 w 3049294"/>
                  <a:gd name="connsiteY21" fmla="*/ 678456 h 1847492"/>
                  <a:gd name="connsiteX22" fmla="*/ 2879579 w 3049294"/>
                  <a:gd name="connsiteY22" fmla="*/ 809068 h 1847492"/>
                  <a:gd name="connsiteX23" fmla="*/ 2670393 w 3049294"/>
                  <a:gd name="connsiteY23" fmla="*/ 1117506 h 1847492"/>
                  <a:gd name="connsiteX24" fmla="*/ 2459828 w 3049294"/>
                  <a:gd name="connsiteY24" fmla="*/ 1490044 h 1847492"/>
                  <a:gd name="connsiteX25" fmla="*/ 2455003 w 3049294"/>
                  <a:gd name="connsiteY25" fmla="*/ 1502795 h 1847492"/>
                  <a:gd name="connsiteX0" fmla="*/ 2459828 w 3049294"/>
                  <a:gd name="connsiteY0" fmla="*/ 1490044 h 1847492"/>
                  <a:gd name="connsiteX1" fmla="*/ 2216354 w 3049294"/>
                  <a:gd name="connsiteY1" fmla="*/ 1833928 h 1847492"/>
                  <a:gd name="connsiteX2" fmla="*/ 10072 w 3049294"/>
                  <a:gd name="connsiteY2" fmla="*/ 1836735 h 1847492"/>
                  <a:gd name="connsiteX3" fmla="*/ 1091 w 3049294"/>
                  <a:gd name="connsiteY3" fmla="*/ 147270 h 1847492"/>
                  <a:gd name="connsiteX4" fmla="*/ 319374 w 3049294"/>
                  <a:gd name="connsiteY4" fmla="*/ 340381 h 1847492"/>
                  <a:gd name="connsiteX5" fmla="*/ 432065 w 3049294"/>
                  <a:gd name="connsiteY5" fmla="*/ 477541 h 1847492"/>
                  <a:gd name="connsiteX6" fmla="*/ 448952 w 3049294"/>
                  <a:gd name="connsiteY6" fmla="*/ 548878 h 1847492"/>
                  <a:gd name="connsiteX7" fmla="*/ 507193 w 3049294"/>
                  <a:gd name="connsiteY7" fmla="*/ 583340 h 1847492"/>
                  <a:gd name="connsiteX8" fmla="*/ 605411 w 3049294"/>
                  <a:gd name="connsiteY8" fmla="*/ 640203 h 1847492"/>
                  <a:gd name="connsiteX9" fmla="*/ 1007586 w 3049294"/>
                  <a:gd name="connsiteY9" fmla="*/ 834915 h 1847492"/>
                  <a:gd name="connsiteX10" fmla="*/ 1354622 w 3049294"/>
                  <a:gd name="connsiteY10" fmla="*/ 916591 h 1847492"/>
                  <a:gd name="connsiteX11" fmla="*/ 1700279 w 3049294"/>
                  <a:gd name="connsiteY11" fmla="*/ 954499 h 1847492"/>
                  <a:gd name="connsiteX12" fmla="*/ 1792982 w 3049294"/>
                  <a:gd name="connsiteY12" fmla="*/ 917969 h 1847492"/>
                  <a:gd name="connsiteX13" fmla="*/ 1934967 w 3049294"/>
                  <a:gd name="connsiteY13" fmla="*/ 733940 h 1847492"/>
                  <a:gd name="connsiteX14" fmla="*/ 2064545 w 3049294"/>
                  <a:gd name="connsiteY14" fmla="*/ 504421 h 1847492"/>
                  <a:gd name="connsiteX15" fmla="*/ 2282692 w 3049294"/>
                  <a:gd name="connsiteY15" fmla="*/ 47451 h 1847492"/>
                  <a:gd name="connsiteX16" fmla="*/ 2530476 w 3049294"/>
                  <a:gd name="connsiteY16" fmla="*/ 48829 h 1847492"/>
                  <a:gd name="connsiteX17" fmla="*/ 2751035 w 3049294"/>
                  <a:gd name="connsiteY17" fmla="*/ 191159 h 1847492"/>
                  <a:gd name="connsiteX18" fmla="*/ 2916798 w 3049294"/>
                  <a:gd name="connsiteY18" fmla="*/ 373120 h 1847492"/>
                  <a:gd name="connsiteX19" fmla="*/ 2989858 w 3049294"/>
                  <a:gd name="connsiteY19" fmla="*/ 472716 h 1847492"/>
                  <a:gd name="connsiteX20" fmla="*/ 3048444 w 3049294"/>
                  <a:gd name="connsiteY20" fmla="*/ 568866 h 1847492"/>
                  <a:gd name="connsiteX21" fmla="*/ 2970904 w 3049294"/>
                  <a:gd name="connsiteY21" fmla="*/ 678456 h 1847492"/>
                  <a:gd name="connsiteX22" fmla="*/ 2879579 w 3049294"/>
                  <a:gd name="connsiteY22" fmla="*/ 809068 h 1847492"/>
                  <a:gd name="connsiteX23" fmla="*/ 2670393 w 3049294"/>
                  <a:gd name="connsiteY23" fmla="*/ 1117506 h 1847492"/>
                  <a:gd name="connsiteX24" fmla="*/ 2459828 w 3049294"/>
                  <a:gd name="connsiteY24" fmla="*/ 1490044 h 1847492"/>
                  <a:gd name="connsiteX0" fmla="*/ 2459828 w 3049294"/>
                  <a:gd name="connsiteY0" fmla="*/ 1490044 h 1847492"/>
                  <a:gd name="connsiteX1" fmla="*/ 2209141 w 3049294"/>
                  <a:gd name="connsiteY1" fmla="*/ 1833928 h 1847492"/>
                  <a:gd name="connsiteX2" fmla="*/ 10072 w 3049294"/>
                  <a:gd name="connsiteY2" fmla="*/ 1836735 h 1847492"/>
                  <a:gd name="connsiteX3" fmla="*/ 1091 w 3049294"/>
                  <a:gd name="connsiteY3" fmla="*/ 147270 h 1847492"/>
                  <a:gd name="connsiteX4" fmla="*/ 319374 w 3049294"/>
                  <a:gd name="connsiteY4" fmla="*/ 340381 h 1847492"/>
                  <a:gd name="connsiteX5" fmla="*/ 432065 w 3049294"/>
                  <a:gd name="connsiteY5" fmla="*/ 477541 h 1847492"/>
                  <a:gd name="connsiteX6" fmla="*/ 448952 w 3049294"/>
                  <a:gd name="connsiteY6" fmla="*/ 548878 h 1847492"/>
                  <a:gd name="connsiteX7" fmla="*/ 507193 w 3049294"/>
                  <a:gd name="connsiteY7" fmla="*/ 583340 h 1847492"/>
                  <a:gd name="connsiteX8" fmla="*/ 605411 w 3049294"/>
                  <a:gd name="connsiteY8" fmla="*/ 640203 h 1847492"/>
                  <a:gd name="connsiteX9" fmla="*/ 1007586 w 3049294"/>
                  <a:gd name="connsiteY9" fmla="*/ 834915 h 1847492"/>
                  <a:gd name="connsiteX10" fmla="*/ 1354622 w 3049294"/>
                  <a:gd name="connsiteY10" fmla="*/ 916591 h 1847492"/>
                  <a:gd name="connsiteX11" fmla="*/ 1700279 w 3049294"/>
                  <a:gd name="connsiteY11" fmla="*/ 954499 h 1847492"/>
                  <a:gd name="connsiteX12" fmla="*/ 1792982 w 3049294"/>
                  <a:gd name="connsiteY12" fmla="*/ 917969 h 1847492"/>
                  <a:gd name="connsiteX13" fmla="*/ 1934967 w 3049294"/>
                  <a:gd name="connsiteY13" fmla="*/ 733940 h 1847492"/>
                  <a:gd name="connsiteX14" fmla="*/ 2064545 w 3049294"/>
                  <a:gd name="connsiteY14" fmla="*/ 504421 h 1847492"/>
                  <a:gd name="connsiteX15" fmla="*/ 2282692 w 3049294"/>
                  <a:gd name="connsiteY15" fmla="*/ 47451 h 1847492"/>
                  <a:gd name="connsiteX16" fmla="*/ 2530476 w 3049294"/>
                  <a:gd name="connsiteY16" fmla="*/ 48829 h 1847492"/>
                  <a:gd name="connsiteX17" fmla="*/ 2751035 w 3049294"/>
                  <a:gd name="connsiteY17" fmla="*/ 191159 h 1847492"/>
                  <a:gd name="connsiteX18" fmla="*/ 2916798 w 3049294"/>
                  <a:gd name="connsiteY18" fmla="*/ 373120 h 1847492"/>
                  <a:gd name="connsiteX19" fmla="*/ 2989858 w 3049294"/>
                  <a:gd name="connsiteY19" fmla="*/ 472716 h 1847492"/>
                  <a:gd name="connsiteX20" fmla="*/ 3048444 w 3049294"/>
                  <a:gd name="connsiteY20" fmla="*/ 568866 h 1847492"/>
                  <a:gd name="connsiteX21" fmla="*/ 2970904 w 3049294"/>
                  <a:gd name="connsiteY21" fmla="*/ 678456 h 1847492"/>
                  <a:gd name="connsiteX22" fmla="*/ 2879579 w 3049294"/>
                  <a:gd name="connsiteY22" fmla="*/ 809068 h 1847492"/>
                  <a:gd name="connsiteX23" fmla="*/ 2670393 w 3049294"/>
                  <a:gd name="connsiteY23" fmla="*/ 1117506 h 1847492"/>
                  <a:gd name="connsiteX24" fmla="*/ 2459828 w 3049294"/>
                  <a:gd name="connsiteY24" fmla="*/ 1490044 h 1847492"/>
                  <a:gd name="connsiteX0" fmla="*/ 2459828 w 3049294"/>
                  <a:gd name="connsiteY0" fmla="*/ 1490044 h 1847492"/>
                  <a:gd name="connsiteX1" fmla="*/ 2209141 w 3049294"/>
                  <a:gd name="connsiteY1" fmla="*/ 1833928 h 1847492"/>
                  <a:gd name="connsiteX2" fmla="*/ 10072 w 3049294"/>
                  <a:gd name="connsiteY2" fmla="*/ 1836735 h 1847492"/>
                  <a:gd name="connsiteX3" fmla="*/ 1091 w 3049294"/>
                  <a:gd name="connsiteY3" fmla="*/ 147270 h 1847492"/>
                  <a:gd name="connsiteX4" fmla="*/ 319374 w 3049294"/>
                  <a:gd name="connsiteY4" fmla="*/ 340381 h 1847492"/>
                  <a:gd name="connsiteX5" fmla="*/ 432065 w 3049294"/>
                  <a:gd name="connsiteY5" fmla="*/ 477541 h 1847492"/>
                  <a:gd name="connsiteX6" fmla="*/ 448952 w 3049294"/>
                  <a:gd name="connsiteY6" fmla="*/ 548878 h 1847492"/>
                  <a:gd name="connsiteX7" fmla="*/ 507193 w 3049294"/>
                  <a:gd name="connsiteY7" fmla="*/ 583340 h 1847492"/>
                  <a:gd name="connsiteX8" fmla="*/ 605411 w 3049294"/>
                  <a:gd name="connsiteY8" fmla="*/ 640203 h 1847492"/>
                  <a:gd name="connsiteX9" fmla="*/ 1007586 w 3049294"/>
                  <a:gd name="connsiteY9" fmla="*/ 834915 h 1847492"/>
                  <a:gd name="connsiteX10" fmla="*/ 1354622 w 3049294"/>
                  <a:gd name="connsiteY10" fmla="*/ 916591 h 1847492"/>
                  <a:gd name="connsiteX11" fmla="*/ 1700279 w 3049294"/>
                  <a:gd name="connsiteY11" fmla="*/ 954499 h 1847492"/>
                  <a:gd name="connsiteX12" fmla="*/ 1792982 w 3049294"/>
                  <a:gd name="connsiteY12" fmla="*/ 917969 h 1847492"/>
                  <a:gd name="connsiteX13" fmla="*/ 1934967 w 3049294"/>
                  <a:gd name="connsiteY13" fmla="*/ 733940 h 1847492"/>
                  <a:gd name="connsiteX14" fmla="*/ 2064545 w 3049294"/>
                  <a:gd name="connsiteY14" fmla="*/ 504421 h 1847492"/>
                  <a:gd name="connsiteX15" fmla="*/ 2282692 w 3049294"/>
                  <a:gd name="connsiteY15" fmla="*/ 47451 h 1847492"/>
                  <a:gd name="connsiteX16" fmla="*/ 2530476 w 3049294"/>
                  <a:gd name="connsiteY16" fmla="*/ 48829 h 1847492"/>
                  <a:gd name="connsiteX17" fmla="*/ 2751035 w 3049294"/>
                  <a:gd name="connsiteY17" fmla="*/ 191159 h 1847492"/>
                  <a:gd name="connsiteX18" fmla="*/ 2916798 w 3049294"/>
                  <a:gd name="connsiteY18" fmla="*/ 373120 h 1847492"/>
                  <a:gd name="connsiteX19" fmla="*/ 2989858 w 3049294"/>
                  <a:gd name="connsiteY19" fmla="*/ 472716 h 1847492"/>
                  <a:gd name="connsiteX20" fmla="*/ 3048444 w 3049294"/>
                  <a:gd name="connsiteY20" fmla="*/ 568866 h 1847492"/>
                  <a:gd name="connsiteX21" fmla="*/ 2970904 w 3049294"/>
                  <a:gd name="connsiteY21" fmla="*/ 678456 h 1847492"/>
                  <a:gd name="connsiteX22" fmla="*/ 2879579 w 3049294"/>
                  <a:gd name="connsiteY22" fmla="*/ 809068 h 1847492"/>
                  <a:gd name="connsiteX23" fmla="*/ 2670393 w 3049294"/>
                  <a:gd name="connsiteY23" fmla="*/ 1117506 h 1847492"/>
                  <a:gd name="connsiteX24" fmla="*/ 2459828 w 3049294"/>
                  <a:gd name="connsiteY24" fmla="*/ 1490044 h 18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49294" h="1847492">
                    <a:moveTo>
                      <a:pt x="2459828" y="1490044"/>
                    </a:moveTo>
                    <a:cubicBezTo>
                      <a:pt x="2384155" y="1609448"/>
                      <a:pt x="2285671" y="1754510"/>
                      <a:pt x="2209141" y="1833928"/>
                    </a:cubicBezTo>
                    <a:cubicBezTo>
                      <a:pt x="1820664" y="1854433"/>
                      <a:pt x="863704" y="1848588"/>
                      <a:pt x="10072" y="1836735"/>
                    </a:cubicBezTo>
                    <a:cubicBezTo>
                      <a:pt x="5433" y="1190939"/>
                      <a:pt x="-3009" y="773439"/>
                      <a:pt x="1091" y="147270"/>
                    </a:cubicBezTo>
                    <a:cubicBezTo>
                      <a:pt x="175248" y="186368"/>
                      <a:pt x="247545" y="285336"/>
                      <a:pt x="319374" y="340381"/>
                    </a:cubicBezTo>
                    <a:cubicBezTo>
                      <a:pt x="360384" y="381391"/>
                      <a:pt x="396225" y="431706"/>
                      <a:pt x="432065" y="477541"/>
                    </a:cubicBezTo>
                    <a:cubicBezTo>
                      <a:pt x="448607" y="498563"/>
                      <a:pt x="434822" y="528890"/>
                      <a:pt x="448952" y="548878"/>
                    </a:cubicBezTo>
                    <a:cubicBezTo>
                      <a:pt x="461014" y="565420"/>
                      <a:pt x="489962" y="573346"/>
                      <a:pt x="507193" y="583340"/>
                    </a:cubicBezTo>
                    <a:lnTo>
                      <a:pt x="605411" y="640203"/>
                    </a:lnTo>
                    <a:cubicBezTo>
                      <a:pt x="736368" y="716365"/>
                      <a:pt x="864223" y="784600"/>
                      <a:pt x="1007586" y="834915"/>
                    </a:cubicBezTo>
                    <a:cubicBezTo>
                      <a:pt x="1119933" y="874202"/>
                      <a:pt x="1236761" y="899015"/>
                      <a:pt x="1354622" y="916591"/>
                    </a:cubicBezTo>
                    <a:cubicBezTo>
                      <a:pt x="1468347" y="933477"/>
                      <a:pt x="1588621" y="930376"/>
                      <a:pt x="1700279" y="954499"/>
                    </a:cubicBezTo>
                    <a:cubicBezTo>
                      <a:pt x="1739221" y="962770"/>
                      <a:pt x="1765757" y="937957"/>
                      <a:pt x="1792982" y="917969"/>
                    </a:cubicBezTo>
                    <a:cubicBezTo>
                      <a:pt x="1858805" y="869722"/>
                      <a:pt x="1893957" y="802865"/>
                      <a:pt x="1934967" y="733940"/>
                    </a:cubicBezTo>
                    <a:cubicBezTo>
                      <a:pt x="1980113" y="658468"/>
                      <a:pt x="2023190" y="581961"/>
                      <a:pt x="2064545" y="504421"/>
                    </a:cubicBezTo>
                    <a:cubicBezTo>
                      <a:pt x="2144498" y="355199"/>
                      <a:pt x="2207909" y="199085"/>
                      <a:pt x="2282692" y="47451"/>
                    </a:cubicBezTo>
                    <a:cubicBezTo>
                      <a:pt x="2327493" y="-43874"/>
                      <a:pt x="2460517" y="19536"/>
                      <a:pt x="2530476" y="48829"/>
                    </a:cubicBezTo>
                    <a:cubicBezTo>
                      <a:pt x="2611807" y="82602"/>
                      <a:pt x="2685901" y="132573"/>
                      <a:pt x="2751035" y="191159"/>
                    </a:cubicBezTo>
                    <a:cubicBezTo>
                      <a:pt x="2812378" y="245954"/>
                      <a:pt x="2866483" y="308331"/>
                      <a:pt x="2916798" y="373120"/>
                    </a:cubicBezTo>
                    <a:cubicBezTo>
                      <a:pt x="2941956" y="405859"/>
                      <a:pt x="2966080" y="439288"/>
                      <a:pt x="2989858" y="472716"/>
                    </a:cubicBezTo>
                    <a:cubicBezTo>
                      <a:pt x="3002265" y="489947"/>
                      <a:pt x="3056715" y="547499"/>
                      <a:pt x="3048444" y="568866"/>
                    </a:cubicBezTo>
                    <a:cubicBezTo>
                      <a:pt x="3032592" y="610565"/>
                      <a:pt x="2996062" y="642271"/>
                      <a:pt x="2970904" y="678456"/>
                    </a:cubicBezTo>
                    <a:lnTo>
                      <a:pt x="2879579" y="809068"/>
                    </a:lnTo>
                    <a:cubicBezTo>
                      <a:pt x="2810654" y="912455"/>
                      <a:pt x="2736560" y="1012396"/>
                      <a:pt x="2670393" y="1117506"/>
                    </a:cubicBezTo>
                    <a:cubicBezTo>
                      <a:pt x="2594920" y="1237779"/>
                      <a:pt x="2516691" y="1360121"/>
                      <a:pt x="2459828" y="1490044"/>
                    </a:cubicBezTo>
                    <a:close/>
                  </a:path>
                </a:pathLst>
              </a:custGeom>
              <a:solidFill>
                <a:srgbClr val="000000"/>
              </a:solidFill>
              <a:ln w="3438" cap="flat">
                <a:noFill/>
                <a:prstDash val="solid"/>
                <a:miter/>
              </a:ln>
            </p:spPr>
            <p:txBody>
              <a:bodyPr rtlCol="0" anchor="ctr"/>
              <a:lstStyle/>
              <a:p>
                <a:endParaRPr lang="en-US" dirty="0"/>
              </a:p>
            </p:txBody>
          </p:sp>
          <p:sp>
            <p:nvSpPr>
              <p:cNvPr id="60" name="Freeform: Shape 11">
                <a:extLst>
                  <a:ext uri="{FF2B5EF4-FFF2-40B4-BE49-F238E27FC236}">
                    <a16:creationId xmlns:a16="http://schemas.microsoft.com/office/drawing/2014/main" id="{4307BDD7-40EF-445C-98D5-797D526B6483}"/>
                  </a:ext>
                </a:extLst>
              </p:cNvPr>
              <p:cNvSpPr/>
              <p:nvPr/>
            </p:nvSpPr>
            <p:spPr>
              <a:xfrm>
                <a:off x="7145627" y="3337195"/>
                <a:ext cx="930482" cy="1464649"/>
              </a:xfrm>
              <a:custGeom>
                <a:avLst/>
                <a:gdLst>
                  <a:gd name="connsiteX0" fmla="*/ 897402 w 930482"/>
                  <a:gd name="connsiteY0" fmla="*/ 873838 h 1464648"/>
                  <a:gd name="connsiteX1" fmla="*/ 793671 w 930482"/>
                  <a:gd name="connsiteY1" fmla="*/ 1069240 h 1464648"/>
                  <a:gd name="connsiteX2" fmla="*/ 603439 w 930482"/>
                  <a:gd name="connsiteY2" fmla="*/ 1334255 h 1464648"/>
                  <a:gd name="connsiteX3" fmla="*/ 568632 w 930482"/>
                  <a:gd name="connsiteY3" fmla="*/ 1464867 h 1464648"/>
                  <a:gd name="connsiteX4" fmla="*/ 547954 w 930482"/>
                  <a:gd name="connsiteY4" fmla="*/ 1460043 h 1464648"/>
                  <a:gd name="connsiteX5" fmla="*/ 387015 w 930482"/>
                  <a:gd name="connsiteY5" fmla="*/ 1371130 h 1464648"/>
                  <a:gd name="connsiteX6" fmla="*/ 238827 w 930482"/>
                  <a:gd name="connsiteY6" fmla="*/ 1317369 h 1464648"/>
                  <a:gd name="connsiteX7" fmla="*/ 126136 w 930482"/>
                  <a:gd name="connsiteY7" fmla="*/ 1308753 h 1464648"/>
                  <a:gd name="connsiteX8" fmla="*/ 54109 w 930482"/>
                  <a:gd name="connsiteY8" fmla="*/ 1173661 h 1464648"/>
                  <a:gd name="connsiteX9" fmla="*/ 4 w 930482"/>
                  <a:gd name="connsiteY9" fmla="*/ 913815 h 1464648"/>
                  <a:gd name="connsiteX10" fmla="*/ 23438 w 930482"/>
                  <a:gd name="connsiteY10" fmla="*/ 783892 h 1464648"/>
                  <a:gd name="connsiteX11" fmla="*/ 51697 w 930482"/>
                  <a:gd name="connsiteY11" fmla="*/ 406185 h 1464648"/>
                  <a:gd name="connsiteX12" fmla="*/ 54454 w 930482"/>
                  <a:gd name="connsiteY12" fmla="*/ 396191 h 1464648"/>
                  <a:gd name="connsiteX13" fmla="*/ 99255 w 930482"/>
                  <a:gd name="connsiteY13" fmla="*/ 389987 h 1464648"/>
                  <a:gd name="connsiteX14" fmla="*/ 160943 w 930482"/>
                  <a:gd name="connsiteY14" fmla="*/ 415145 h 1464648"/>
                  <a:gd name="connsiteX15" fmla="*/ 191269 w 930482"/>
                  <a:gd name="connsiteY15" fmla="*/ 492685 h 1464648"/>
                  <a:gd name="connsiteX16" fmla="*/ 206433 w 930482"/>
                  <a:gd name="connsiteY16" fmla="*/ 640873 h 1464648"/>
                  <a:gd name="connsiteX17" fmla="*/ 207122 w 930482"/>
                  <a:gd name="connsiteY17" fmla="*/ 710832 h 1464648"/>
                  <a:gd name="connsiteX18" fmla="*/ 207811 w 930482"/>
                  <a:gd name="connsiteY18" fmla="*/ 774242 h 1464648"/>
                  <a:gd name="connsiteX19" fmla="*/ 246065 w 930482"/>
                  <a:gd name="connsiteY19" fmla="*/ 673612 h 1464648"/>
                  <a:gd name="connsiteX20" fmla="*/ 361513 w 930482"/>
                  <a:gd name="connsiteY20" fmla="*/ 376547 h 1464648"/>
                  <a:gd name="connsiteX21" fmla="*/ 472482 w 930482"/>
                  <a:gd name="connsiteY21" fmla="*/ 93611 h 1464648"/>
                  <a:gd name="connsiteX22" fmla="*/ 522452 w 930482"/>
                  <a:gd name="connsiteY22" fmla="*/ 20207 h 1464648"/>
                  <a:gd name="connsiteX23" fmla="*/ 573457 w 930482"/>
                  <a:gd name="connsiteY23" fmla="*/ 1252 h 1464648"/>
                  <a:gd name="connsiteX24" fmla="*/ 606540 w 930482"/>
                  <a:gd name="connsiteY24" fmla="*/ 119458 h 1464648"/>
                  <a:gd name="connsiteX25" fmla="*/ 578970 w 930482"/>
                  <a:gd name="connsiteY25" fmla="*/ 237319 h 1464648"/>
                  <a:gd name="connsiteX26" fmla="*/ 528656 w 930482"/>
                  <a:gd name="connsiteY26" fmla="*/ 414800 h 1464648"/>
                  <a:gd name="connsiteX27" fmla="*/ 506600 w 930482"/>
                  <a:gd name="connsiteY27" fmla="*/ 586423 h 1464648"/>
                  <a:gd name="connsiteX28" fmla="*/ 518317 w 930482"/>
                  <a:gd name="connsiteY28" fmla="*/ 602275 h 1464648"/>
                  <a:gd name="connsiteX29" fmla="*/ 532102 w 930482"/>
                  <a:gd name="connsiteY29" fmla="*/ 589869 h 1464648"/>
                  <a:gd name="connsiteX30" fmla="*/ 626528 w 930482"/>
                  <a:gd name="connsiteY30" fmla="*/ 480279 h 1464648"/>
                  <a:gd name="connsiteX31" fmla="*/ 718888 w 930482"/>
                  <a:gd name="connsiteY31" fmla="*/ 415145 h 1464648"/>
                  <a:gd name="connsiteX32" fmla="*/ 778852 w 930482"/>
                  <a:gd name="connsiteY32" fmla="*/ 453398 h 1464648"/>
                  <a:gd name="connsiteX33" fmla="*/ 781954 w 930482"/>
                  <a:gd name="connsiteY33" fmla="*/ 508193 h 1464648"/>
                  <a:gd name="connsiteX34" fmla="*/ 761276 w 930482"/>
                  <a:gd name="connsiteY34" fmla="*/ 559887 h 1464648"/>
                  <a:gd name="connsiteX35" fmla="*/ 839850 w 930482"/>
                  <a:gd name="connsiteY35" fmla="*/ 538520 h 1464648"/>
                  <a:gd name="connsiteX36" fmla="*/ 887753 w 930482"/>
                  <a:gd name="connsiteY36" fmla="*/ 610202 h 1464648"/>
                  <a:gd name="connsiteX37" fmla="*/ 870866 w 930482"/>
                  <a:gd name="connsiteY37" fmla="*/ 697736 h 1464648"/>
                  <a:gd name="connsiteX38" fmla="*/ 931520 w 930482"/>
                  <a:gd name="connsiteY38" fmla="*/ 770451 h 1464648"/>
                  <a:gd name="connsiteX39" fmla="*/ 897402 w 930482"/>
                  <a:gd name="connsiteY39" fmla="*/ 873838 h 1464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30482" h="1464648">
                    <a:moveTo>
                      <a:pt x="897402" y="873838"/>
                    </a:moveTo>
                    <a:cubicBezTo>
                      <a:pt x="862595" y="938283"/>
                      <a:pt x="832613" y="1006518"/>
                      <a:pt x="793671" y="1069240"/>
                    </a:cubicBezTo>
                    <a:cubicBezTo>
                      <a:pt x="736119" y="1162633"/>
                      <a:pt x="668572" y="1247065"/>
                      <a:pt x="603439" y="1334255"/>
                    </a:cubicBezTo>
                    <a:cubicBezTo>
                      <a:pt x="584140" y="1360102"/>
                      <a:pt x="595168" y="1453150"/>
                      <a:pt x="568632" y="1464867"/>
                    </a:cubicBezTo>
                    <a:cubicBezTo>
                      <a:pt x="560361" y="1468314"/>
                      <a:pt x="554502" y="1463833"/>
                      <a:pt x="547954" y="1460043"/>
                    </a:cubicBezTo>
                    <a:cubicBezTo>
                      <a:pt x="494538" y="1429716"/>
                      <a:pt x="442155" y="1398355"/>
                      <a:pt x="387015" y="1371130"/>
                    </a:cubicBezTo>
                    <a:cubicBezTo>
                      <a:pt x="339802" y="1347695"/>
                      <a:pt x="291210" y="1326329"/>
                      <a:pt x="238827" y="1317369"/>
                    </a:cubicBezTo>
                    <a:cubicBezTo>
                      <a:pt x="201608" y="1311165"/>
                      <a:pt x="164044" y="1304962"/>
                      <a:pt x="126136" y="1308753"/>
                    </a:cubicBezTo>
                    <a:cubicBezTo>
                      <a:pt x="92707" y="1312199"/>
                      <a:pt x="63759" y="1200197"/>
                      <a:pt x="54109" y="1173661"/>
                    </a:cubicBezTo>
                    <a:cubicBezTo>
                      <a:pt x="24472" y="1090262"/>
                      <a:pt x="-341" y="1003072"/>
                      <a:pt x="4" y="913815"/>
                    </a:cubicBezTo>
                    <a:cubicBezTo>
                      <a:pt x="4" y="869358"/>
                      <a:pt x="15167" y="827314"/>
                      <a:pt x="23438" y="783892"/>
                    </a:cubicBezTo>
                    <a:cubicBezTo>
                      <a:pt x="47217" y="659827"/>
                      <a:pt x="47561" y="532317"/>
                      <a:pt x="51697" y="406185"/>
                    </a:cubicBezTo>
                    <a:cubicBezTo>
                      <a:pt x="51697" y="402739"/>
                      <a:pt x="53076" y="399292"/>
                      <a:pt x="54454" y="396191"/>
                    </a:cubicBezTo>
                    <a:cubicBezTo>
                      <a:pt x="58934" y="386886"/>
                      <a:pt x="90295" y="389987"/>
                      <a:pt x="99255" y="389987"/>
                    </a:cubicBezTo>
                    <a:cubicBezTo>
                      <a:pt x="123723" y="390332"/>
                      <a:pt x="144401" y="395157"/>
                      <a:pt x="160943" y="415145"/>
                    </a:cubicBezTo>
                    <a:cubicBezTo>
                      <a:pt x="179208" y="436512"/>
                      <a:pt x="186100" y="465115"/>
                      <a:pt x="191269" y="492685"/>
                    </a:cubicBezTo>
                    <a:cubicBezTo>
                      <a:pt x="200574" y="541622"/>
                      <a:pt x="205744" y="591247"/>
                      <a:pt x="206433" y="640873"/>
                    </a:cubicBezTo>
                    <a:cubicBezTo>
                      <a:pt x="206777" y="664308"/>
                      <a:pt x="205744" y="687742"/>
                      <a:pt x="207122" y="710832"/>
                    </a:cubicBezTo>
                    <a:cubicBezTo>
                      <a:pt x="207811" y="729441"/>
                      <a:pt x="214015" y="756322"/>
                      <a:pt x="207811" y="774242"/>
                    </a:cubicBezTo>
                    <a:cubicBezTo>
                      <a:pt x="218495" y="744260"/>
                      <a:pt x="232280" y="708764"/>
                      <a:pt x="246065" y="673612"/>
                    </a:cubicBezTo>
                    <a:cubicBezTo>
                      <a:pt x="284662" y="574705"/>
                      <a:pt x="322915" y="475454"/>
                      <a:pt x="361513" y="376547"/>
                    </a:cubicBezTo>
                    <a:cubicBezTo>
                      <a:pt x="398388" y="282465"/>
                      <a:pt x="429404" y="184937"/>
                      <a:pt x="472482" y="93611"/>
                    </a:cubicBezTo>
                    <a:cubicBezTo>
                      <a:pt x="485233" y="66731"/>
                      <a:pt x="499707" y="40539"/>
                      <a:pt x="522452" y="20207"/>
                    </a:cubicBezTo>
                    <a:cubicBezTo>
                      <a:pt x="536237" y="7800"/>
                      <a:pt x="553813" y="-3917"/>
                      <a:pt x="573457" y="1252"/>
                    </a:cubicBezTo>
                    <a:cubicBezTo>
                      <a:pt x="620325" y="13659"/>
                      <a:pt x="611710" y="84307"/>
                      <a:pt x="606540" y="119458"/>
                    </a:cubicBezTo>
                    <a:cubicBezTo>
                      <a:pt x="600682" y="159434"/>
                      <a:pt x="591377" y="198722"/>
                      <a:pt x="578970" y="237319"/>
                    </a:cubicBezTo>
                    <a:cubicBezTo>
                      <a:pt x="560705" y="294182"/>
                      <a:pt x="543819" y="355525"/>
                      <a:pt x="528656" y="414800"/>
                    </a:cubicBezTo>
                    <a:cubicBezTo>
                      <a:pt x="516249" y="463048"/>
                      <a:pt x="484199" y="536797"/>
                      <a:pt x="506600" y="586423"/>
                    </a:cubicBezTo>
                    <a:cubicBezTo>
                      <a:pt x="509357" y="592626"/>
                      <a:pt x="511080" y="601241"/>
                      <a:pt x="518317" y="602275"/>
                    </a:cubicBezTo>
                    <a:cubicBezTo>
                      <a:pt x="524865" y="603309"/>
                      <a:pt x="527966" y="595038"/>
                      <a:pt x="532102" y="589869"/>
                    </a:cubicBezTo>
                    <a:cubicBezTo>
                      <a:pt x="561739" y="551960"/>
                      <a:pt x="592411" y="514741"/>
                      <a:pt x="626528" y="480279"/>
                    </a:cubicBezTo>
                    <a:cubicBezTo>
                      <a:pt x="650652" y="456155"/>
                      <a:pt x="682702" y="415834"/>
                      <a:pt x="718888" y="415145"/>
                    </a:cubicBezTo>
                    <a:cubicBezTo>
                      <a:pt x="744045" y="414800"/>
                      <a:pt x="768513" y="430308"/>
                      <a:pt x="778852" y="453398"/>
                    </a:cubicBezTo>
                    <a:cubicBezTo>
                      <a:pt x="786434" y="470285"/>
                      <a:pt x="786089" y="489928"/>
                      <a:pt x="781954" y="508193"/>
                    </a:cubicBezTo>
                    <a:cubicBezTo>
                      <a:pt x="777818" y="526114"/>
                      <a:pt x="769547" y="543000"/>
                      <a:pt x="761276" y="559887"/>
                    </a:cubicBezTo>
                    <a:cubicBezTo>
                      <a:pt x="774027" y="533351"/>
                      <a:pt x="816071" y="527492"/>
                      <a:pt x="839850" y="538520"/>
                    </a:cubicBezTo>
                    <a:cubicBezTo>
                      <a:pt x="867076" y="550927"/>
                      <a:pt x="884307" y="580219"/>
                      <a:pt x="887753" y="610202"/>
                    </a:cubicBezTo>
                    <a:cubicBezTo>
                      <a:pt x="891199" y="640184"/>
                      <a:pt x="882928" y="670166"/>
                      <a:pt x="870866" y="697736"/>
                    </a:cubicBezTo>
                    <a:cubicBezTo>
                      <a:pt x="915323" y="697391"/>
                      <a:pt x="927729" y="728407"/>
                      <a:pt x="931520" y="770451"/>
                    </a:cubicBezTo>
                    <a:cubicBezTo>
                      <a:pt x="934622" y="810428"/>
                      <a:pt x="915667" y="839721"/>
                      <a:pt x="897402" y="873838"/>
                    </a:cubicBezTo>
                    <a:close/>
                  </a:path>
                </a:pathLst>
              </a:custGeom>
              <a:solidFill>
                <a:srgbClr val="FDB98A"/>
              </a:solidFill>
              <a:ln w="3438" cap="flat">
                <a:noFill/>
                <a:prstDash val="solid"/>
                <a:miter/>
              </a:ln>
            </p:spPr>
            <p:txBody>
              <a:bodyPr rtlCol="0" anchor="ctr"/>
              <a:lstStyle/>
              <a:p>
                <a:endParaRPr lang="en-US" dirty="0"/>
              </a:p>
            </p:txBody>
          </p:sp>
        </p:grpSp>
      </p:grpSp>
      <p:sp>
        <p:nvSpPr>
          <p:cNvPr id="63" name="TextBox 62"/>
          <p:cNvSpPr txBox="1"/>
          <p:nvPr/>
        </p:nvSpPr>
        <p:spPr>
          <a:xfrm>
            <a:off x="997209" y="823632"/>
            <a:ext cx="10789486" cy="5293757"/>
          </a:xfrm>
          <a:prstGeom prst="rect">
            <a:avLst/>
          </a:prstGeom>
          <a:noFill/>
        </p:spPr>
        <p:txBody>
          <a:bodyPr wrap="square" rtlCol="0">
            <a:spAutoFit/>
          </a:bodyPr>
          <a:lstStyle/>
          <a:p>
            <a:r>
              <a:rPr lang="en-US" sz="1300" dirty="0"/>
              <a:t>Even though, the creative entrepreneurs are playing a vital role in the economic development of the state, they are facing following challenges also:</a:t>
            </a:r>
          </a:p>
          <a:p>
            <a:pPr lvl="0"/>
            <a:r>
              <a:rPr lang="en-US" sz="1300" b="1" dirty="0"/>
              <a:t>i. Limited Access to Markets:</a:t>
            </a:r>
            <a:endParaRPr lang="en-US" sz="1300" dirty="0"/>
          </a:p>
          <a:p>
            <a:r>
              <a:rPr lang="en-US" sz="1300" dirty="0"/>
              <a:t>Many creative entrepreneurs face challenges in reaching broader markets, both nationally and internationally. Limited infrastructure and connectivity in certain regions of Nagaland may hinder market access (source: ADB, "Assessment of Connectivity in Northeast India," 2016).</a:t>
            </a:r>
          </a:p>
          <a:p>
            <a:pPr lvl="0"/>
            <a:r>
              <a:rPr lang="en-US" sz="1300" b="1" dirty="0"/>
              <a:t>ii. Financial Constraints:</a:t>
            </a:r>
            <a:endParaRPr lang="en-US" sz="1300" dirty="0"/>
          </a:p>
          <a:p>
            <a:r>
              <a:rPr lang="en-US" sz="1300" dirty="0"/>
              <a:t>Insufficient access to funding and financial resources can impede the growth and sustainability of creative businesses (source: World Bank, "Financing Creative Industries," 2013).</a:t>
            </a:r>
          </a:p>
          <a:p>
            <a:pPr lvl="0"/>
            <a:r>
              <a:rPr lang="en-US" sz="1300" b="1" dirty="0"/>
              <a:t>iii. Regulatory Hurdles:</a:t>
            </a:r>
            <a:endParaRPr lang="en-US" sz="1300" dirty="0"/>
          </a:p>
          <a:p>
            <a:r>
              <a:rPr lang="en-US" sz="1300" dirty="0"/>
              <a:t>Creative entrepreneurs may encounter challenges related to regulatory frameworks, licensing, and bureaucratic processes, affecting the ease of doing business (source: UNCTAD, "Creative Economy Outlook," 2018).</a:t>
            </a:r>
          </a:p>
          <a:p>
            <a:pPr lvl="0"/>
            <a:r>
              <a:rPr lang="en-US" sz="1300" b="1" dirty="0"/>
              <a:t>iv. Lack of Skill Development Opportunities:</a:t>
            </a:r>
            <a:endParaRPr lang="en-US" sz="1300" dirty="0"/>
          </a:p>
          <a:p>
            <a:r>
              <a:rPr lang="en-US" sz="1300" dirty="0"/>
              <a:t>Limited availability of skill development programs and educational opportunities tailored to the creative industries may hinder the development of entrepreneurial skills (source: UNESCO, "Creative Economy Report," 2013).</a:t>
            </a:r>
          </a:p>
          <a:p>
            <a:pPr lvl="0"/>
            <a:r>
              <a:rPr lang="en-US" sz="1300" b="1" dirty="0"/>
              <a:t>v. Cultural and Artistic Preservation:</a:t>
            </a:r>
            <a:endParaRPr lang="en-US" sz="1300" dirty="0"/>
          </a:p>
          <a:p>
            <a:r>
              <a:rPr lang="en-US" sz="1300" dirty="0"/>
              <a:t>While preserving cultural heritage is a crucial aspect of creative entrepreneurship, there can be challenges in balancing innovation with the preservation of traditional art forms and cultural practices (source: ILO, "Culture at Work: Creative Workers and Sustainable Work," 2014).</a:t>
            </a:r>
          </a:p>
          <a:p>
            <a:pPr lvl="0"/>
            <a:r>
              <a:rPr lang="en-US" sz="1300" b="1" dirty="0"/>
              <a:t>vi. Infrastructure Deficiencies:</a:t>
            </a:r>
            <a:endParaRPr lang="en-US" sz="1300" dirty="0"/>
          </a:p>
          <a:p>
            <a:r>
              <a:rPr lang="en-US" sz="1300" dirty="0"/>
              <a:t>Inadequate infrastructure, such as studio spaces, exhibition venues, and reliable internet connectivity, can pose challenges for creative entrepreneurs (source: UNDP, "Creative and Cultural Industries in Nagaland," 2019).</a:t>
            </a:r>
          </a:p>
          <a:p>
            <a:pPr lvl="0"/>
            <a:r>
              <a:rPr lang="en-US" sz="1300" b="1" dirty="0"/>
              <a:t>vii. Limited Networking Opportunities:</a:t>
            </a:r>
            <a:endParaRPr lang="en-US" sz="1300" dirty="0"/>
          </a:p>
          <a:p>
            <a:r>
              <a:rPr lang="en-US" sz="1300" dirty="0"/>
              <a:t>Building networks and collaborations is essential for creative entrepreneurs, and the lack of structured networking opportunities can be a challenge (source: ITC, "Promoting Creative Industries for Sustainable Development," 2017).</a:t>
            </a:r>
          </a:p>
          <a:p>
            <a:pPr lvl="0"/>
            <a:r>
              <a:rPr lang="en-US" sz="1300" b="1" dirty="0"/>
              <a:t>viii. Intellectual Property Concerns:</a:t>
            </a:r>
            <a:endParaRPr lang="en-US" sz="1300" dirty="0"/>
          </a:p>
          <a:p>
            <a:r>
              <a:rPr lang="en-US" sz="1300" dirty="0"/>
              <a:t>Protecting intellectual property rights is crucial for creative entrepreneurs, and challenges in this area can affect the willingness to invest in innovation and new creations (source: WIPO, "Creative Industries and Development," 2010).</a:t>
            </a:r>
          </a:p>
        </p:txBody>
      </p:sp>
    </p:spTree>
    <p:extLst>
      <p:ext uri="{BB962C8B-B14F-4D97-AF65-F5344CB8AC3E}">
        <p14:creationId xmlns:p14="http://schemas.microsoft.com/office/powerpoint/2010/main" val="3180963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009C79-8591-4A58-A9F5-FA2E249DFF61}"/>
              </a:ext>
            </a:extLst>
          </p:cNvPr>
          <p:cNvSpPr>
            <a:spLocks noGrp="1"/>
          </p:cNvSpPr>
          <p:nvPr>
            <p:ph type="body" sz="quarter" idx="10"/>
          </p:nvPr>
        </p:nvSpPr>
        <p:spPr>
          <a:xfrm>
            <a:off x="498064" y="305186"/>
            <a:ext cx="11398662" cy="527327"/>
          </a:xfrm>
        </p:spPr>
        <p:txBody>
          <a:bodyPr/>
          <a:lstStyle/>
          <a:p>
            <a:r>
              <a:rPr lang="en-US" sz="2000" b="1" dirty="0"/>
              <a:t>POTENTIAL OPPORTUNITIES FOR CREATIVE ENTREPRENEURS IN NAGALAND</a:t>
            </a:r>
            <a:endParaRPr lang="en-US" sz="2000" dirty="0"/>
          </a:p>
        </p:txBody>
      </p:sp>
      <p:grpSp>
        <p:nvGrpSpPr>
          <p:cNvPr id="61" name="그룹 60">
            <a:extLst>
              <a:ext uri="{FF2B5EF4-FFF2-40B4-BE49-F238E27FC236}">
                <a16:creationId xmlns:a16="http://schemas.microsoft.com/office/drawing/2014/main" id="{0333AC57-3C2E-46E8-BC83-81205D90DC57}"/>
              </a:ext>
            </a:extLst>
          </p:cNvPr>
          <p:cNvGrpSpPr/>
          <p:nvPr/>
        </p:nvGrpSpPr>
        <p:grpSpPr>
          <a:xfrm>
            <a:off x="230756" y="1085193"/>
            <a:ext cx="712799" cy="910417"/>
            <a:chOff x="-9728" y="1359557"/>
            <a:chExt cx="4314722" cy="5510507"/>
          </a:xfrm>
        </p:grpSpPr>
        <p:grpSp>
          <p:nvGrpSpPr>
            <p:cNvPr id="52" name="Group 2">
              <a:extLst>
                <a:ext uri="{FF2B5EF4-FFF2-40B4-BE49-F238E27FC236}">
                  <a16:creationId xmlns:a16="http://schemas.microsoft.com/office/drawing/2014/main" id="{95E958D3-D13E-4F78-ACA0-2F56962AC507}"/>
                </a:ext>
              </a:extLst>
            </p:cNvPr>
            <p:cNvGrpSpPr/>
            <p:nvPr/>
          </p:nvGrpSpPr>
          <p:grpSpPr>
            <a:xfrm>
              <a:off x="217122" y="1359557"/>
              <a:ext cx="3595328" cy="3888592"/>
              <a:chOff x="5277160" y="1526519"/>
              <a:chExt cx="2000337" cy="2522764"/>
            </a:xfrm>
            <a:solidFill>
              <a:schemeClr val="accent1"/>
            </a:solidFill>
          </p:grpSpPr>
          <p:sp>
            <p:nvSpPr>
              <p:cNvPr id="53" name="Arrow: Up 61">
                <a:extLst>
                  <a:ext uri="{FF2B5EF4-FFF2-40B4-BE49-F238E27FC236}">
                    <a16:creationId xmlns:a16="http://schemas.microsoft.com/office/drawing/2014/main" id="{57F0DA6C-12D6-487E-8AAD-0B4167BA4ADB}"/>
                  </a:ext>
                </a:extLst>
              </p:cNvPr>
              <p:cNvSpPr/>
              <p:nvPr/>
            </p:nvSpPr>
            <p:spPr>
              <a:xfrm rot="2141881">
                <a:off x="6997612" y="1526519"/>
                <a:ext cx="279885" cy="1922357"/>
              </a:xfrm>
              <a:custGeom>
                <a:avLst/>
                <a:gdLst>
                  <a:gd name="connsiteX0" fmla="*/ 0 w 268141"/>
                  <a:gd name="connsiteY0" fmla="*/ 291531 h 1886717"/>
                  <a:gd name="connsiteX1" fmla="*/ 134071 w 268141"/>
                  <a:gd name="connsiteY1" fmla="*/ 0 h 1886717"/>
                  <a:gd name="connsiteX2" fmla="*/ 268141 w 268141"/>
                  <a:gd name="connsiteY2" fmla="*/ 291531 h 1886717"/>
                  <a:gd name="connsiteX3" fmla="*/ 185487 w 268141"/>
                  <a:gd name="connsiteY3" fmla="*/ 291531 h 1886717"/>
                  <a:gd name="connsiteX4" fmla="*/ 185487 w 268141"/>
                  <a:gd name="connsiteY4" fmla="*/ 1886717 h 1886717"/>
                  <a:gd name="connsiteX5" fmla="*/ 82654 w 268141"/>
                  <a:gd name="connsiteY5" fmla="*/ 1886717 h 1886717"/>
                  <a:gd name="connsiteX6" fmla="*/ 82654 w 268141"/>
                  <a:gd name="connsiteY6" fmla="*/ 291531 h 1886717"/>
                  <a:gd name="connsiteX7" fmla="*/ 0 w 268141"/>
                  <a:gd name="connsiteY7" fmla="*/ 291531 h 1886717"/>
                  <a:gd name="connsiteX0" fmla="*/ 0 w 268141"/>
                  <a:gd name="connsiteY0" fmla="*/ 291531 h 1886717"/>
                  <a:gd name="connsiteX1" fmla="*/ 134071 w 268141"/>
                  <a:gd name="connsiteY1" fmla="*/ 0 h 1886717"/>
                  <a:gd name="connsiteX2" fmla="*/ 268141 w 268141"/>
                  <a:gd name="connsiteY2" fmla="*/ 291531 h 1886717"/>
                  <a:gd name="connsiteX3" fmla="*/ 185487 w 268141"/>
                  <a:gd name="connsiteY3" fmla="*/ 291531 h 1886717"/>
                  <a:gd name="connsiteX4" fmla="*/ 185487 w 268141"/>
                  <a:gd name="connsiteY4" fmla="*/ 1886717 h 1886717"/>
                  <a:gd name="connsiteX5" fmla="*/ 82654 w 268141"/>
                  <a:gd name="connsiteY5" fmla="*/ 1886717 h 1886717"/>
                  <a:gd name="connsiteX6" fmla="*/ 89774 w 268141"/>
                  <a:gd name="connsiteY6" fmla="*/ 272599 h 1886717"/>
                  <a:gd name="connsiteX7" fmla="*/ 0 w 268141"/>
                  <a:gd name="connsiteY7" fmla="*/ 291531 h 1886717"/>
                  <a:gd name="connsiteX0" fmla="*/ 0 w 269777"/>
                  <a:gd name="connsiteY0" fmla="*/ 289253 h 1886717"/>
                  <a:gd name="connsiteX1" fmla="*/ 135707 w 269777"/>
                  <a:gd name="connsiteY1" fmla="*/ 0 h 1886717"/>
                  <a:gd name="connsiteX2" fmla="*/ 269777 w 269777"/>
                  <a:gd name="connsiteY2" fmla="*/ 291531 h 1886717"/>
                  <a:gd name="connsiteX3" fmla="*/ 187123 w 269777"/>
                  <a:gd name="connsiteY3" fmla="*/ 291531 h 1886717"/>
                  <a:gd name="connsiteX4" fmla="*/ 187123 w 269777"/>
                  <a:gd name="connsiteY4" fmla="*/ 1886717 h 1886717"/>
                  <a:gd name="connsiteX5" fmla="*/ 84290 w 269777"/>
                  <a:gd name="connsiteY5" fmla="*/ 1886717 h 1886717"/>
                  <a:gd name="connsiteX6" fmla="*/ 91410 w 269777"/>
                  <a:gd name="connsiteY6" fmla="*/ 272599 h 1886717"/>
                  <a:gd name="connsiteX7" fmla="*/ 0 w 269777"/>
                  <a:gd name="connsiteY7" fmla="*/ 289253 h 1886717"/>
                  <a:gd name="connsiteX0" fmla="*/ 0 w 279885"/>
                  <a:gd name="connsiteY0" fmla="*/ 289253 h 1886717"/>
                  <a:gd name="connsiteX1" fmla="*/ 135707 w 279885"/>
                  <a:gd name="connsiteY1" fmla="*/ 0 h 1886717"/>
                  <a:gd name="connsiteX2" fmla="*/ 279885 w 279885"/>
                  <a:gd name="connsiteY2" fmla="*/ 291177 h 1886717"/>
                  <a:gd name="connsiteX3" fmla="*/ 187123 w 279885"/>
                  <a:gd name="connsiteY3" fmla="*/ 291531 h 1886717"/>
                  <a:gd name="connsiteX4" fmla="*/ 187123 w 279885"/>
                  <a:gd name="connsiteY4" fmla="*/ 1886717 h 1886717"/>
                  <a:gd name="connsiteX5" fmla="*/ 84290 w 279885"/>
                  <a:gd name="connsiteY5" fmla="*/ 1886717 h 1886717"/>
                  <a:gd name="connsiteX6" fmla="*/ 91410 w 279885"/>
                  <a:gd name="connsiteY6" fmla="*/ 272599 h 1886717"/>
                  <a:gd name="connsiteX7" fmla="*/ 0 w 279885"/>
                  <a:gd name="connsiteY7" fmla="*/ 289253 h 1886717"/>
                  <a:gd name="connsiteX0" fmla="*/ 0 w 279885"/>
                  <a:gd name="connsiteY0" fmla="*/ 289253 h 1886717"/>
                  <a:gd name="connsiteX1" fmla="*/ 135707 w 279885"/>
                  <a:gd name="connsiteY1" fmla="*/ 0 h 1886717"/>
                  <a:gd name="connsiteX2" fmla="*/ 279885 w 279885"/>
                  <a:gd name="connsiteY2" fmla="*/ 291177 h 1886717"/>
                  <a:gd name="connsiteX3" fmla="*/ 185774 w 279885"/>
                  <a:gd name="connsiteY3" fmla="*/ 275232 h 1886717"/>
                  <a:gd name="connsiteX4" fmla="*/ 187123 w 279885"/>
                  <a:gd name="connsiteY4" fmla="*/ 1886717 h 1886717"/>
                  <a:gd name="connsiteX5" fmla="*/ 84290 w 279885"/>
                  <a:gd name="connsiteY5" fmla="*/ 1886717 h 1886717"/>
                  <a:gd name="connsiteX6" fmla="*/ 91410 w 279885"/>
                  <a:gd name="connsiteY6" fmla="*/ 272599 h 1886717"/>
                  <a:gd name="connsiteX7" fmla="*/ 0 w 279885"/>
                  <a:gd name="connsiteY7" fmla="*/ 289253 h 1886717"/>
                  <a:gd name="connsiteX0" fmla="*/ 0 w 279885"/>
                  <a:gd name="connsiteY0" fmla="*/ 289253 h 1886717"/>
                  <a:gd name="connsiteX1" fmla="*/ 135707 w 279885"/>
                  <a:gd name="connsiteY1" fmla="*/ 0 h 1886717"/>
                  <a:gd name="connsiteX2" fmla="*/ 279885 w 279885"/>
                  <a:gd name="connsiteY2" fmla="*/ 291177 h 1886717"/>
                  <a:gd name="connsiteX3" fmla="*/ 185774 w 279885"/>
                  <a:gd name="connsiteY3" fmla="*/ 275232 h 1886717"/>
                  <a:gd name="connsiteX4" fmla="*/ 187123 w 279885"/>
                  <a:gd name="connsiteY4" fmla="*/ 1886717 h 1886717"/>
                  <a:gd name="connsiteX5" fmla="*/ 94905 w 279885"/>
                  <a:gd name="connsiteY5" fmla="*/ 1834190 h 1886717"/>
                  <a:gd name="connsiteX6" fmla="*/ 91410 w 279885"/>
                  <a:gd name="connsiteY6" fmla="*/ 272599 h 1886717"/>
                  <a:gd name="connsiteX7" fmla="*/ 0 w 279885"/>
                  <a:gd name="connsiteY7" fmla="*/ 289253 h 1886717"/>
                  <a:gd name="connsiteX0" fmla="*/ 0 w 279885"/>
                  <a:gd name="connsiteY0" fmla="*/ 289253 h 1886717"/>
                  <a:gd name="connsiteX1" fmla="*/ 135707 w 279885"/>
                  <a:gd name="connsiteY1" fmla="*/ 0 h 1886717"/>
                  <a:gd name="connsiteX2" fmla="*/ 279885 w 279885"/>
                  <a:gd name="connsiteY2" fmla="*/ 291177 h 1886717"/>
                  <a:gd name="connsiteX3" fmla="*/ 185774 w 279885"/>
                  <a:gd name="connsiteY3" fmla="*/ 275232 h 1886717"/>
                  <a:gd name="connsiteX4" fmla="*/ 187123 w 279885"/>
                  <a:gd name="connsiteY4" fmla="*/ 1886717 h 1886717"/>
                  <a:gd name="connsiteX5" fmla="*/ 90485 w 279885"/>
                  <a:gd name="connsiteY5" fmla="*/ 1885721 h 1886717"/>
                  <a:gd name="connsiteX6" fmla="*/ 91410 w 279885"/>
                  <a:gd name="connsiteY6" fmla="*/ 272599 h 1886717"/>
                  <a:gd name="connsiteX7" fmla="*/ 0 w 279885"/>
                  <a:gd name="connsiteY7" fmla="*/ 289253 h 1886717"/>
                  <a:gd name="connsiteX0" fmla="*/ 0 w 279885"/>
                  <a:gd name="connsiteY0" fmla="*/ 289253 h 1902443"/>
                  <a:gd name="connsiteX1" fmla="*/ 135707 w 279885"/>
                  <a:gd name="connsiteY1" fmla="*/ 0 h 1902443"/>
                  <a:gd name="connsiteX2" fmla="*/ 279885 w 279885"/>
                  <a:gd name="connsiteY2" fmla="*/ 291177 h 1902443"/>
                  <a:gd name="connsiteX3" fmla="*/ 185774 w 279885"/>
                  <a:gd name="connsiteY3" fmla="*/ 275232 h 1902443"/>
                  <a:gd name="connsiteX4" fmla="*/ 160430 w 279885"/>
                  <a:gd name="connsiteY4" fmla="*/ 1902443 h 1902443"/>
                  <a:gd name="connsiteX5" fmla="*/ 90485 w 279885"/>
                  <a:gd name="connsiteY5" fmla="*/ 1885721 h 1902443"/>
                  <a:gd name="connsiteX6" fmla="*/ 91410 w 279885"/>
                  <a:gd name="connsiteY6" fmla="*/ 272599 h 1902443"/>
                  <a:gd name="connsiteX7" fmla="*/ 0 w 279885"/>
                  <a:gd name="connsiteY7" fmla="*/ 289253 h 1902443"/>
                  <a:gd name="connsiteX0" fmla="*/ 0 w 279885"/>
                  <a:gd name="connsiteY0" fmla="*/ 289253 h 1902443"/>
                  <a:gd name="connsiteX1" fmla="*/ 135707 w 279885"/>
                  <a:gd name="connsiteY1" fmla="*/ 0 h 1902443"/>
                  <a:gd name="connsiteX2" fmla="*/ 279885 w 279885"/>
                  <a:gd name="connsiteY2" fmla="*/ 291177 h 1902443"/>
                  <a:gd name="connsiteX3" fmla="*/ 181860 w 279885"/>
                  <a:gd name="connsiteY3" fmla="*/ 274591 h 1902443"/>
                  <a:gd name="connsiteX4" fmla="*/ 160430 w 279885"/>
                  <a:gd name="connsiteY4" fmla="*/ 1902443 h 1902443"/>
                  <a:gd name="connsiteX5" fmla="*/ 90485 w 279885"/>
                  <a:gd name="connsiteY5" fmla="*/ 1885721 h 1902443"/>
                  <a:gd name="connsiteX6" fmla="*/ 91410 w 279885"/>
                  <a:gd name="connsiteY6" fmla="*/ 272599 h 1902443"/>
                  <a:gd name="connsiteX7" fmla="*/ 0 w 279885"/>
                  <a:gd name="connsiteY7" fmla="*/ 289253 h 1902443"/>
                  <a:gd name="connsiteX0" fmla="*/ 0 w 279885"/>
                  <a:gd name="connsiteY0" fmla="*/ 289253 h 1902443"/>
                  <a:gd name="connsiteX1" fmla="*/ 135707 w 279885"/>
                  <a:gd name="connsiteY1" fmla="*/ 0 h 1902443"/>
                  <a:gd name="connsiteX2" fmla="*/ 279885 w 279885"/>
                  <a:gd name="connsiteY2" fmla="*/ 291177 h 1902443"/>
                  <a:gd name="connsiteX3" fmla="*/ 181860 w 279885"/>
                  <a:gd name="connsiteY3" fmla="*/ 274591 h 1902443"/>
                  <a:gd name="connsiteX4" fmla="*/ 160430 w 279885"/>
                  <a:gd name="connsiteY4" fmla="*/ 1902443 h 1902443"/>
                  <a:gd name="connsiteX5" fmla="*/ 90485 w 279885"/>
                  <a:gd name="connsiteY5" fmla="*/ 1885721 h 1902443"/>
                  <a:gd name="connsiteX6" fmla="*/ 91410 w 279885"/>
                  <a:gd name="connsiteY6" fmla="*/ 272599 h 1902443"/>
                  <a:gd name="connsiteX7" fmla="*/ 0 w 279885"/>
                  <a:gd name="connsiteY7" fmla="*/ 289253 h 1902443"/>
                  <a:gd name="connsiteX0" fmla="*/ 0 w 279885"/>
                  <a:gd name="connsiteY0" fmla="*/ 277509 h 1890699"/>
                  <a:gd name="connsiteX1" fmla="*/ 133783 w 279885"/>
                  <a:gd name="connsiteY1" fmla="*/ 0 h 1890699"/>
                  <a:gd name="connsiteX2" fmla="*/ 279885 w 279885"/>
                  <a:gd name="connsiteY2" fmla="*/ 279433 h 1890699"/>
                  <a:gd name="connsiteX3" fmla="*/ 181860 w 279885"/>
                  <a:gd name="connsiteY3" fmla="*/ 262847 h 1890699"/>
                  <a:gd name="connsiteX4" fmla="*/ 160430 w 279885"/>
                  <a:gd name="connsiteY4" fmla="*/ 1890699 h 1890699"/>
                  <a:gd name="connsiteX5" fmla="*/ 90485 w 279885"/>
                  <a:gd name="connsiteY5" fmla="*/ 1873977 h 1890699"/>
                  <a:gd name="connsiteX6" fmla="*/ 91410 w 279885"/>
                  <a:gd name="connsiteY6" fmla="*/ 260855 h 1890699"/>
                  <a:gd name="connsiteX7" fmla="*/ 0 w 279885"/>
                  <a:gd name="connsiteY7" fmla="*/ 277509 h 1890699"/>
                  <a:gd name="connsiteX0" fmla="*/ 0 w 279885"/>
                  <a:gd name="connsiteY0" fmla="*/ 277509 h 1890699"/>
                  <a:gd name="connsiteX1" fmla="*/ 133783 w 279885"/>
                  <a:gd name="connsiteY1" fmla="*/ 0 h 1890699"/>
                  <a:gd name="connsiteX2" fmla="*/ 154830 w 279885"/>
                  <a:gd name="connsiteY2" fmla="*/ 41628 h 1890699"/>
                  <a:gd name="connsiteX3" fmla="*/ 279885 w 279885"/>
                  <a:gd name="connsiteY3" fmla="*/ 279433 h 1890699"/>
                  <a:gd name="connsiteX4" fmla="*/ 181860 w 279885"/>
                  <a:gd name="connsiteY4" fmla="*/ 262847 h 1890699"/>
                  <a:gd name="connsiteX5" fmla="*/ 160430 w 279885"/>
                  <a:gd name="connsiteY5" fmla="*/ 1890699 h 1890699"/>
                  <a:gd name="connsiteX6" fmla="*/ 90485 w 279885"/>
                  <a:gd name="connsiteY6" fmla="*/ 1873977 h 1890699"/>
                  <a:gd name="connsiteX7" fmla="*/ 91410 w 279885"/>
                  <a:gd name="connsiteY7" fmla="*/ 260855 h 1890699"/>
                  <a:gd name="connsiteX8" fmla="*/ 0 w 279885"/>
                  <a:gd name="connsiteY8" fmla="*/ 277509 h 1890699"/>
                  <a:gd name="connsiteX0" fmla="*/ 0 w 279885"/>
                  <a:gd name="connsiteY0" fmla="*/ 277509 h 1890699"/>
                  <a:gd name="connsiteX1" fmla="*/ 133783 w 279885"/>
                  <a:gd name="connsiteY1" fmla="*/ 0 h 1890699"/>
                  <a:gd name="connsiteX2" fmla="*/ 157682 w 279885"/>
                  <a:gd name="connsiteY2" fmla="*/ 11948 h 1890699"/>
                  <a:gd name="connsiteX3" fmla="*/ 279885 w 279885"/>
                  <a:gd name="connsiteY3" fmla="*/ 279433 h 1890699"/>
                  <a:gd name="connsiteX4" fmla="*/ 181860 w 279885"/>
                  <a:gd name="connsiteY4" fmla="*/ 262847 h 1890699"/>
                  <a:gd name="connsiteX5" fmla="*/ 160430 w 279885"/>
                  <a:gd name="connsiteY5" fmla="*/ 1890699 h 1890699"/>
                  <a:gd name="connsiteX6" fmla="*/ 90485 w 279885"/>
                  <a:gd name="connsiteY6" fmla="*/ 1873977 h 1890699"/>
                  <a:gd name="connsiteX7" fmla="*/ 91410 w 279885"/>
                  <a:gd name="connsiteY7" fmla="*/ 260855 h 1890699"/>
                  <a:gd name="connsiteX8" fmla="*/ 0 w 279885"/>
                  <a:gd name="connsiteY8" fmla="*/ 277509 h 1890699"/>
                  <a:gd name="connsiteX0" fmla="*/ 0 w 279885"/>
                  <a:gd name="connsiteY0" fmla="*/ 277509 h 1890699"/>
                  <a:gd name="connsiteX1" fmla="*/ 133783 w 279885"/>
                  <a:gd name="connsiteY1" fmla="*/ 0 h 1890699"/>
                  <a:gd name="connsiteX2" fmla="*/ 158964 w 279885"/>
                  <a:gd name="connsiteY2" fmla="*/ 4119 h 1890699"/>
                  <a:gd name="connsiteX3" fmla="*/ 279885 w 279885"/>
                  <a:gd name="connsiteY3" fmla="*/ 279433 h 1890699"/>
                  <a:gd name="connsiteX4" fmla="*/ 181860 w 279885"/>
                  <a:gd name="connsiteY4" fmla="*/ 262847 h 1890699"/>
                  <a:gd name="connsiteX5" fmla="*/ 160430 w 279885"/>
                  <a:gd name="connsiteY5" fmla="*/ 1890699 h 1890699"/>
                  <a:gd name="connsiteX6" fmla="*/ 90485 w 279885"/>
                  <a:gd name="connsiteY6" fmla="*/ 1873977 h 1890699"/>
                  <a:gd name="connsiteX7" fmla="*/ 91410 w 279885"/>
                  <a:gd name="connsiteY7" fmla="*/ 260855 h 1890699"/>
                  <a:gd name="connsiteX8" fmla="*/ 0 w 279885"/>
                  <a:gd name="connsiteY8" fmla="*/ 277509 h 1890699"/>
                  <a:gd name="connsiteX0" fmla="*/ 0 w 286373"/>
                  <a:gd name="connsiteY0" fmla="*/ 302766 h 1915956"/>
                  <a:gd name="connsiteX1" fmla="*/ 133783 w 286373"/>
                  <a:gd name="connsiteY1" fmla="*/ 25257 h 1915956"/>
                  <a:gd name="connsiteX2" fmla="*/ 286373 w 286373"/>
                  <a:gd name="connsiteY2" fmla="*/ 0 h 1915956"/>
                  <a:gd name="connsiteX3" fmla="*/ 279885 w 286373"/>
                  <a:gd name="connsiteY3" fmla="*/ 304690 h 1915956"/>
                  <a:gd name="connsiteX4" fmla="*/ 181860 w 286373"/>
                  <a:gd name="connsiteY4" fmla="*/ 288104 h 1915956"/>
                  <a:gd name="connsiteX5" fmla="*/ 160430 w 286373"/>
                  <a:gd name="connsiteY5" fmla="*/ 1915956 h 1915956"/>
                  <a:gd name="connsiteX6" fmla="*/ 90485 w 286373"/>
                  <a:gd name="connsiteY6" fmla="*/ 1899234 h 1915956"/>
                  <a:gd name="connsiteX7" fmla="*/ 91410 w 286373"/>
                  <a:gd name="connsiteY7" fmla="*/ 286112 h 1915956"/>
                  <a:gd name="connsiteX8" fmla="*/ 0 w 286373"/>
                  <a:gd name="connsiteY8" fmla="*/ 302766 h 1915956"/>
                  <a:gd name="connsiteX0" fmla="*/ 0 w 286396"/>
                  <a:gd name="connsiteY0" fmla="*/ 318267 h 1931457"/>
                  <a:gd name="connsiteX1" fmla="*/ 133783 w 286396"/>
                  <a:gd name="connsiteY1" fmla="*/ 40758 h 1931457"/>
                  <a:gd name="connsiteX2" fmla="*/ 286373 w 286396"/>
                  <a:gd name="connsiteY2" fmla="*/ 15501 h 1931457"/>
                  <a:gd name="connsiteX3" fmla="*/ 279885 w 286396"/>
                  <a:gd name="connsiteY3" fmla="*/ 320191 h 1931457"/>
                  <a:gd name="connsiteX4" fmla="*/ 181860 w 286396"/>
                  <a:gd name="connsiteY4" fmla="*/ 303605 h 1931457"/>
                  <a:gd name="connsiteX5" fmla="*/ 160430 w 286396"/>
                  <a:gd name="connsiteY5" fmla="*/ 1931457 h 1931457"/>
                  <a:gd name="connsiteX6" fmla="*/ 90485 w 286396"/>
                  <a:gd name="connsiteY6" fmla="*/ 1914735 h 1931457"/>
                  <a:gd name="connsiteX7" fmla="*/ 91410 w 286396"/>
                  <a:gd name="connsiteY7" fmla="*/ 301613 h 1931457"/>
                  <a:gd name="connsiteX8" fmla="*/ 0 w 286396"/>
                  <a:gd name="connsiteY8" fmla="*/ 318267 h 1931457"/>
                  <a:gd name="connsiteX0" fmla="*/ 0 w 286391"/>
                  <a:gd name="connsiteY0" fmla="*/ 325779 h 1938969"/>
                  <a:gd name="connsiteX1" fmla="*/ 133783 w 286391"/>
                  <a:gd name="connsiteY1" fmla="*/ 48270 h 1938969"/>
                  <a:gd name="connsiteX2" fmla="*/ 286373 w 286391"/>
                  <a:gd name="connsiteY2" fmla="*/ 23013 h 1938969"/>
                  <a:gd name="connsiteX3" fmla="*/ 279885 w 286391"/>
                  <a:gd name="connsiteY3" fmla="*/ 327703 h 1938969"/>
                  <a:gd name="connsiteX4" fmla="*/ 181860 w 286391"/>
                  <a:gd name="connsiteY4" fmla="*/ 311117 h 1938969"/>
                  <a:gd name="connsiteX5" fmla="*/ 160430 w 286391"/>
                  <a:gd name="connsiteY5" fmla="*/ 1938969 h 1938969"/>
                  <a:gd name="connsiteX6" fmla="*/ 90485 w 286391"/>
                  <a:gd name="connsiteY6" fmla="*/ 1922247 h 1938969"/>
                  <a:gd name="connsiteX7" fmla="*/ 91410 w 286391"/>
                  <a:gd name="connsiteY7" fmla="*/ 309125 h 1938969"/>
                  <a:gd name="connsiteX8" fmla="*/ 0 w 286391"/>
                  <a:gd name="connsiteY8" fmla="*/ 325779 h 1938969"/>
                  <a:gd name="connsiteX0" fmla="*/ 0 w 279885"/>
                  <a:gd name="connsiteY0" fmla="*/ 310247 h 1923437"/>
                  <a:gd name="connsiteX1" fmla="*/ 133783 w 279885"/>
                  <a:gd name="connsiteY1" fmla="*/ 32738 h 1923437"/>
                  <a:gd name="connsiteX2" fmla="*/ 177541 w 279885"/>
                  <a:gd name="connsiteY2" fmla="*/ 33870 h 1923437"/>
                  <a:gd name="connsiteX3" fmla="*/ 279885 w 279885"/>
                  <a:gd name="connsiteY3" fmla="*/ 312171 h 1923437"/>
                  <a:gd name="connsiteX4" fmla="*/ 181860 w 279885"/>
                  <a:gd name="connsiteY4" fmla="*/ 295585 h 1923437"/>
                  <a:gd name="connsiteX5" fmla="*/ 160430 w 279885"/>
                  <a:gd name="connsiteY5" fmla="*/ 1923437 h 1923437"/>
                  <a:gd name="connsiteX6" fmla="*/ 90485 w 279885"/>
                  <a:gd name="connsiteY6" fmla="*/ 1906715 h 1923437"/>
                  <a:gd name="connsiteX7" fmla="*/ 91410 w 279885"/>
                  <a:gd name="connsiteY7" fmla="*/ 293593 h 1923437"/>
                  <a:gd name="connsiteX8" fmla="*/ 0 w 279885"/>
                  <a:gd name="connsiteY8" fmla="*/ 310247 h 1923437"/>
                  <a:gd name="connsiteX0" fmla="*/ 0 w 279885"/>
                  <a:gd name="connsiteY0" fmla="*/ 309167 h 1922357"/>
                  <a:gd name="connsiteX1" fmla="*/ 133783 w 279885"/>
                  <a:gd name="connsiteY1" fmla="*/ 31658 h 1922357"/>
                  <a:gd name="connsiteX2" fmla="*/ 177541 w 279885"/>
                  <a:gd name="connsiteY2" fmla="*/ 32790 h 1922357"/>
                  <a:gd name="connsiteX3" fmla="*/ 279885 w 279885"/>
                  <a:gd name="connsiteY3" fmla="*/ 311091 h 1922357"/>
                  <a:gd name="connsiteX4" fmla="*/ 181860 w 279885"/>
                  <a:gd name="connsiteY4" fmla="*/ 294505 h 1922357"/>
                  <a:gd name="connsiteX5" fmla="*/ 160430 w 279885"/>
                  <a:gd name="connsiteY5" fmla="*/ 1922357 h 1922357"/>
                  <a:gd name="connsiteX6" fmla="*/ 90485 w 279885"/>
                  <a:gd name="connsiteY6" fmla="*/ 1905635 h 1922357"/>
                  <a:gd name="connsiteX7" fmla="*/ 91410 w 279885"/>
                  <a:gd name="connsiteY7" fmla="*/ 292513 h 1922357"/>
                  <a:gd name="connsiteX8" fmla="*/ 0 w 279885"/>
                  <a:gd name="connsiteY8" fmla="*/ 309167 h 1922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885" h="1922357">
                    <a:moveTo>
                      <a:pt x="0" y="309167"/>
                    </a:moveTo>
                    <a:cubicBezTo>
                      <a:pt x="39685" y="209830"/>
                      <a:pt x="88547" y="128076"/>
                      <a:pt x="133783" y="31658"/>
                    </a:cubicBezTo>
                    <a:cubicBezTo>
                      <a:pt x="154544" y="-13848"/>
                      <a:pt x="160780" y="-7470"/>
                      <a:pt x="177541" y="32790"/>
                    </a:cubicBezTo>
                    <a:lnTo>
                      <a:pt x="279885" y="311091"/>
                    </a:lnTo>
                    <a:lnTo>
                      <a:pt x="181860" y="294505"/>
                    </a:lnTo>
                    <a:cubicBezTo>
                      <a:pt x="182310" y="831667"/>
                      <a:pt x="159980" y="1385195"/>
                      <a:pt x="160430" y="1922357"/>
                    </a:cubicBezTo>
                    <a:lnTo>
                      <a:pt x="90485" y="1905635"/>
                    </a:lnTo>
                    <a:cubicBezTo>
                      <a:pt x="92858" y="1367596"/>
                      <a:pt x="89037" y="830552"/>
                      <a:pt x="91410" y="292513"/>
                    </a:cubicBezTo>
                    <a:lnTo>
                      <a:pt x="0" y="30916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rapezoid 5">
                <a:extLst>
                  <a:ext uri="{FF2B5EF4-FFF2-40B4-BE49-F238E27FC236}">
                    <a16:creationId xmlns:a16="http://schemas.microsoft.com/office/drawing/2014/main" id="{9AB9266B-0B10-4CEA-A76A-8FA3333BEC09}"/>
                  </a:ext>
                </a:extLst>
              </p:cNvPr>
              <p:cNvSpPr/>
              <p:nvPr/>
            </p:nvSpPr>
            <p:spPr>
              <a:xfrm rot="16365077">
                <a:off x="6298097" y="2888920"/>
                <a:ext cx="73414" cy="683034"/>
              </a:xfrm>
              <a:prstGeom prst="trapezoid">
                <a:avLst>
                  <a:gd name="adj" fmla="val 94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rapezoid 6">
                <a:extLst>
                  <a:ext uri="{FF2B5EF4-FFF2-40B4-BE49-F238E27FC236}">
                    <a16:creationId xmlns:a16="http://schemas.microsoft.com/office/drawing/2014/main" id="{79146291-8CC3-4884-A0B2-89121AB4783A}"/>
                  </a:ext>
                </a:extLst>
              </p:cNvPr>
              <p:cNvSpPr/>
              <p:nvPr/>
            </p:nvSpPr>
            <p:spPr>
              <a:xfrm rot="12169466">
                <a:off x="5847432" y="3173306"/>
                <a:ext cx="60413" cy="875977"/>
              </a:xfrm>
              <a:prstGeom prst="trapezoid">
                <a:avLst>
                  <a:gd name="adj" fmla="val 94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rapezoid 7">
                <a:extLst>
                  <a:ext uri="{FF2B5EF4-FFF2-40B4-BE49-F238E27FC236}">
                    <a16:creationId xmlns:a16="http://schemas.microsoft.com/office/drawing/2014/main" id="{BF57B088-E72E-476C-92C9-25FAE61E5635}"/>
                  </a:ext>
                </a:extLst>
              </p:cNvPr>
              <p:cNvSpPr/>
              <p:nvPr/>
            </p:nvSpPr>
            <p:spPr>
              <a:xfrm rot="17376167">
                <a:off x="5515957" y="3691934"/>
                <a:ext cx="33897" cy="470877"/>
              </a:xfrm>
              <a:prstGeom prst="trapezoid">
                <a:avLst>
                  <a:gd name="adj" fmla="val 94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rapezoid 8">
                <a:extLst>
                  <a:ext uri="{FF2B5EF4-FFF2-40B4-BE49-F238E27FC236}">
                    <a16:creationId xmlns:a16="http://schemas.microsoft.com/office/drawing/2014/main" id="{E6C4C11B-18D2-4C13-AF92-C62AE27B685E}"/>
                  </a:ext>
                </a:extLst>
              </p:cNvPr>
              <p:cNvSpPr/>
              <p:nvPr/>
            </p:nvSpPr>
            <p:spPr>
              <a:xfrm rot="12369361">
                <a:off x="5277160" y="3834964"/>
                <a:ext cx="49164" cy="116592"/>
              </a:xfrm>
              <a:prstGeom prst="trapezoid">
                <a:avLst>
                  <a:gd name="adj" fmla="val 94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aphic 51">
              <a:extLst>
                <a:ext uri="{FF2B5EF4-FFF2-40B4-BE49-F238E27FC236}">
                  <a16:creationId xmlns:a16="http://schemas.microsoft.com/office/drawing/2014/main" id="{45291D2E-8ACD-4D5F-8A5E-D168541AAD82}"/>
                </a:ext>
              </a:extLst>
            </p:cNvPr>
            <p:cNvGrpSpPr/>
            <p:nvPr/>
          </p:nvGrpSpPr>
          <p:grpSpPr>
            <a:xfrm>
              <a:off x="-9728" y="2438962"/>
              <a:ext cx="4314722" cy="4431102"/>
              <a:chOff x="4877104" y="3337195"/>
              <a:chExt cx="3199005" cy="3285291"/>
            </a:xfrm>
          </p:grpSpPr>
          <p:sp>
            <p:nvSpPr>
              <p:cNvPr id="59" name="Freeform: Shape 10">
                <a:extLst>
                  <a:ext uri="{FF2B5EF4-FFF2-40B4-BE49-F238E27FC236}">
                    <a16:creationId xmlns:a16="http://schemas.microsoft.com/office/drawing/2014/main" id="{491112F9-1255-438E-8BAF-0C3B98CB20C0}"/>
                  </a:ext>
                </a:extLst>
              </p:cNvPr>
              <p:cNvSpPr/>
              <p:nvPr/>
            </p:nvSpPr>
            <p:spPr>
              <a:xfrm>
                <a:off x="4877104" y="4774993"/>
                <a:ext cx="3049295" cy="1847493"/>
              </a:xfrm>
              <a:custGeom>
                <a:avLst/>
                <a:gdLst>
                  <a:gd name="connsiteX0" fmla="*/ 2517670 w 3111946"/>
                  <a:gd name="connsiteY0" fmla="*/ 1502795 h 1836841"/>
                  <a:gd name="connsiteX1" fmla="*/ 2403600 w 3111946"/>
                  <a:gd name="connsiteY1" fmla="*/ 1713704 h 1836841"/>
                  <a:gd name="connsiteX2" fmla="*/ 2329506 w 3111946"/>
                  <a:gd name="connsiteY2" fmla="*/ 1819504 h 1836841"/>
                  <a:gd name="connsiteX3" fmla="*/ 2211990 w 3111946"/>
                  <a:gd name="connsiteY3" fmla="*/ 1836735 h 1836841"/>
                  <a:gd name="connsiteX4" fmla="*/ 1638881 w 3111946"/>
                  <a:gd name="connsiteY4" fmla="*/ 1836735 h 1836841"/>
                  <a:gd name="connsiteX5" fmla="*/ 492320 w 3111946"/>
                  <a:gd name="connsiteY5" fmla="*/ 1836735 h 1836841"/>
                  <a:gd name="connsiteX6" fmla="*/ 22254 w 3111946"/>
                  <a:gd name="connsiteY6" fmla="*/ 1836735 h 1836841"/>
                  <a:gd name="connsiteX7" fmla="*/ 8469 w 3111946"/>
                  <a:gd name="connsiteY7" fmla="*/ 1822950 h 1836841"/>
                  <a:gd name="connsiteX8" fmla="*/ 9158 w 3111946"/>
                  <a:gd name="connsiteY8" fmla="*/ 689484 h 1836841"/>
                  <a:gd name="connsiteX9" fmla="*/ 7091 w 3111946"/>
                  <a:gd name="connsiteY9" fmla="*/ 455485 h 1836841"/>
                  <a:gd name="connsiteX10" fmla="*/ 5368 w 3111946"/>
                  <a:gd name="connsiteY10" fmla="*/ 335556 h 1836841"/>
                  <a:gd name="connsiteX11" fmla="*/ 3644 w 3111946"/>
                  <a:gd name="connsiteY11" fmla="*/ 225621 h 1836841"/>
                  <a:gd name="connsiteX12" fmla="*/ 107031 w 3111946"/>
                  <a:gd name="connsiteY12" fmla="*/ 212181 h 1836841"/>
                  <a:gd name="connsiteX13" fmla="*/ 183882 w 3111946"/>
                  <a:gd name="connsiteY13" fmla="*/ 200119 h 1836841"/>
                  <a:gd name="connsiteX14" fmla="*/ 331726 w 3111946"/>
                  <a:gd name="connsiteY14" fmla="*/ 279727 h 1836841"/>
                  <a:gd name="connsiteX15" fmla="*/ 382041 w 3111946"/>
                  <a:gd name="connsiteY15" fmla="*/ 340381 h 1836841"/>
                  <a:gd name="connsiteX16" fmla="*/ 494732 w 3111946"/>
                  <a:gd name="connsiteY16" fmla="*/ 477541 h 1836841"/>
                  <a:gd name="connsiteX17" fmla="*/ 511619 w 3111946"/>
                  <a:gd name="connsiteY17" fmla="*/ 548878 h 1836841"/>
                  <a:gd name="connsiteX18" fmla="*/ 569860 w 3111946"/>
                  <a:gd name="connsiteY18" fmla="*/ 583340 h 1836841"/>
                  <a:gd name="connsiteX19" fmla="*/ 668078 w 3111946"/>
                  <a:gd name="connsiteY19" fmla="*/ 640203 h 1836841"/>
                  <a:gd name="connsiteX20" fmla="*/ 1070253 w 3111946"/>
                  <a:gd name="connsiteY20" fmla="*/ 834915 h 1836841"/>
                  <a:gd name="connsiteX21" fmla="*/ 1417289 w 3111946"/>
                  <a:gd name="connsiteY21" fmla="*/ 916591 h 1836841"/>
                  <a:gd name="connsiteX22" fmla="*/ 1762946 w 3111946"/>
                  <a:gd name="connsiteY22" fmla="*/ 954499 h 1836841"/>
                  <a:gd name="connsiteX23" fmla="*/ 1855649 w 3111946"/>
                  <a:gd name="connsiteY23" fmla="*/ 917969 h 1836841"/>
                  <a:gd name="connsiteX24" fmla="*/ 1997634 w 3111946"/>
                  <a:gd name="connsiteY24" fmla="*/ 733940 h 1836841"/>
                  <a:gd name="connsiteX25" fmla="*/ 2127212 w 3111946"/>
                  <a:gd name="connsiteY25" fmla="*/ 504421 h 1836841"/>
                  <a:gd name="connsiteX26" fmla="*/ 2345359 w 3111946"/>
                  <a:gd name="connsiteY26" fmla="*/ 47451 h 1836841"/>
                  <a:gd name="connsiteX27" fmla="*/ 2593143 w 3111946"/>
                  <a:gd name="connsiteY27" fmla="*/ 48829 h 1836841"/>
                  <a:gd name="connsiteX28" fmla="*/ 2813702 w 3111946"/>
                  <a:gd name="connsiteY28" fmla="*/ 191159 h 1836841"/>
                  <a:gd name="connsiteX29" fmla="*/ 2979465 w 3111946"/>
                  <a:gd name="connsiteY29" fmla="*/ 373120 h 1836841"/>
                  <a:gd name="connsiteX30" fmla="*/ 3052525 w 3111946"/>
                  <a:gd name="connsiteY30" fmla="*/ 472716 h 1836841"/>
                  <a:gd name="connsiteX31" fmla="*/ 3111111 w 3111946"/>
                  <a:gd name="connsiteY31" fmla="*/ 568866 h 1836841"/>
                  <a:gd name="connsiteX32" fmla="*/ 3033571 w 3111946"/>
                  <a:gd name="connsiteY32" fmla="*/ 678456 h 1836841"/>
                  <a:gd name="connsiteX33" fmla="*/ 2942246 w 3111946"/>
                  <a:gd name="connsiteY33" fmla="*/ 809068 h 1836841"/>
                  <a:gd name="connsiteX34" fmla="*/ 2733060 w 3111946"/>
                  <a:gd name="connsiteY34" fmla="*/ 1117506 h 1836841"/>
                  <a:gd name="connsiteX35" fmla="*/ 2522495 w 3111946"/>
                  <a:gd name="connsiteY35" fmla="*/ 1490044 h 1836841"/>
                  <a:gd name="connsiteX36" fmla="*/ 2517670 w 3111946"/>
                  <a:gd name="connsiteY36" fmla="*/ 1502795 h 1836841"/>
                  <a:gd name="connsiteX0" fmla="*/ 2520800 w 3115091"/>
                  <a:gd name="connsiteY0" fmla="*/ 1502795 h 1839666"/>
                  <a:gd name="connsiteX1" fmla="*/ 2406730 w 3115091"/>
                  <a:gd name="connsiteY1" fmla="*/ 1713704 h 1839666"/>
                  <a:gd name="connsiteX2" fmla="*/ 2332636 w 3115091"/>
                  <a:gd name="connsiteY2" fmla="*/ 1819504 h 1839666"/>
                  <a:gd name="connsiteX3" fmla="*/ 2215120 w 3115091"/>
                  <a:gd name="connsiteY3" fmla="*/ 1836735 h 1839666"/>
                  <a:gd name="connsiteX4" fmla="*/ 1642011 w 3115091"/>
                  <a:gd name="connsiteY4" fmla="*/ 1836735 h 1839666"/>
                  <a:gd name="connsiteX5" fmla="*/ 495450 w 3115091"/>
                  <a:gd name="connsiteY5" fmla="*/ 1836735 h 1839666"/>
                  <a:gd name="connsiteX6" fmla="*/ 25384 w 3115091"/>
                  <a:gd name="connsiteY6" fmla="*/ 1836735 h 1839666"/>
                  <a:gd name="connsiteX7" fmla="*/ 11599 w 3115091"/>
                  <a:gd name="connsiteY7" fmla="*/ 1822950 h 1839666"/>
                  <a:gd name="connsiteX8" fmla="*/ 12288 w 3115091"/>
                  <a:gd name="connsiteY8" fmla="*/ 689484 h 1839666"/>
                  <a:gd name="connsiteX9" fmla="*/ 10221 w 3115091"/>
                  <a:gd name="connsiteY9" fmla="*/ 455485 h 1839666"/>
                  <a:gd name="connsiteX10" fmla="*/ 6774 w 3115091"/>
                  <a:gd name="connsiteY10" fmla="*/ 225621 h 1839666"/>
                  <a:gd name="connsiteX11" fmla="*/ 110161 w 3115091"/>
                  <a:gd name="connsiteY11" fmla="*/ 212181 h 1839666"/>
                  <a:gd name="connsiteX12" fmla="*/ 187012 w 3115091"/>
                  <a:gd name="connsiteY12" fmla="*/ 200119 h 1839666"/>
                  <a:gd name="connsiteX13" fmla="*/ 334856 w 3115091"/>
                  <a:gd name="connsiteY13" fmla="*/ 279727 h 1839666"/>
                  <a:gd name="connsiteX14" fmla="*/ 385171 w 3115091"/>
                  <a:gd name="connsiteY14" fmla="*/ 340381 h 1839666"/>
                  <a:gd name="connsiteX15" fmla="*/ 497862 w 3115091"/>
                  <a:gd name="connsiteY15" fmla="*/ 477541 h 1839666"/>
                  <a:gd name="connsiteX16" fmla="*/ 514749 w 3115091"/>
                  <a:gd name="connsiteY16" fmla="*/ 548878 h 1839666"/>
                  <a:gd name="connsiteX17" fmla="*/ 572990 w 3115091"/>
                  <a:gd name="connsiteY17" fmla="*/ 583340 h 1839666"/>
                  <a:gd name="connsiteX18" fmla="*/ 671208 w 3115091"/>
                  <a:gd name="connsiteY18" fmla="*/ 640203 h 1839666"/>
                  <a:gd name="connsiteX19" fmla="*/ 1073383 w 3115091"/>
                  <a:gd name="connsiteY19" fmla="*/ 834915 h 1839666"/>
                  <a:gd name="connsiteX20" fmla="*/ 1420419 w 3115091"/>
                  <a:gd name="connsiteY20" fmla="*/ 916591 h 1839666"/>
                  <a:gd name="connsiteX21" fmla="*/ 1766076 w 3115091"/>
                  <a:gd name="connsiteY21" fmla="*/ 954499 h 1839666"/>
                  <a:gd name="connsiteX22" fmla="*/ 1858779 w 3115091"/>
                  <a:gd name="connsiteY22" fmla="*/ 917969 h 1839666"/>
                  <a:gd name="connsiteX23" fmla="*/ 2000764 w 3115091"/>
                  <a:gd name="connsiteY23" fmla="*/ 733940 h 1839666"/>
                  <a:gd name="connsiteX24" fmla="*/ 2130342 w 3115091"/>
                  <a:gd name="connsiteY24" fmla="*/ 504421 h 1839666"/>
                  <a:gd name="connsiteX25" fmla="*/ 2348489 w 3115091"/>
                  <a:gd name="connsiteY25" fmla="*/ 47451 h 1839666"/>
                  <a:gd name="connsiteX26" fmla="*/ 2596273 w 3115091"/>
                  <a:gd name="connsiteY26" fmla="*/ 48829 h 1839666"/>
                  <a:gd name="connsiteX27" fmla="*/ 2816832 w 3115091"/>
                  <a:gd name="connsiteY27" fmla="*/ 191159 h 1839666"/>
                  <a:gd name="connsiteX28" fmla="*/ 2982595 w 3115091"/>
                  <a:gd name="connsiteY28" fmla="*/ 373120 h 1839666"/>
                  <a:gd name="connsiteX29" fmla="*/ 3055655 w 3115091"/>
                  <a:gd name="connsiteY29" fmla="*/ 472716 h 1839666"/>
                  <a:gd name="connsiteX30" fmla="*/ 3114241 w 3115091"/>
                  <a:gd name="connsiteY30" fmla="*/ 568866 h 1839666"/>
                  <a:gd name="connsiteX31" fmla="*/ 3036701 w 3115091"/>
                  <a:gd name="connsiteY31" fmla="*/ 678456 h 1839666"/>
                  <a:gd name="connsiteX32" fmla="*/ 2945376 w 3115091"/>
                  <a:gd name="connsiteY32" fmla="*/ 809068 h 1839666"/>
                  <a:gd name="connsiteX33" fmla="*/ 2736190 w 3115091"/>
                  <a:gd name="connsiteY33" fmla="*/ 1117506 h 1839666"/>
                  <a:gd name="connsiteX34" fmla="*/ 2525625 w 3115091"/>
                  <a:gd name="connsiteY34" fmla="*/ 1490044 h 1839666"/>
                  <a:gd name="connsiteX35" fmla="*/ 2520800 w 3115091"/>
                  <a:gd name="connsiteY35" fmla="*/ 1502795 h 1839666"/>
                  <a:gd name="connsiteX0" fmla="*/ 2520211 w 3114502"/>
                  <a:gd name="connsiteY0" fmla="*/ 1502795 h 1839666"/>
                  <a:gd name="connsiteX1" fmla="*/ 2406141 w 3114502"/>
                  <a:gd name="connsiteY1" fmla="*/ 1713704 h 1839666"/>
                  <a:gd name="connsiteX2" fmla="*/ 2332047 w 3114502"/>
                  <a:gd name="connsiteY2" fmla="*/ 1819504 h 1839666"/>
                  <a:gd name="connsiteX3" fmla="*/ 2214531 w 3114502"/>
                  <a:gd name="connsiteY3" fmla="*/ 1836735 h 1839666"/>
                  <a:gd name="connsiteX4" fmla="*/ 1641422 w 3114502"/>
                  <a:gd name="connsiteY4" fmla="*/ 1836735 h 1839666"/>
                  <a:gd name="connsiteX5" fmla="*/ 494861 w 3114502"/>
                  <a:gd name="connsiteY5" fmla="*/ 1836735 h 1839666"/>
                  <a:gd name="connsiteX6" fmla="*/ 24795 w 3114502"/>
                  <a:gd name="connsiteY6" fmla="*/ 1836735 h 1839666"/>
                  <a:gd name="connsiteX7" fmla="*/ 11010 w 3114502"/>
                  <a:gd name="connsiteY7" fmla="*/ 1822950 h 1839666"/>
                  <a:gd name="connsiteX8" fmla="*/ 11699 w 3114502"/>
                  <a:gd name="connsiteY8" fmla="*/ 689484 h 1839666"/>
                  <a:gd name="connsiteX9" fmla="*/ 6185 w 3114502"/>
                  <a:gd name="connsiteY9" fmla="*/ 225621 h 1839666"/>
                  <a:gd name="connsiteX10" fmla="*/ 109572 w 3114502"/>
                  <a:gd name="connsiteY10" fmla="*/ 212181 h 1839666"/>
                  <a:gd name="connsiteX11" fmla="*/ 186423 w 3114502"/>
                  <a:gd name="connsiteY11" fmla="*/ 200119 h 1839666"/>
                  <a:gd name="connsiteX12" fmla="*/ 334267 w 3114502"/>
                  <a:gd name="connsiteY12" fmla="*/ 279727 h 1839666"/>
                  <a:gd name="connsiteX13" fmla="*/ 384582 w 3114502"/>
                  <a:gd name="connsiteY13" fmla="*/ 340381 h 1839666"/>
                  <a:gd name="connsiteX14" fmla="*/ 497273 w 3114502"/>
                  <a:gd name="connsiteY14" fmla="*/ 477541 h 1839666"/>
                  <a:gd name="connsiteX15" fmla="*/ 514160 w 3114502"/>
                  <a:gd name="connsiteY15" fmla="*/ 548878 h 1839666"/>
                  <a:gd name="connsiteX16" fmla="*/ 572401 w 3114502"/>
                  <a:gd name="connsiteY16" fmla="*/ 583340 h 1839666"/>
                  <a:gd name="connsiteX17" fmla="*/ 670619 w 3114502"/>
                  <a:gd name="connsiteY17" fmla="*/ 640203 h 1839666"/>
                  <a:gd name="connsiteX18" fmla="*/ 1072794 w 3114502"/>
                  <a:gd name="connsiteY18" fmla="*/ 834915 h 1839666"/>
                  <a:gd name="connsiteX19" fmla="*/ 1419830 w 3114502"/>
                  <a:gd name="connsiteY19" fmla="*/ 916591 h 1839666"/>
                  <a:gd name="connsiteX20" fmla="*/ 1765487 w 3114502"/>
                  <a:gd name="connsiteY20" fmla="*/ 954499 h 1839666"/>
                  <a:gd name="connsiteX21" fmla="*/ 1858190 w 3114502"/>
                  <a:gd name="connsiteY21" fmla="*/ 917969 h 1839666"/>
                  <a:gd name="connsiteX22" fmla="*/ 2000175 w 3114502"/>
                  <a:gd name="connsiteY22" fmla="*/ 733940 h 1839666"/>
                  <a:gd name="connsiteX23" fmla="*/ 2129753 w 3114502"/>
                  <a:gd name="connsiteY23" fmla="*/ 504421 h 1839666"/>
                  <a:gd name="connsiteX24" fmla="*/ 2347900 w 3114502"/>
                  <a:gd name="connsiteY24" fmla="*/ 47451 h 1839666"/>
                  <a:gd name="connsiteX25" fmla="*/ 2595684 w 3114502"/>
                  <a:gd name="connsiteY25" fmla="*/ 48829 h 1839666"/>
                  <a:gd name="connsiteX26" fmla="*/ 2816243 w 3114502"/>
                  <a:gd name="connsiteY26" fmla="*/ 191159 h 1839666"/>
                  <a:gd name="connsiteX27" fmla="*/ 2982006 w 3114502"/>
                  <a:gd name="connsiteY27" fmla="*/ 373120 h 1839666"/>
                  <a:gd name="connsiteX28" fmla="*/ 3055066 w 3114502"/>
                  <a:gd name="connsiteY28" fmla="*/ 472716 h 1839666"/>
                  <a:gd name="connsiteX29" fmla="*/ 3113652 w 3114502"/>
                  <a:gd name="connsiteY29" fmla="*/ 568866 h 1839666"/>
                  <a:gd name="connsiteX30" fmla="*/ 3036112 w 3114502"/>
                  <a:gd name="connsiteY30" fmla="*/ 678456 h 1839666"/>
                  <a:gd name="connsiteX31" fmla="*/ 2944787 w 3114502"/>
                  <a:gd name="connsiteY31" fmla="*/ 809068 h 1839666"/>
                  <a:gd name="connsiteX32" fmla="*/ 2735601 w 3114502"/>
                  <a:gd name="connsiteY32" fmla="*/ 1117506 h 1839666"/>
                  <a:gd name="connsiteX33" fmla="*/ 2525036 w 3114502"/>
                  <a:gd name="connsiteY33" fmla="*/ 1490044 h 1839666"/>
                  <a:gd name="connsiteX34" fmla="*/ 2520211 w 3114502"/>
                  <a:gd name="connsiteY34" fmla="*/ 1502795 h 1839666"/>
                  <a:gd name="connsiteX0" fmla="*/ 2520815 w 3115106"/>
                  <a:gd name="connsiteY0" fmla="*/ 1502795 h 1839666"/>
                  <a:gd name="connsiteX1" fmla="*/ 2406745 w 3115106"/>
                  <a:gd name="connsiteY1" fmla="*/ 1713704 h 1839666"/>
                  <a:gd name="connsiteX2" fmla="*/ 2332651 w 3115106"/>
                  <a:gd name="connsiteY2" fmla="*/ 1819504 h 1839666"/>
                  <a:gd name="connsiteX3" fmla="*/ 2215135 w 3115106"/>
                  <a:gd name="connsiteY3" fmla="*/ 1836735 h 1839666"/>
                  <a:gd name="connsiteX4" fmla="*/ 1642026 w 3115106"/>
                  <a:gd name="connsiteY4" fmla="*/ 1836735 h 1839666"/>
                  <a:gd name="connsiteX5" fmla="*/ 495465 w 3115106"/>
                  <a:gd name="connsiteY5" fmla="*/ 1836735 h 1839666"/>
                  <a:gd name="connsiteX6" fmla="*/ 25399 w 3115106"/>
                  <a:gd name="connsiteY6" fmla="*/ 1836735 h 1839666"/>
                  <a:gd name="connsiteX7" fmla="*/ 11614 w 3115106"/>
                  <a:gd name="connsiteY7" fmla="*/ 1822950 h 1839666"/>
                  <a:gd name="connsiteX8" fmla="*/ 6789 w 3115106"/>
                  <a:gd name="connsiteY8" fmla="*/ 225621 h 1839666"/>
                  <a:gd name="connsiteX9" fmla="*/ 110176 w 3115106"/>
                  <a:gd name="connsiteY9" fmla="*/ 212181 h 1839666"/>
                  <a:gd name="connsiteX10" fmla="*/ 187027 w 3115106"/>
                  <a:gd name="connsiteY10" fmla="*/ 200119 h 1839666"/>
                  <a:gd name="connsiteX11" fmla="*/ 334871 w 3115106"/>
                  <a:gd name="connsiteY11" fmla="*/ 279727 h 1839666"/>
                  <a:gd name="connsiteX12" fmla="*/ 385186 w 3115106"/>
                  <a:gd name="connsiteY12" fmla="*/ 340381 h 1839666"/>
                  <a:gd name="connsiteX13" fmla="*/ 497877 w 3115106"/>
                  <a:gd name="connsiteY13" fmla="*/ 477541 h 1839666"/>
                  <a:gd name="connsiteX14" fmla="*/ 514764 w 3115106"/>
                  <a:gd name="connsiteY14" fmla="*/ 548878 h 1839666"/>
                  <a:gd name="connsiteX15" fmla="*/ 573005 w 3115106"/>
                  <a:gd name="connsiteY15" fmla="*/ 583340 h 1839666"/>
                  <a:gd name="connsiteX16" fmla="*/ 671223 w 3115106"/>
                  <a:gd name="connsiteY16" fmla="*/ 640203 h 1839666"/>
                  <a:gd name="connsiteX17" fmla="*/ 1073398 w 3115106"/>
                  <a:gd name="connsiteY17" fmla="*/ 834915 h 1839666"/>
                  <a:gd name="connsiteX18" fmla="*/ 1420434 w 3115106"/>
                  <a:gd name="connsiteY18" fmla="*/ 916591 h 1839666"/>
                  <a:gd name="connsiteX19" fmla="*/ 1766091 w 3115106"/>
                  <a:gd name="connsiteY19" fmla="*/ 954499 h 1839666"/>
                  <a:gd name="connsiteX20" fmla="*/ 1858794 w 3115106"/>
                  <a:gd name="connsiteY20" fmla="*/ 917969 h 1839666"/>
                  <a:gd name="connsiteX21" fmla="*/ 2000779 w 3115106"/>
                  <a:gd name="connsiteY21" fmla="*/ 733940 h 1839666"/>
                  <a:gd name="connsiteX22" fmla="*/ 2130357 w 3115106"/>
                  <a:gd name="connsiteY22" fmla="*/ 504421 h 1839666"/>
                  <a:gd name="connsiteX23" fmla="*/ 2348504 w 3115106"/>
                  <a:gd name="connsiteY23" fmla="*/ 47451 h 1839666"/>
                  <a:gd name="connsiteX24" fmla="*/ 2596288 w 3115106"/>
                  <a:gd name="connsiteY24" fmla="*/ 48829 h 1839666"/>
                  <a:gd name="connsiteX25" fmla="*/ 2816847 w 3115106"/>
                  <a:gd name="connsiteY25" fmla="*/ 191159 h 1839666"/>
                  <a:gd name="connsiteX26" fmla="*/ 2982610 w 3115106"/>
                  <a:gd name="connsiteY26" fmla="*/ 373120 h 1839666"/>
                  <a:gd name="connsiteX27" fmla="*/ 3055670 w 3115106"/>
                  <a:gd name="connsiteY27" fmla="*/ 472716 h 1839666"/>
                  <a:gd name="connsiteX28" fmla="*/ 3114256 w 3115106"/>
                  <a:gd name="connsiteY28" fmla="*/ 568866 h 1839666"/>
                  <a:gd name="connsiteX29" fmla="*/ 3036716 w 3115106"/>
                  <a:gd name="connsiteY29" fmla="*/ 678456 h 1839666"/>
                  <a:gd name="connsiteX30" fmla="*/ 2945391 w 3115106"/>
                  <a:gd name="connsiteY30" fmla="*/ 809068 h 1839666"/>
                  <a:gd name="connsiteX31" fmla="*/ 2736205 w 3115106"/>
                  <a:gd name="connsiteY31" fmla="*/ 1117506 h 1839666"/>
                  <a:gd name="connsiteX32" fmla="*/ 2525640 w 3115106"/>
                  <a:gd name="connsiteY32" fmla="*/ 1490044 h 1839666"/>
                  <a:gd name="connsiteX33" fmla="*/ 2520815 w 3115106"/>
                  <a:gd name="connsiteY33" fmla="*/ 1502795 h 1839666"/>
                  <a:gd name="connsiteX0" fmla="*/ 2541382 w 3135673"/>
                  <a:gd name="connsiteY0" fmla="*/ 1502795 h 1956076"/>
                  <a:gd name="connsiteX1" fmla="*/ 2427312 w 3135673"/>
                  <a:gd name="connsiteY1" fmla="*/ 1713704 h 1956076"/>
                  <a:gd name="connsiteX2" fmla="*/ 2353218 w 3135673"/>
                  <a:gd name="connsiteY2" fmla="*/ 1819504 h 1956076"/>
                  <a:gd name="connsiteX3" fmla="*/ 2235702 w 3135673"/>
                  <a:gd name="connsiteY3" fmla="*/ 1836735 h 1956076"/>
                  <a:gd name="connsiteX4" fmla="*/ 1662593 w 3135673"/>
                  <a:gd name="connsiteY4" fmla="*/ 1836735 h 1956076"/>
                  <a:gd name="connsiteX5" fmla="*/ 516032 w 3135673"/>
                  <a:gd name="connsiteY5" fmla="*/ 1836735 h 1956076"/>
                  <a:gd name="connsiteX6" fmla="*/ 45966 w 3135673"/>
                  <a:gd name="connsiteY6" fmla="*/ 1836735 h 1956076"/>
                  <a:gd name="connsiteX7" fmla="*/ 27356 w 3135673"/>
                  <a:gd name="connsiteY7" fmla="*/ 225621 h 1956076"/>
                  <a:gd name="connsiteX8" fmla="*/ 130743 w 3135673"/>
                  <a:gd name="connsiteY8" fmla="*/ 212181 h 1956076"/>
                  <a:gd name="connsiteX9" fmla="*/ 207594 w 3135673"/>
                  <a:gd name="connsiteY9" fmla="*/ 200119 h 1956076"/>
                  <a:gd name="connsiteX10" fmla="*/ 355438 w 3135673"/>
                  <a:gd name="connsiteY10" fmla="*/ 279727 h 1956076"/>
                  <a:gd name="connsiteX11" fmla="*/ 405753 w 3135673"/>
                  <a:gd name="connsiteY11" fmla="*/ 340381 h 1956076"/>
                  <a:gd name="connsiteX12" fmla="*/ 518444 w 3135673"/>
                  <a:gd name="connsiteY12" fmla="*/ 477541 h 1956076"/>
                  <a:gd name="connsiteX13" fmla="*/ 535331 w 3135673"/>
                  <a:gd name="connsiteY13" fmla="*/ 548878 h 1956076"/>
                  <a:gd name="connsiteX14" fmla="*/ 593572 w 3135673"/>
                  <a:gd name="connsiteY14" fmla="*/ 583340 h 1956076"/>
                  <a:gd name="connsiteX15" fmla="*/ 691790 w 3135673"/>
                  <a:gd name="connsiteY15" fmla="*/ 640203 h 1956076"/>
                  <a:gd name="connsiteX16" fmla="*/ 1093965 w 3135673"/>
                  <a:gd name="connsiteY16" fmla="*/ 834915 h 1956076"/>
                  <a:gd name="connsiteX17" fmla="*/ 1441001 w 3135673"/>
                  <a:gd name="connsiteY17" fmla="*/ 916591 h 1956076"/>
                  <a:gd name="connsiteX18" fmla="*/ 1786658 w 3135673"/>
                  <a:gd name="connsiteY18" fmla="*/ 954499 h 1956076"/>
                  <a:gd name="connsiteX19" fmla="*/ 1879361 w 3135673"/>
                  <a:gd name="connsiteY19" fmla="*/ 917969 h 1956076"/>
                  <a:gd name="connsiteX20" fmla="*/ 2021346 w 3135673"/>
                  <a:gd name="connsiteY20" fmla="*/ 733940 h 1956076"/>
                  <a:gd name="connsiteX21" fmla="*/ 2150924 w 3135673"/>
                  <a:gd name="connsiteY21" fmla="*/ 504421 h 1956076"/>
                  <a:gd name="connsiteX22" fmla="*/ 2369071 w 3135673"/>
                  <a:gd name="connsiteY22" fmla="*/ 47451 h 1956076"/>
                  <a:gd name="connsiteX23" fmla="*/ 2616855 w 3135673"/>
                  <a:gd name="connsiteY23" fmla="*/ 48829 h 1956076"/>
                  <a:gd name="connsiteX24" fmla="*/ 2837414 w 3135673"/>
                  <a:gd name="connsiteY24" fmla="*/ 191159 h 1956076"/>
                  <a:gd name="connsiteX25" fmla="*/ 3003177 w 3135673"/>
                  <a:gd name="connsiteY25" fmla="*/ 373120 h 1956076"/>
                  <a:gd name="connsiteX26" fmla="*/ 3076237 w 3135673"/>
                  <a:gd name="connsiteY26" fmla="*/ 472716 h 1956076"/>
                  <a:gd name="connsiteX27" fmla="*/ 3134823 w 3135673"/>
                  <a:gd name="connsiteY27" fmla="*/ 568866 h 1956076"/>
                  <a:gd name="connsiteX28" fmla="*/ 3057283 w 3135673"/>
                  <a:gd name="connsiteY28" fmla="*/ 678456 h 1956076"/>
                  <a:gd name="connsiteX29" fmla="*/ 2965958 w 3135673"/>
                  <a:gd name="connsiteY29" fmla="*/ 809068 h 1956076"/>
                  <a:gd name="connsiteX30" fmla="*/ 2756772 w 3135673"/>
                  <a:gd name="connsiteY30" fmla="*/ 1117506 h 1956076"/>
                  <a:gd name="connsiteX31" fmla="*/ 2546207 w 3135673"/>
                  <a:gd name="connsiteY31" fmla="*/ 1490044 h 1956076"/>
                  <a:gd name="connsiteX32" fmla="*/ 2541382 w 3135673"/>
                  <a:gd name="connsiteY32" fmla="*/ 1502795 h 1956076"/>
                  <a:gd name="connsiteX0" fmla="*/ 2628397 w 3222688"/>
                  <a:gd name="connsiteY0" fmla="*/ 1502795 h 1839666"/>
                  <a:gd name="connsiteX1" fmla="*/ 2514327 w 3222688"/>
                  <a:gd name="connsiteY1" fmla="*/ 1713704 h 1839666"/>
                  <a:gd name="connsiteX2" fmla="*/ 2440233 w 3222688"/>
                  <a:gd name="connsiteY2" fmla="*/ 1819504 h 1839666"/>
                  <a:gd name="connsiteX3" fmla="*/ 2322717 w 3222688"/>
                  <a:gd name="connsiteY3" fmla="*/ 1836735 h 1839666"/>
                  <a:gd name="connsiteX4" fmla="*/ 1749608 w 3222688"/>
                  <a:gd name="connsiteY4" fmla="*/ 1836735 h 1839666"/>
                  <a:gd name="connsiteX5" fmla="*/ 603047 w 3222688"/>
                  <a:gd name="connsiteY5" fmla="*/ 1836735 h 1839666"/>
                  <a:gd name="connsiteX6" fmla="*/ 132981 w 3222688"/>
                  <a:gd name="connsiteY6" fmla="*/ 1836735 h 1839666"/>
                  <a:gd name="connsiteX7" fmla="*/ 114371 w 3222688"/>
                  <a:gd name="connsiteY7" fmla="*/ 225621 h 1839666"/>
                  <a:gd name="connsiteX8" fmla="*/ 217758 w 3222688"/>
                  <a:gd name="connsiteY8" fmla="*/ 212181 h 1839666"/>
                  <a:gd name="connsiteX9" fmla="*/ 294609 w 3222688"/>
                  <a:gd name="connsiteY9" fmla="*/ 200119 h 1839666"/>
                  <a:gd name="connsiteX10" fmla="*/ 442453 w 3222688"/>
                  <a:gd name="connsiteY10" fmla="*/ 279727 h 1839666"/>
                  <a:gd name="connsiteX11" fmla="*/ 492768 w 3222688"/>
                  <a:gd name="connsiteY11" fmla="*/ 340381 h 1839666"/>
                  <a:gd name="connsiteX12" fmla="*/ 605459 w 3222688"/>
                  <a:gd name="connsiteY12" fmla="*/ 477541 h 1839666"/>
                  <a:gd name="connsiteX13" fmla="*/ 622346 w 3222688"/>
                  <a:gd name="connsiteY13" fmla="*/ 548878 h 1839666"/>
                  <a:gd name="connsiteX14" fmla="*/ 680587 w 3222688"/>
                  <a:gd name="connsiteY14" fmla="*/ 583340 h 1839666"/>
                  <a:gd name="connsiteX15" fmla="*/ 778805 w 3222688"/>
                  <a:gd name="connsiteY15" fmla="*/ 640203 h 1839666"/>
                  <a:gd name="connsiteX16" fmla="*/ 1180980 w 3222688"/>
                  <a:gd name="connsiteY16" fmla="*/ 834915 h 1839666"/>
                  <a:gd name="connsiteX17" fmla="*/ 1528016 w 3222688"/>
                  <a:gd name="connsiteY17" fmla="*/ 916591 h 1839666"/>
                  <a:gd name="connsiteX18" fmla="*/ 1873673 w 3222688"/>
                  <a:gd name="connsiteY18" fmla="*/ 954499 h 1839666"/>
                  <a:gd name="connsiteX19" fmla="*/ 1966376 w 3222688"/>
                  <a:gd name="connsiteY19" fmla="*/ 917969 h 1839666"/>
                  <a:gd name="connsiteX20" fmla="*/ 2108361 w 3222688"/>
                  <a:gd name="connsiteY20" fmla="*/ 733940 h 1839666"/>
                  <a:gd name="connsiteX21" fmla="*/ 2237939 w 3222688"/>
                  <a:gd name="connsiteY21" fmla="*/ 504421 h 1839666"/>
                  <a:gd name="connsiteX22" fmla="*/ 2456086 w 3222688"/>
                  <a:gd name="connsiteY22" fmla="*/ 47451 h 1839666"/>
                  <a:gd name="connsiteX23" fmla="*/ 2703870 w 3222688"/>
                  <a:gd name="connsiteY23" fmla="*/ 48829 h 1839666"/>
                  <a:gd name="connsiteX24" fmla="*/ 2924429 w 3222688"/>
                  <a:gd name="connsiteY24" fmla="*/ 191159 h 1839666"/>
                  <a:gd name="connsiteX25" fmla="*/ 3090192 w 3222688"/>
                  <a:gd name="connsiteY25" fmla="*/ 373120 h 1839666"/>
                  <a:gd name="connsiteX26" fmla="*/ 3163252 w 3222688"/>
                  <a:gd name="connsiteY26" fmla="*/ 472716 h 1839666"/>
                  <a:gd name="connsiteX27" fmla="*/ 3221838 w 3222688"/>
                  <a:gd name="connsiteY27" fmla="*/ 568866 h 1839666"/>
                  <a:gd name="connsiteX28" fmla="*/ 3144298 w 3222688"/>
                  <a:gd name="connsiteY28" fmla="*/ 678456 h 1839666"/>
                  <a:gd name="connsiteX29" fmla="*/ 3052973 w 3222688"/>
                  <a:gd name="connsiteY29" fmla="*/ 809068 h 1839666"/>
                  <a:gd name="connsiteX30" fmla="*/ 2843787 w 3222688"/>
                  <a:gd name="connsiteY30" fmla="*/ 1117506 h 1839666"/>
                  <a:gd name="connsiteX31" fmla="*/ 2633222 w 3222688"/>
                  <a:gd name="connsiteY31" fmla="*/ 1490044 h 1839666"/>
                  <a:gd name="connsiteX32" fmla="*/ 2628397 w 3222688"/>
                  <a:gd name="connsiteY32" fmla="*/ 1502795 h 1839666"/>
                  <a:gd name="connsiteX0" fmla="*/ 2628397 w 3222688"/>
                  <a:gd name="connsiteY0" fmla="*/ 1502795 h 1839666"/>
                  <a:gd name="connsiteX1" fmla="*/ 2514327 w 3222688"/>
                  <a:gd name="connsiteY1" fmla="*/ 1713704 h 1839666"/>
                  <a:gd name="connsiteX2" fmla="*/ 2440233 w 3222688"/>
                  <a:gd name="connsiteY2" fmla="*/ 1819504 h 1839666"/>
                  <a:gd name="connsiteX3" fmla="*/ 2322717 w 3222688"/>
                  <a:gd name="connsiteY3" fmla="*/ 1836735 h 1839666"/>
                  <a:gd name="connsiteX4" fmla="*/ 1749608 w 3222688"/>
                  <a:gd name="connsiteY4" fmla="*/ 1836735 h 1839666"/>
                  <a:gd name="connsiteX5" fmla="*/ 132981 w 3222688"/>
                  <a:gd name="connsiteY5" fmla="*/ 1836735 h 1839666"/>
                  <a:gd name="connsiteX6" fmla="*/ 114371 w 3222688"/>
                  <a:gd name="connsiteY6" fmla="*/ 225621 h 1839666"/>
                  <a:gd name="connsiteX7" fmla="*/ 217758 w 3222688"/>
                  <a:gd name="connsiteY7" fmla="*/ 212181 h 1839666"/>
                  <a:gd name="connsiteX8" fmla="*/ 294609 w 3222688"/>
                  <a:gd name="connsiteY8" fmla="*/ 200119 h 1839666"/>
                  <a:gd name="connsiteX9" fmla="*/ 442453 w 3222688"/>
                  <a:gd name="connsiteY9" fmla="*/ 279727 h 1839666"/>
                  <a:gd name="connsiteX10" fmla="*/ 492768 w 3222688"/>
                  <a:gd name="connsiteY10" fmla="*/ 340381 h 1839666"/>
                  <a:gd name="connsiteX11" fmla="*/ 605459 w 3222688"/>
                  <a:gd name="connsiteY11" fmla="*/ 477541 h 1839666"/>
                  <a:gd name="connsiteX12" fmla="*/ 622346 w 3222688"/>
                  <a:gd name="connsiteY12" fmla="*/ 548878 h 1839666"/>
                  <a:gd name="connsiteX13" fmla="*/ 680587 w 3222688"/>
                  <a:gd name="connsiteY13" fmla="*/ 583340 h 1839666"/>
                  <a:gd name="connsiteX14" fmla="*/ 778805 w 3222688"/>
                  <a:gd name="connsiteY14" fmla="*/ 640203 h 1839666"/>
                  <a:gd name="connsiteX15" fmla="*/ 1180980 w 3222688"/>
                  <a:gd name="connsiteY15" fmla="*/ 834915 h 1839666"/>
                  <a:gd name="connsiteX16" fmla="*/ 1528016 w 3222688"/>
                  <a:gd name="connsiteY16" fmla="*/ 916591 h 1839666"/>
                  <a:gd name="connsiteX17" fmla="*/ 1873673 w 3222688"/>
                  <a:gd name="connsiteY17" fmla="*/ 954499 h 1839666"/>
                  <a:gd name="connsiteX18" fmla="*/ 1966376 w 3222688"/>
                  <a:gd name="connsiteY18" fmla="*/ 917969 h 1839666"/>
                  <a:gd name="connsiteX19" fmla="*/ 2108361 w 3222688"/>
                  <a:gd name="connsiteY19" fmla="*/ 733940 h 1839666"/>
                  <a:gd name="connsiteX20" fmla="*/ 2237939 w 3222688"/>
                  <a:gd name="connsiteY20" fmla="*/ 504421 h 1839666"/>
                  <a:gd name="connsiteX21" fmla="*/ 2456086 w 3222688"/>
                  <a:gd name="connsiteY21" fmla="*/ 47451 h 1839666"/>
                  <a:gd name="connsiteX22" fmla="*/ 2703870 w 3222688"/>
                  <a:gd name="connsiteY22" fmla="*/ 48829 h 1839666"/>
                  <a:gd name="connsiteX23" fmla="*/ 2924429 w 3222688"/>
                  <a:gd name="connsiteY23" fmla="*/ 191159 h 1839666"/>
                  <a:gd name="connsiteX24" fmla="*/ 3090192 w 3222688"/>
                  <a:gd name="connsiteY24" fmla="*/ 373120 h 1839666"/>
                  <a:gd name="connsiteX25" fmla="*/ 3163252 w 3222688"/>
                  <a:gd name="connsiteY25" fmla="*/ 472716 h 1839666"/>
                  <a:gd name="connsiteX26" fmla="*/ 3221838 w 3222688"/>
                  <a:gd name="connsiteY26" fmla="*/ 568866 h 1839666"/>
                  <a:gd name="connsiteX27" fmla="*/ 3144298 w 3222688"/>
                  <a:gd name="connsiteY27" fmla="*/ 678456 h 1839666"/>
                  <a:gd name="connsiteX28" fmla="*/ 3052973 w 3222688"/>
                  <a:gd name="connsiteY28" fmla="*/ 809068 h 1839666"/>
                  <a:gd name="connsiteX29" fmla="*/ 2843787 w 3222688"/>
                  <a:gd name="connsiteY29" fmla="*/ 1117506 h 1839666"/>
                  <a:gd name="connsiteX30" fmla="*/ 2633222 w 3222688"/>
                  <a:gd name="connsiteY30" fmla="*/ 1490044 h 1839666"/>
                  <a:gd name="connsiteX31" fmla="*/ 2628397 w 3222688"/>
                  <a:gd name="connsiteY31" fmla="*/ 1502795 h 1839666"/>
                  <a:gd name="connsiteX0" fmla="*/ 2628397 w 3222688"/>
                  <a:gd name="connsiteY0" fmla="*/ 1502795 h 1839666"/>
                  <a:gd name="connsiteX1" fmla="*/ 2514327 w 3222688"/>
                  <a:gd name="connsiteY1" fmla="*/ 1713704 h 1839666"/>
                  <a:gd name="connsiteX2" fmla="*/ 2440233 w 3222688"/>
                  <a:gd name="connsiteY2" fmla="*/ 1819504 h 1839666"/>
                  <a:gd name="connsiteX3" fmla="*/ 2322717 w 3222688"/>
                  <a:gd name="connsiteY3" fmla="*/ 1836735 h 1839666"/>
                  <a:gd name="connsiteX4" fmla="*/ 132981 w 3222688"/>
                  <a:gd name="connsiteY4" fmla="*/ 1836735 h 1839666"/>
                  <a:gd name="connsiteX5" fmla="*/ 114371 w 3222688"/>
                  <a:gd name="connsiteY5" fmla="*/ 225621 h 1839666"/>
                  <a:gd name="connsiteX6" fmla="*/ 217758 w 3222688"/>
                  <a:gd name="connsiteY6" fmla="*/ 212181 h 1839666"/>
                  <a:gd name="connsiteX7" fmla="*/ 294609 w 3222688"/>
                  <a:gd name="connsiteY7" fmla="*/ 200119 h 1839666"/>
                  <a:gd name="connsiteX8" fmla="*/ 442453 w 3222688"/>
                  <a:gd name="connsiteY8" fmla="*/ 279727 h 1839666"/>
                  <a:gd name="connsiteX9" fmla="*/ 492768 w 3222688"/>
                  <a:gd name="connsiteY9" fmla="*/ 340381 h 1839666"/>
                  <a:gd name="connsiteX10" fmla="*/ 605459 w 3222688"/>
                  <a:gd name="connsiteY10" fmla="*/ 477541 h 1839666"/>
                  <a:gd name="connsiteX11" fmla="*/ 622346 w 3222688"/>
                  <a:gd name="connsiteY11" fmla="*/ 548878 h 1839666"/>
                  <a:gd name="connsiteX12" fmla="*/ 680587 w 3222688"/>
                  <a:gd name="connsiteY12" fmla="*/ 583340 h 1839666"/>
                  <a:gd name="connsiteX13" fmla="*/ 778805 w 3222688"/>
                  <a:gd name="connsiteY13" fmla="*/ 640203 h 1839666"/>
                  <a:gd name="connsiteX14" fmla="*/ 1180980 w 3222688"/>
                  <a:gd name="connsiteY14" fmla="*/ 834915 h 1839666"/>
                  <a:gd name="connsiteX15" fmla="*/ 1528016 w 3222688"/>
                  <a:gd name="connsiteY15" fmla="*/ 916591 h 1839666"/>
                  <a:gd name="connsiteX16" fmla="*/ 1873673 w 3222688"/>
                  <a:gd name="connsiteY16" fmla="*/ 954499 h 1839666"/>
                  <a:gd name="connsiteX17" fmla="*/ 1966376 w 3222688"/>
                  <a:gd name="connsiteY17" fmla="*/ 917969 h 1839666"/>
                  <a:gd name="connsiteX18" fmla="*/ 2108361 w 3222688"/>
                  <a:gd name="connsiteY18" fmla="*/ 733940 h 1839666"/>
                  <a:gd name="connsiteX19" fmla="*/ 2237939 w 3222688"/>
                  <a:gd name="connsiteY19" fmla="*/ 504421 h 1839666"/>
                  <a:gd name="connsiteX20" fmla="*/ 2456086 w 3222688"/>
                  <a:gd name="connsiteY20" fmla="*/ 47451 h 1839666"/>
                  <a:gd name="connsiteX21" fmla="*/ 2703870 w 3222688"/>
                  <a:gd name="connsiteY21" fmla="*/ 48829 h 1839666"/>
                  <a:gd name="connsiteX22" fmla="*/ 2924429 w 3222688"/>
                  <a:gd name="connsiteY22" fmla="*/ 191159 h 1839666"/>
                  <a:gd name="connsiteX23" fmla="*/ 3090192 w 3222688"/>
                  <a:gd name="connsiteY23" fmla="*/ 373120 h 1839666"/>
                  <a:gd name="connsiteX24" fmla="*/ 3163252 w 3222688"/>
                  <a:gd name="connsiteY24" fmla="*/ 472716 h 1839666"/>
                  <a:gd name="connsiteX25" fmla="*/ 3221838 w 3222688"/>
                  <a:gd name="connsiteY25" fmla="*/ 568866 h 1839666"/>
                  <a:gd name="connsiteX26" fmla="*/ 3144298 w 3222688"/>
                  <a:gd name="connsiteY26" fmla="*/ 678456 h 1839666"/>
                  <a:gd name="connsiteX27" fmla="*/ 3052973 w 3222688"/>
                  <a:gd name="connsiteY27" fmla="*/ 809068 h 1839666"/>
                  <a:gd name="connsiteX28" fmla="*/ 2843787 w 3222688"/>
                  <a:gd name="connsiteY28" fmla="*/ 1117506 h 1839666"/>
                  <a:gd name="connsiteX29" fmla="*/ 2633222 w 3222688"/>
                  <a:gd name="connsiteY29" fmla="*/ 1490044 h 1839666"/>
                  <a:gd name="connsiteX30" fmla="*/ 2628397 w 3222688"/>
                  <a:gd name="connsiteY30" fmla="*/ 1502795 h 1839666"/>
                  <a:gd name="connsiteX0" fmla="*/ 2517016 w 3111307"/>
                  <a:gd name="connsiteY0" fmla="*/ 1502795 h 1839666"/>
                  <a:gd name="connsiteX1" fmla="*/ 2402946 w 3111307"/>
                  <a:gd name="connsiteY1" fmla="*/ 1713704 h 1839666"/>
                  <a:gd name="connsiteX2" fmla="*/ 2328852 w 3111307"/>
                  <a:gd name="connsiteY2" fmla="*/ 1819504 h 1839666"/>
                  <a:gd name="connsiteX3" fmla="*/ 2211336 w 3111307"/>
                  <a:gd name="connsiteY3" fmla="*/ 1836735 h 1839666"/>
                  <a:gd name="connsiteX4" fmla="*/ 21600 w 3111307"/>
                  <a:gd name="connsiteY4" fmla="*/ 1836735 h 1839666"/>
                  <a:gd name="connsiteX5" fmla="*/ 2990 w 3111307"/>
                  <a:gd name="connsiteY5" fmla="*/ 225621 h 1839666"/>
                  <a:gd name="connsiteX6" fmla="*/ 106377 w 3111307"/>
                  <a:gd name="connsiteY6" fmla="*/ 212181 h 1839666"/>
                  <a:gd name="connsiteX7" fmla="*/ 183228 w 3111307"/>
                  <a:gd name="connsiteY7" fmla="*/ 200119 h 1839666"/>
                  <a:gd name="connsiteX8" fmla="*/ 331072 w 3111307"/>
                  <a:gd name="connsiteY8" fmla="*/ 279727 h 1839666"/>
                  <a:gd name="connsiteX9" fmla="*/ 381387 w 3111307"/>
                  <a:gd name="connsiteY9" fmla="*/ 340381 h 1839666"/>
                  <a:gd name="connsiteX10" fmla="*/ 494078 w 3111307"/>
                  <a:gd name="connsiteY10" fmla="*/ 477541 h 1839666"/>
                  <a:gd name="connsiteX11" fmla="*/ 510965 w 3111307"/>
                  <a:gd name="connsiteY11" fmla="*/ 548878 h 1839666"/>
                  <a:gd name="connsiteX12" fmla="*/ 569206 w 3111307"/>
                  <a:gd name="connsiteY12" fmla="*/ 583340 h 1839666"/>
                  <a:gd name="connsiteX13" fmla="*/ 667424 w 3111307"/>
                  <a:gd name="connsiteY13" fmla="*/ 640203 h 1839666"/>
                  <a:gd name="connsiteX14" fmla="*/ 1069599 w 3111307"/>
                  <a:gd name="connsiteY14" fmla="*/ 834915 h 1839666"/>
                  <a:gd name="connsiteX15" fmla="*/ 1416635 w 3111307"/>
                  <a:gd name="connsiteY15" fmla="*/ 916591 h 1839666"/>
                  <a:gd name="connsiteX16" fmla="*/ 1762292 w 3111307"/>
                  <a:gd name="connsiteY16" fmla="*/ 954499 h 1839666"/>
                  <a:gd name="connsiteX17" fmla="*/ 1854995 w 3111307"/>
                  <a:gd name="connsiteY17" fmla="*/ 917969 h 1839666"/>
                  <a:gd name="connsiteX18" fmla="*/ 1996980 w 3111307"/>
                  <a:gd name="connsiteY18" fmla="*/ 733940 h 1839666"/>
                  <a:gd name="connsiteX19" fmla="*/ 2126558 w 3111307"/>
                  <a:gd name="connsiteY19" fmla="*/ 504421 h 1839666"/>
                  <a:gd name="connsiteX20" fmla="*/ 2344705 w 3111307"/>
                  <a:gd name="connsiteY20" fmla="*/ 47451 h 1839666"/>
                  <a:gd name="connsiteX21" fmla="*/ 2592489 w 3111307"/>
                  <a:gd name="connsiteY21" fmla="*/ 48829 h 1839666"/>
                  <a:gd name="connsiteX22" fmla="*/ 2813048 w 3111307"/>
                  <a:gd name="connsiteY22" fmla="*/ 191159 h 1839666"/>
                  <a:gd name="connsiteX23" fmla="*/ 2978811 w 3111307"/>
                  <a:gd name="connsiteY23" fmla="*/ 373120 h 1839666"/>
                  <a:gd name="connsiteX24" fmla="*/ 3051871 w 3111307"/>
                  <a:gd name="connsiteY24" fmla="*/ 472716 h 1839666"/>
                  <a:gd name="connsiteX25" fmla="*/ 3110457 w 3111307"/>
                  <a:gd name="connsiteY25" fmla="*/ 568866 h 1839666"/>
                  <a:gd name="connsiteX26" fmla="*/ 3032917 w 3111307"/>
                  <a:gd name="connsiteY26" fmla="*/ 678456 h 1839666"/>
                  <a:gd name="connsiteX27" fmla="*/ 2941592 w 3111307"/>
                  <a:gd name="connsiteY27" fmla="*/ 809068 h 1839666"/>
                  <a:gd name="connsiteX28" fmla="*/ 2732406 w 3111307"/>
                  <a:gd name="connsiteY28" fmla="*/ 1117506 h 1839666"/>
                  <a:gd name="connsiteX29" fmla="*/ 2521841 w 3111307"/>
                  <a:gd name="connsiteY29" fmla="*/ 1490044 h 1839666"/>
                  <a:gd name="connsiteX30" fmla="*/ 2517016 w 3111307"/>
                  <a:gd name="connsiteY30" fmla="*/ 1502795 h 1839666"/>
                  <a:gd name="connsiteX0" fmla="*/ 2518960 w 3113251"/>
                  <a:gd name="connsiteY0" fmla="*/ 1502795 h 1839666"/>
                  <a:gd name="connsiteX1" fmla="*/ 2404890 w 3113251"/>
                  <a:gd name="connsiteY1" fmla="*/ 1713704 h 1839666"/>
                  <a:gd name="connsiteX2" fmla="*/ 2330796 w 3113251"/>
                  <a:gd name="connsiteY2" fmla="*/ 1819504 h 1839666"/>
                  <a:gd name="connsiteX3" fmla="*/ 2213280 w 3113251"/>
                  <a:gd name="connsiteY3" fmla="*/ 1836735 h 1839666"/>
                  <a:gd name="connsiteX4" fmla="*/ 23544 w 3113251"/>
                  <a:gd name="connsiteY4" fmla="*/ 1836735 h 1839666"/>
                  <a:gd name="connsiteX5" fmla="*/ 4934 w 3113251"/>
                  <a:gd name="connsiteY5" fmla="*/ 225621 h 1839666"/>
                  <a:gd name="connsiteX6" fmla="*/ 108321 w 3113251"/>
                  <a:gd name="connsiteY6" fmla="*/ 212181 h 1839666"/>
                  <a:gd name="connsiteX7" fmla="*/ 185172 w 3113251"/>
                  <a:gd name="connsiteY7" fmla="*/ 200119 h 1839666"/>
                  <a:gd name="connsiteX8" fmla="*/ 333016 w 3113251"/>
                  <a:gd name="connsiteY8" fmla="*/ 279727 h 1839666"/>
                  <a:gd name="connsiteX9" fmla="*/ 383331 w 3113251"/>
                  <a:gd name="connsiteY9" fmla="*/ 340381 h 1839666"/>
                  <a:gd name="connsiteX10" fmla="*/ 496022 w 3113251"/>
                  <a:gd name="connsiteY10" fmla="*/ 477541 h 1839666"/>
                  <a:gd name="connsiteX11" fmla="*/ 512909 w 3113251"/>
                  <a:gd name="connsiteY11" fmla="*/ 548878 h 1839666"/>
                  <a:gd name="connsiteX12" fmla="*/ 571150 w 3113251"/>
                  <a:gd name="connsiteY12" fmla="*/ 583340 h 1839666"/>
                  <a:gd name="connsiteX13" fmla="*/ 669368 w 3113251"/>
                  <a:gd name="connsiteY13" fmla="*/ 640203 h 1839666"/>
                  <a:gd name="connsiteX14" fmla="*/ 1071543 w 3113251"/>
                  <a:gd name="connsiteY14" fmla="*/ 834915 h 1839666"/>
                  <a:gd name="connsiteX15" fmla="*/ 1418579 w 3113251"/>
                  <a:gd name="connsiteY15" fmla="*/ 916591 h 1839666"/>
                  <a:gd name="connsiteX16" fmla="*/ 1764236 w 3113251"/>
                  <a:gd name="connsiteY16" fmla="*/ 954499 h 1839666"/>
                  <a:gd name="connsiteX17" fmla="*/ 1856939 w 3113251"/>
                  <a:gd name="connsiteY17" fmla="*/ 917969 h 1839666"/>
                  <a:gd name="connsiteX18" fmla="*/ 1998924 w 3113251"/>
                  <a:gd name="connsiteY18" fmla="*/ 733940 h 1839666"/>
                  <a:gd name="connsiteX19" fmla="*/ 2128502 w 3113251"/>
                  <a:gd name="connsiteY19" fmla="*/ 504421 h 1839666"/>
                  <a:gd name="connsiteX20" fmla="*/ 2346649 w 3113251"/>
                  <a:gd name="connsiteY20" fmla="*/ 47451 h 1839666"/>
                  <a:gd name="connsiteX21" fmla="*/ 2594433 w 3113251"/>
                  <a:gd name="connsiteY21" fmla="*/ 48829 h 1839666"/>
                  <a:gd name="connsiteX22" fmla="*/ 2814992 w 3113251"/>
                  <a:gd name="connsiteY22" fmla="*/ 191159 h 1839666"/>
                  <a:gd name="connsiteX23" fmla="*/ 2980755 w 3113251"/>
                  <a:gd name="connsiteY23" fmla="*/ 373120 h 1839666"/>
                  <a:gd name="connsiteX24" fmla="*/ 3053815 w 3113251"/>
                  <a:gd name="connsiteY24" fmla="*/ 472716 h 1839666"/>
                  <a:gd name="connsiteX25" fmla="*/ 3112401 w 3113251"/>
                  <a:gd name="connsiteY25" fmla="*/ 568866 h 1839666"/>
                  <a:gd name="connsiteX26" fmla="*/ 3034861 w 3113251"/>
                  <a:gd name="connsiteY26" fmla="*/ 678456 h 1839666"/>
                  <a:gd name="connsiteX27" fmla="*/ 2943536 w 3113251"/>
                  <a:gd name="connsiteY27" fmla="*/ 809068 h 1839666"/>
                  <a:gd name="connsiteX28" fmla="*/ 2734350 w 3113251"/>
                  <a:gd name="connsiteY28" fmla="*/ 1117506 h 1839666"/>
                  <a:gd name="connsiteX29" fmla="*/ 2523785 w 3113251"/>
                  <a:gd name="connsiteY29" fmla="*/ 1490044 h 1839666"/>
                  <a:gd name="connsiteX30" fmla="*/ 2518960 w 3113251"/>
                  <a:gd name="connsiteY30" fmla="*/ 1502795 h 1839666"/>
                  <a:gd name="connsiteX0" fmla="*/ 2516088 w 3110379"/>
                  <a:gd name="connsiteY0" fmla="*/ 1502795 h 1844494"/>
                  <a:gd name="connsiteX1" fmla="*/ 2402018 w 3110379"/>
                  <a:gd name="connsiteY1" fmla="*/ 1713704 h 1844494"/>
                  <a:gd name="connsiteX2" fmla="*/ 2327924 w 3110379"/>
                  <a:gd name="connsiteY2" fmla="*/ 1819504 h 1844494"/>
                  <a:gd name="connsiteX3" fmla="*/ 2210408 w 3110379"/>
                  <a:gd name="connsiteY3" fmla="*/ 1836735 h 1844494"/>
                  <a:gd name="connsiteX4" fmla="*/ 63945 w 3110379"/>
                  <a:gd name="connsiteY4" fmla="*/ 1750188 h 1844494"/>
                  <a:gd name="connsiteX5" fmla="*/ 2062 w 3110379"/>
                  <a:gd name="connsiteY5" fmla="*/ 225621 h 1844494"/>
                  <a:gd name="connsiteX6" fmla="*/ 105449 w 3110379"/>
                  <a:gd name="connsiteY6" fmla="*/ 212181 h 1844494"/>
                  <a:gd name="connsiteX7" fmla="*/ 182300 w 3110379"/>
                  <a:gd name="connsiteY7" fmla="*/ 200119 h 1844494"/>
                  <a:gd name="connsiteX8" fmla="*/ 330144 w 3110379"/>
                  <a:gd name="connsiteY8" fmla="*/ 279727 h 1844494"/>
                  <a:gd name="connsiteX9" fmla="*/ 380459 w 3110379"/>
                  <a:gd name="connsiteY9" fmla="*/ 340381 h 1844494"/>
                  <a:gd name="connsiteX10" fmla="*/ 493150 w 3110379"/>
                  <a:gd name="connsiteY10" fmla="*/ 477541 h 1844494"/>
                  <a:gd name="connsiteX11" fmla="*/ 510037 w 3110379"/>
                  <a:gd name="connsiteY11" fmla="*/ 548878 h 1844494"/>
                  <a:gd name="connsiteX12" fmla="*/ 568278 w 3110379"/>
                  <a:gd name="connsiteY12" fmla="*/ 583340 h 1844494"/>
                  <a:gd name="connsiteX13" fmla="*/ 666496 w 3110379"/>
                  <a:gd name="connsiteY13" fmla="*/ 640203 h 1844494"/>
                  <a:gd name="connsiteX14" fmla="*/ 1068671 w 3110379"/>
                  <a:gd name="connsiteY14" fmla="*/ 834915 h 1844494"/>
                  <a:gd name="connsiteX15" fmla="*/ 1415707 w 3110379"/>
                  <a:gd name="connsiteY15" fmla="*/ 916591 h 1844494"/>
                  <a:gd name="connsiteX16" fmla="*/ 1761364 w 3110379"/>
                  <a:gd name="connsiteY16" fmla="*/ 954499 h 1844494"/>
                  <a:gd name="connsiteX17" fmla="*/ 1854067 w 3110379"/>
                  <a:gd name="connsiteY17" fmla="*/ 917969 h 1844494"/>
                  <a:gd name="connsiteX18" fmla="*/ 1996052 w 3110379"/>
                  <a:gd name="connsiteY18" fmla="*/ 733940 h 1844494"/>
                  <a:gd name="connsiteX19" fmla="*/ 2125630 w 3110379"/>
                  <a:gd name="connsiteY19" fmla="*/ 504421 h 1844494"/>
                  <a:gd name="connsiteX20" fmla="*/ 2343777 w 3110379"/>
                  <a:gd name="connsiteY20" fmla="*/ 47451 h 1844494"/>
                  <a:gd name="connsiteX21" fmla="*/ 2591561 w 3110379"/>
                  <a:gd name="connsiteY21" fmla="*/ 48829 h 1844494"/>
                  <a:gd name="connsiteX22" fmla="*/ 2812120 w 3110379"/>
                  <a:gd name="connsiteY22" fmla="*/ 191159 h 1844494"/>
                  <a:gd name="connsiteX23" fmla="*/ 2977883 w 3110379"/>
                  <a:gd name="connsiteY23" fmla="*/ 373120 h 1844494"/>
                  <a:gd name="connsiteX24" fmla="*/ 3050943 w 3110379"/>
                  <a:gd name="connsiteY24" fmla="*/ 472716 h 1844494"/>
                  <a:gd name="connsiteX25" fmla="*/ 3109529 w 3110379"/>
                  <a:gd name="connsiteY25" fmla="*/ 568866 h 1844494"/>
                  <a:gd name="connsiteX26" fmla="*/ 3031989 w 3110379"/>
                  <a:gd name="connsiteY26" fmla="*/ 678456 h 1844494"/>
                  <a:gd name="connsiteX27" fmla="*/ 2940664 w 3110379"/>
                  <a:gd name="connsiteY27" fmla="*/ 809068 h 1844494"/>
                  <a:gd name="connsiteX28" fmla="*/ 2731478 w 3110379"/>
                  <a:gd name="connsiteY28" fmla="*/ 1117506 h 1844494"/>
                  <a:gd name="connsiteX29" fmla="*/ 2520913 w 3110379"/>
                  <a:gd name="connsiteY29" fmla="*/ 1490044 h 1844494"/>
                  <a:gd name="connsiteX30" fmla="*/ 2516088 w 3110379"/>
                  <a:gd name="connsiteY30" fmla="*/ 1502795 h 1844494"/>
                  <a:gd name="connsiteX0" fmla="*/ 2515903 w 3110194"/>
                  <a:gd name="connsiteY0" fmla="*/ 1502795 h 1838547"/>
                  <a:gd name="connsiteX1" fmla="*/ 2401833 w 3110194"/>
                  <a:gd name="connsiteY1" fmla="*/ 1713704 h 1838547"/>
                  <a:gd name="connsiteX2" fmla="*/ 2327739 w 3110194"/>
                  <a:gd name="connsiteY2" fmla="*/ 1819504 h 1838547"/>
                  <a:gd name="connsiteX3" fmla="*/ 2210223 w 3110194"/>
                  <a:gd name="connsiteY3" fmla="*/ 1836735 h 1838547"/>
                  <a:gd name="connsiteX4" fmla="*/ 70972 w 3110194"/>
                  <a:gd name="connsiteY4" fmla="*/ 1836735 h 1838547"/>
                  <a:gd name="connsiteX5" fmla="*/ 1877 w 3110194"/>
                  <a:gd name="connsiteY5" fmla="*/ 225621 h 1838547"/>
                  <a:gd name="connsiteX6" fmla="*/ 105264 w 3110194"/>
                  <a:gd name="connsiteY6" fmla="*/ 212181 h 1838547"/>
                  <a:gd name="connsiteX7" fmla="*/ 182115 w 3110194"/>
                  <a:gd name="connsiteY7" fmla="*/ 200119 h 1838547"/>
                  <a:gd name="connsiteX8" fmla="*/ 329959 w 3110194"/>
                  <a:gd name="connsiteY8" fmla="*/ 279727 h 1838547"/>
                  <a:gd name="connsiteX9" fmla="*/ 380274 w 3110194"/>
                  <a:gd name="connsiteY9" fmla="*/ 340381 h 1838547"/>
                  <a:gd name="connsiteX10" fmla="*/ 492965 w 3110194"/>
                  <a:gd name="connsiteY10" fmla="*/ 477541 h 1838547"/>
                  <a:gd name="connsiteX11" fmla="*/ 509852 w 3110194"/>
                  <a:gd name="connsiteY11" fmla="*/ 548878 h 1838547"/>
                  <a:gd name="connsiteX12" fmla="*/ 568093 w 3110194"/>
                  <a:gd name="connsiteY12" fmla="*/ 583340 h 1838547"/>
                  <a:gd name="connsiteX13" fmla="*/ 666311 w 3110194"/>
                  <a:gd name="connsiteY13" fmla="*/ 640203 h 1838547"/>
                  <a:gd name="connsiteX14" fmla="*/ 1068486 w 3110194"/>
                  <a:gd name="connsiteY14" fmla="*/ 834915 h 1838547"/>
                  <a:gd name="connsiteX15" fmla="*/ 1415522 w 3110194"/>
                  <a:gd name="connsiteY15" fmla="*/ 916591 h 1838547"/>
                  <a:gd name="connsiteX16" fmla="*/ 1761179 w 3110194"/>
                  <a:gd name="connsiteY16" fmla="*/ 954499 h 1838547"/>
                  <a:gd name="connsiteX17" fmla="*/ 1853882 w 3110194"/>
                  <a:gd name="connsiteY17" fmla="*/ 917969 h 1838547"/>
                  <a:gd name="connsiteX18" fmla="*/ 1995867 w 3110194"/>
                  <a:gd name="connsiteY18" fmla="*/ 733940 h 1838547"/>
                  <a:gd name="connsiteX19" fmla="*/ 2125445 w 3110194"/>
                  <a:gd name="connsiteY19" fmla="*/ 504421 h 1838547"/>
                  <a:gd name="connsiteX20" fmla="*/ 2343592 w 3110194"/>
                  <a:gd name="connsiteY20" fmla="*/ 47451 h 1838547"/>
                  <a:gd name="connsiteX21" fmla="*/ 2591376 w 3110194"/>
                  <a:gd name="connsiteY21" fmla="*/ 48829 h 1838547"/>
                  <a:gd name="connsiteX22" fmla="*/ 2811935 w 3110194"/>
                  <a:gd name="connsiteY22" fmla="*/ 191159 h 1838547"/>
                  <a:gd name="connsiteX23" fmla="*/ 2977698 w 3110194"/>
                  <a:gd name="connsiteY23" fmla="*/ 373120 h 1838547"/>
                  <a:gd name="connsiteX24" fmla="*/ 3050758 w 3110194"/>
                  <a:gd name="connsiteY24" fmla="*/ 472716 h 1838547"/>
                  <a:gd name="connsiteX25" fmla="*/ 3109344 w 3110194"/>
                  <a:gd name="connsiteY25" fmla="*/ 568866 h 1838547"/>
                  <a:gd name="connsiteX26" fmla="*/ 3031804 w 3110194"/>
                  <a:gd name="connsiteY26" fmla="*/ 678456 h 1838547"/>
                  <a:gd name="connsiteX27" fmla="*/ 2940479 w 3110194"/>
                  <a:gd name="connsiteY27" fmla="*/ 809068 h 1838547"/>
                  <a:gd name="connsiteX28" fmla="*/ 2731293 w 3110194"/>
                  <a:gd name="connsiteY28" fmla="*/ 1117506 h 1838547"/>
                  <a:gd name="connsiteX29" fmla="*/ 2520728 w 3110194"/>
                  <a:gd name="connsiteY29" fmla="*/ 1490044 h 1838547"/>
                  <a:gd name="connsiteX30" fmla="*/ 2515903 w 3110194"/>
                  <a:gd name="connsiteY30" fmla="*/ 1502795 h 1838547"/>
                  <a:gd name="connsiteX0" fmla="*/ 2515903 w 3110194"/>
                  <a:gd name="connsiteY0" fmla="*/ 1502795 h 1838547"/>
                  <a:gd name="connsiteX1" fmla="*/ 2401833 w 3110194"/>
                  <a:gd name="connsiteY1" fmla="*/ 1713704 h 1838547"/>
                  <a:gd name="connsiteX2" fmla="*/ 2327739 w 3110194"/>
                  <a:gd name="connsiteY2" fmla="*/ 1819504 h 1838547"/>
                  <a:gd name="connsiteX3" fmla="*/ 2210223 w 3110194"/>
                  <a:gd name="connsiteY3" fmla="*/ 1836735 h 1838547"/>
                  <a:gd name="connsiteX4" fmla="*/ 70972 w 3110194"/>
                  <a:gd name="connsiteY4" fmla="*/ 1836735 h 1838547"/>
                  <a:gd name="connsiteX5" fmla="*/ 1877 w 3110194"/>
                  <a:gd name="connsiteY5" fmla="*/ 225621 h 1838547"/>
                  <a:gd name="connsiteX6" fmla="*/ 105264 w 3110194"/>
                  <a:gd name="connsiteY6" fmla="*/ 212181 h 1838547"/>
                  <a:gd name="connsiteX7" fmla="*/ 182115 w 3110194"/>
                  <a:gd name="connsiteY7" fmla="*/ 200119 h 1838547"/>
                  <a:gd name="connsiteX8" fmla="*/ 329959 w 3110194"/>
                  <a:gd name="connsiteY8" fmla="*/ 279727 h 1838547"/>
                  <a:gd name="connsiteX9" fmla="*/ 380274 w 3110194"/>
                  <a:gd name="connsiteY9" fmla="*/ 340381 h 1838547"/>
                  <a:gd name="connsiteX10" fmla="*/ 492965 w 3110194"/>
                  <a:gd name="connsiteY10" fmla="*/ 477541 h 1838547"/>
                  <a:gd name="connsiteX11" fmla="*/ 509852 w 3110194"/>
                  <a:gd name="connsiteY11" fmla="*/ 548878 h 1838547"/>
                  <a:gd name="connsiteX12" fmla="*/ 568093 w 3110194"/>
                  <a:gd name="connsiteY12" fmla="*/ 583340 h 1838547"/>
                  <a:gd name="connsiteX13" fmla="*/ 666311 w 3110194"/>
                  <a:gd name="connsiteY13" fmla="*/ 640203 h 1838547"/>
                  <a:gd name="connsiteX14" fmla="*/ 1068486 w 3110194"/>
                  <a:gd name="connsiteY14" fmla="*/ 834915 h 1838547"/>
                  <a:gd name="connsiteX15" fmla="*/ 1415522 w 3110194"/>
                  <a:gd name="connsiteY15" fmla="*/ 916591 h 1838547"/>
                  <a:gd name="connsiteX16" fmla="*/ 1761179 w 3110194"/>
                  <a:gd name="connsiteY16" fmla="*/ 954499 h 1838547"/>
                  <a:gd name="connsiteX17" fmla="*/ 1853882 w 3110194"/>
                  <a:gd name="connsiteY17" fmla="*/ 917969 h 1838547"/>
                  <a:gd name="connsiteX18" fmla="*/ 1995867 w 3110194"/>
                  <a:gd name="connsiteY18" fmla="*/ 733940 h 1838547"/>
                  <a:gd name="connsiteX19" fmla="*/ 2125445 w 3110194"/>
                  <a:gd name="connsiteY19" fmla="*/ 504421 h 1838547"/>
                  <a:gd name="connsiteX20" fmla="*/ 2343592 w 3110194"/>
                  <a:gd name="connsiteY20" fmla="*/ 47451 h 1838547"/>
                  <a:gd name="connsiteX21" fmla="*/ 2591376 w 3110194"/>
                  <a:gd name="connsiteY21" fmla="*/ 48829 h 1838547"/>
                  <a:gd name="connsiteX22" fmla="*/ 2811935 w 3110194"/>
                  <a:gd name="connsiteY22" fmla="*/ 191159 h 1838547"/>
                  <a:gd name="connsiteX23" fmla="*/ 2977698 w 3110194"/>
                  <a:gd name="connsiteY23" fmla="*/ 373120 h 1838547"/>
                  <a:gd name="connsiteX24" fmla="*/ 3050758 w 3110194"/>
                  <a:gd name="connsiteY24" fmla="*/ 472716 h 1838547"/>
                  <a:gd name="connsiteX25" fmla="*/ 3109344 w 3110194"/>
                  <a:gd name="connsiteY25" fmla="*/ 568866 h 1838547"/>
                  <a:gd name="connsiteX26" fmla="*/ 3031804 w 3110194"/>
                  <a:gd name="connsiteY26" fmla="*/ 678456 h 1838547"/>
                  <a:gd name="connsiteX27" fmla="*/ 2940479 w 3110194"/>
                  <a:gd name="connsiteY27" fmla="*/ 809068 h 1838547"/>
                  <a:gd name="connsiteX28" fmla="*/ 2731293 w 3110194"/>
                  <a:gd name="connsiteY28" fmla="*/ 1117506 h 1838547"/>
                  <a:gd name="connsiteX29" fmla="*/ 2520728 w 3110194"/>
                  <a:gd name="connsiteY29" fmla="*/ 1490044 h 1838547"/>
                  <a:gd name="connsiteX30" fmla="*/ 2515903 w 3110194"/>
                  <a:gd name="connsiteY30" fmla="*/ 1502795 h 1838547"/>
                  <a:gd name="connsiteX0" fmla="*/ 2596247 w 3190538"/>
                  <a:gd name="connsiteY0" fmla="*/ 1502795 h 1838547"/>
                  <a:gd name="connsiteX1" fmla="*/ 2482177 w 3190538"/>
                  <a:gd name="connsiteY1" fmla="*/ 1713704 h 1838547"/>
                  <a:gd name="connsiteX2" fmla="*/ 2408083 w 3190538"/>
                  <a:gd name="connsiteY2" fmla="*/ 1819504 h 1838547"/>
                  <a:gd name="connsiteX3" fmla="*/ 2290567 w 3190538"/>
                  <a:gd name="connsiteY3" fmla="*/ 1836735 h 1838547"/>
                  <a:gd name="connsiteX4" fmla="*/ 151316 w 3190538"/>
                  <a:gd name="connsiteY4" fmla="*/ 1836735 h 1838547"/>
                  <a:gd name="connsiteX5" fmla="*/ 185608 w 3190538"/>
                  <a:gd name="connsiteY5" fmla="*/ 212181 h 1838547"/>
                  <a:gd name="connsiteX6" fmla="*/ 262459 w 3190538"/>
                  <a:gd name="connsiteY6" fmla="*/ 200119 h 1838547"/>
                  <a:gd name="connsiteX7" fmla="*/ 410303 w 3190538"/>
                  <a:gd name="connsiteY7" fmla="*/ 279727 h 1838547"/>
                  <a:gd name="connsiteX8" fmla="*/ 460618 w 3190538"/>
                  <a:gd name="connsiteY8" fmla="*/ 340381 h 1838547"/>
                  <a:gd name="connsiteX9" fmla="*/ 573309 w 3190538"/>
                  <a:gd name="connsiteY9" fmla="*/ 477541 h 1838547"/>
                  <a:gd name="connsiteX10" fmla="*/ 590196 w 3190538"/>
                  <a:gd name="connsiteY10" fmla="*/ 548878 h 1838547"/>
                  <a:gd name="connsiteX11" fmla="*/ 648437 w 3190538"/>
                  <a:gd name="connsiteY11" fmla="*/ 583340 h 1838547"/>
                  <a:gd name="connsiteX12" fmla="*/ 746655 w 3190538"/>
                  <a:gd name="connsiteY12" fmla="*/ 640203 h 1838547"/>
                  <a:gd name="connsiteX13" fmla="*/ 1148830 w 3190538"/>
                  <a:gd name="connsiteY13" fmla="*/ 834915 h 1838547"/>
                  <a:gd name="connsiteX14" fmla="*/ 1495866 w 3190538"/>
                  <a:gd name="connsiteY14" fmla="*/ 916591 h 1838547"/>
                  <a:gd name="connsiteX15" fmla="*/ 1841523 w 3190538"/>
                  <a:gd name="connsiteY15" fmla="*/ 954499 h 1838547"/>
                  <a:gd name="connsiteX16" fmla="*/ 1934226 w 3190538"/>
                  <a:gd name="connsiteY16" fmla="*/ 917969 h 1838547"/>
                  <a:gd name="connsiteX17" fmla="*/ 2076211 w 3190538"/>
                  <a:gd name="connsiteY17" fmla="*/ 733940 h 1838547"/>
                  <a:gd name="connsiteX18" fmla="*/ 2205789 w 3190538"/>
                  <a:gd name="connsiteY18" fmla="*/ 504421 h 1838547"/>
                  <a:gd name="connsiteX19" fmla="*/ 2423936 w 3190538"/>
                  <a:gd name="connsiteY19" fmla="*/ 47451 h 1838547"/>
                  <a:gd name="connsiteX20" fmla="*/ 2671720 w 3190538"/>
                  <a:gd name="connsiteY20" fmla="*/ 48829 h 1838547"/>
                  <a:gd name="connsiteX21" fmla="*/ 2892279 w 3190538"/>
                  <a:gd name="connsiteY21" fmla="*/ 191159 h 1838547"/>
                  <a:gd name="connsiteX22" fmla="*/ 3058042 w 3190538"/>
                  <a:gd name="connsiteY22" fmla="*/ 373120 h 1838547"/>
                  <a:gd name="connsiteX23" fmla="*/ 3131102 w 3190538"/>
                  <a:gd name="connsiteY23" fmla="*/ 472716 h 1838547"/>
                  <a:gd name="connsiteX24" fmla="*/ 3189688 w 3190538"/>
                  <a:gd name="connsiteY24" fmla="*/ 568866 h 1838547"/>
                  <a:gd name="connsiteX25" fmla="*/ 3112148 w 3190538"/>
                  <a:gd name="connsiteY25" fmla="*/ 678456 h 1838547"/>
                  <a:gd name="connsiteX26" fmla="*/ 3020823 w 3190538"/>
                  <a:gd name="connsiteY26" fmla="*/ 809068 h 1838547"/>
                  <a:gd name="connsiteX27" fmla="*/ 2811637 w 3190538"/>
                  <a:gd name="connsiteY27" fmla="*/ 1117506 h 1838547"/>
                  <a:gd name="connsiteX28" fmla="*/ 2601072 w 3190538"/>
                  <a:gd name="connsiteY28" fmla="*/ 1490044 h 1838547"/>
                  <a:gd name="connsiteX29" fmla="*/ 2596247 w 3190538"/>
                  <a:gd name="connsiteY29" fmla="*/ 1502795 h 1838547"/>
                  <a:gd name="connsiteX0" fmla="*/ 2607524 w 3201815"/>
                  <a:gd name="connsiteY0" fmla="*/ 1502795 h 1838547"/>
                  <a:gd name="connsiteX1" fmla="*/ 2493454 w 3201815"/>
                  <a:gd name="connsiteY1" fmla="*/ 1713704 h 1838547"/>
                  <a:gd name="connsiteX2" fmla="*/ 2419360 w 3201815"/>
                  <a:gd name="connsiteY2" fmla="*/ 1819504 h 1838547"/>
                  <a:gd name="connsiteX3" fmla="*/ 2301844 w 3201815"/>
                  <a:gd name="connsiteY3" fmla="*/ 1836735 h 1838547"/>
                  <a:gd name="connsiteX4" fmla="*/ 162593 w 3201815"/>
                  <a:gd name="connsiteY4" fmla="*/ 1836735 h 1838547"/>
                  <a:gd name="connsiteX5" fmla="*/ 153612 w 3201815"/>
                  <a:gd name="connsiteY5" fmla="*/ 212181 h 1838547"/>
                  <a:gd name="connsiteX6" fmla="*/ 273736 w 3201815"/>
                  <a:gd name="connsiteY6" fmla="*/ 200119 h 1838547"/>
                  <a:gd name="connsiteX7" fmla="*/ 421580 w 3201815"/>
                  <a:gd name="connsiteY7" fmla="*/ 279727 h 1838547"/>
                  <a:gd name="connsiteX8" fmla="*/ 471895 w 3201815"/>
                  <a:gd name="connsiteY8" fmla="*/ 340381 h 1838547"/>
                  <a:gd name="connsiteX9" fmla="*/ 584586 w 3201815"/>
                  <a:gd name="connsiteY9" fmla="*/ 477541 h 1838547"/>
                  <a:gd name="connsiteX10" fmla="*/ 601473 w 3201815"/>
                  <a:gd name="connsiteY10" fmla="*/ 548878 h 1838547"/>
                  <a:gd name="connsiteX11" fmla="*/ 659714 w 3201815"/>
                  <a:gd name="connsiteY11" fmla="*/ 583340 h 1838547"/>
                  <a:gd name="connsiteX12" fmla="*/ 757932 w 3201815"/>
                  <a:gd name="connsiteY12" fmla="*/ 640203 h 1838547"/>
                  <a:gd name="connsiteX13" fmla="*/ 1160107 w 3201815"/>
                  <a:gd name="connsiteY13" fmla="*/ 834915 h 1838547"/>
                  <a:gd name="connsiteX14" fmla="*/ 1507143 w 3201815"/>
                  <a:gd name="connsiteY14" fmla="*/ 916591 h 1838547"/>
                  <a:gd name="connsiteX15" fmla="*/ 1852800 w 3201815"/>
                  <a:gd name="connsiteY15" fmla="*/ 954499 h 1838547"/>
                  <a:gd name="connsiteX16" fmla="*/ 1945503 w 3201815"/>
                  <a:gd name="connsiteY16" fmla="*/ 917969 h 1838547"/>
                  <a:gd name="connsiteX17" fmla="*/ 2087488 w 3201815"/>
                  <a:gd name="connsiteY17" fmla="*/ 733940 h 1838547"/>
                  <a:gd name="connsiteX18" fmla="*/ 2217066 w 3201815"/>
                  <a:gd name="connsiteY18" fmla="*/ 504421 h 1838547"/>
                  <a:gd name="connsiteX19" fmla="*/ 2435213 w 3201815"/>
                  <a:gd name="connsiteY19" fmla="*/ 47451 h 1838547"/>
                  <a:gd name="connsiteX20" fmla="*/ 2682997 w 3201815"/>
                  <a:gd name="connsiteY20" fmla="*/ 48829 h 1838547"/>
                  <a:gd name="connsiteX21" fmla="*/ 2903556 w 3201815"/>
                  <a:gd name="connsiteY21" fmla="*/ 191159 h 1838547"/>
                  <a:gd name="connsiteX22" fmla="*/ 3069319 w 3201815"/>
                  <a:gd name="connsiteY22" fmla="*/ 373120 h 1838547"/>
                  <a:gd name="connsiteX23" fmla="*/ 3142379 w 3201815"/>
                  <a:gd name="connsiteY23" fmla="*/ 472716 h 1838547"/>
                  <a:gd name="connsiteX24" fmla="*/ 3200965 w 3201815"/>
                  <a:gd name="connsiteY24" fmla="*/ 568866 h 1838547"/>
                  <a:gd name="connsiteX25" fmla="*/ 3123425 w 3201815"/>
                  <a:gd name="connsiteY25" fmla="*/ 678456 h 1838547"/>
                  <a:gd name="connsiteX26" fmla="*/ 3032100 w 3201815"/>
                  <a:gd name="connsiteY26" fmla="*/ 809068 h 1838547"/>
                  <a:gd name="connsiteX27" fmla="*/ 2822914 w 3201815"/>
                  <a:gd name="connsiteY27" fmla="*/ 1117506 h 1838547"/>
                  <a:gd name="connsiteX28" fmla="*/ 2612349 w 3201815"/>
                  <a:gd name="connsiteY28" fmla="*/ 1490044 h 1838547"/>
                  <a:gd name="connsiteX29" fmla="*/ 2607524 w 3201815"/>
                  <a:gd name="connsiteY29" fmla="*/ 1502795 h 1838547"/>
                  <a:gd name="connsiteX0" fmla="*/ 2604156 w 3198447"/>
                  <a:gd name="connsiteY0" fmla="*/ 1502795 h 1838547"/>
                  <a:gd name="connsiteX1" fmla="*/ 2490086 w 3198447"/>
                  <a:gd name="connsiteY1" fmla="*/ 1713704 h 1838547"/>
                  <a:gd name="connsiteX2" fmla="*/ 2415992 w 3198447"/>
                  <a:gd name="connsiteY2" fmla="*/ 1819504 h 1838547"/>
                  <a:gd name="connsiteX3" fmla="*/ 2298476 w 3198447"/>
                  <a:gd name="connsiteY3" fmla="*/ 1836735 h 1838547"/>
                  <a:gd name="connsiteX4" fmla="*/ 159225 w 3198447"/>
                  <a:gd name="connsiteY4" fmla="*/ 1836735 h 1838547"/>
                  <a:gd name="connsiteX5" fmla="*/ 150244 w 3198447"/>
                  <a:gd name="connsiteY5" fmla="*/ 212181 h 1838547"/>
                  <a:gd name="connsiteX6" fmla="*/ 270368 w 3198447"/>
                  <a:gd name="connsiteY6" fmla="*/ 200119 h 1838547"/>
                  <a:gd name="connsiteX7" fmla="*/ 418212 w 3198447"/>
                  <a:gd name="connsiteY7" fmla="*/ 279727 h 1838547"/>
                  <a:gd name="connsiteX8" fmla="*/ 468527 w 3198447"/>
                  <a:gd name="connsiteY8" fmla="*/ 340381 h 1838547"/>
                  <a:gd name="connsiteX9" fmla="*/ 581218 w 3198447"/>
                  <a:gd name="connsiteY9" fmla="*/ 477541 h 1838547"/>
                  <a:gd name="connsiteX10" fmla="*/ 598105 w 3198447"/>
                  <a:gd name="connsiteY10" fmla="*/ 548878 h 1838547"/>
                  <a:gd name="connsiteX11" fmla="*/ 656346 w 3198447"/>
                  <a:gd name="connsiteY11" fmla="*/ 583340 h 1838547"/>
                  <a:gd name="connsiteX12" fmla="*/ 754564 w 3198447"/>
                  <a:gd name="connsiteY12" fmla="*/ 640203 h 1838547"/>
                  <a:gd name="connsiteX13" fmla="*/ 1156739 w 3198447"/>
                  <a:gd name="connsiteY13" fmla="*/ 834915 h 1838547"/>
                  <a:gd name="connsiteX14" fmla="*/ 1503775 w 3198447"/>
                  <a:gd name="connsiteY14" fmla="*/ 916591 h 1838547"/>
                  <a:gd name="connsiteX15" fmla="*/ 1849432 w 3198447"/>
                  <a:gd name="connsiteY15" fmla="*/ 954499 h 1838547"/>
                  <a:gd name="connsiteX16" fmla="*/ 1942135 w 3198447"/>
                  <a:gd name="connsiteY16" fmla="*/ 917969 h 1838547"/>
                  <a:gd name="connsiteX17" fmla="*/ 2084120 w 3198447"/>
                  <a:gd name="connsiteY17" fmla="*/ 733940 h 1838547"/>
                  <a:gd name="connsiteX18" fmla="*/ 2213698 w 3198447"/>
                  <a:gd name="connsiteY18" fmla="*/ 504421 h 1838547"/>
                  <a:gd name="connsiteX19" fmla="*/ 2431845 w 3198447"/>
                  <a:gd name="connsiteY19" fmla="*/ 47451 h 1838547"/>
                  <a:gd name="connsiteX20" fmla="*/ 2679629 w 3198447"/>
                  <a:gd name="connsiteY20" fmla="*/ 48829 h 1838547"/>
                  <a:gd name="connsiteX21" fmla="*/ 2900188 w 3198447"/>
                  <a:gd name="connsiteY21" fmla="*/ 191159 h 1838547"/>
                  <a:gd name="connsiteX22" fmla="*/ 3065951 w 3198447"/>
                  <a:gd name="connsiteY22" fmla="*/ 373120 h 1838547"/>
                  <a:gd name="connsiteX23" fmla="*/ 3139011 w 3198447"/>
                  <a:gd name="connsiteY23" fmla="*/ 472716 h 1838547"/>
                  <a:gd name="connsiteX24" fmla="*/ 3197597 w 3198447"/>
                  <a:gd name="connsiteY24" fmla="*/ 568866 h 1838547"/>
                  <a:gd name="connsiteX25" fmla="*/ 3120057 w 3198447"/>
                  <a:gd name="connsiteY25" fmla="*/ 678456 h 1838547"/>
                  <a:gd name="connsiteX26" fmla="*/ 3028732 w 3198447"/>
                  <a:gd name="connsiteY26" fmla="*/ 809068 h 1838547"/>
                  <a:gd name="connsiteX27" fmla="*/ 2819546 w 3198447"/>
                  <a:gd name="connsiteY27" fmla="*/ 1117506 h 1838547"/>
                  <a:gd name="connsiteX28" fmla="*/ 2608981 w 3198447"/>
                  <a:gd name="connsiteY28" fmla="*/ 1490044 h 1838547"/>
                  <a:gd name="connsiteX29" fmla="*/ 2604156 w 3198447"/>
                  <a:gd name="connsiteY29" fmla="*/ 1502795 h 1838547"/>
                  <a:gd name="connsiteX0" fmla="*/ 2456040 w 3050331"/>
                  <a:gd name="connsiteY0" fmla="*/ 1502795 h 1838547"/>
                  <a:gd name="connsiteX1" fmla="*/ 2341970 w 3050331"/>
                  <a:gd name="connsiteY1" fmla="*/ 1713704 h 1838547"/>
                  <a:gd name="connsiteX2" fmla="*/ 2267876 w 3050331"/>
                  <a:gd name="connsiteY2" fmla="*/ 1819504 h 1838547"/>
                  <a:gd name="connsiteX3" fmla="*/ 2150360 w 3050331"/>
                  <a:gd name="connsiteY3" fmla="*/ 1836735 h 1838547"/>
                  <a:gd name="connsiteX4" fmla="*/ 11109 w 3050331"/>
                  <a:gd name="connsiteY4" fmla="*/ 1836735 h 1838547"/>
                  <a:gd name="connsiteX5" fmla="*/ 2128 w 3050331"/>
                  <a:gd name="connsiteY5" fmla="*/ 212181 h 1838547"/>
                  <a:gd name="connsiteX6" fmla="*/ 122252 w 3050331"/>
                  <a:gd name="connsiteY6" fmla="*/ 200119 h 1838547"/>
                  <a:gd name="connsiteX7" fmla="*/ 270096 w 3050331"/>
                  <a:gd name="connsiteY7" fmla="*/ 279727 h 1838547"/>
                  <a:gd name="connsiteX8" fmla="*/ 320411 w 3050331"/>
                  <a:gd name="connsiteY8" fmla="*/ 340381 h 1838547"/>
                  <a:gd name="connsiteX9" fmla="*/ 433102 w 3050331"/>
                  <a:gd name="connsiteY9" fmla="*/ 477541 h 1838547"/>
                  <a:gd name="connsiteX10" fmla="*/ 449989 w 3050331"/>
                  <a:gd name="connsiteY10" fmla="*/ 548878 h 1838547"/>
                  <a:gd name="connsiteX11" fmla="*/ 508230 w 3050331"/>
                  <a:gd name="connsiteY11" fmla="*/ 583340 h 1838547"/>
                  <a:gd name="connsiteX12" fmla="*/ 606448 w 3050331"/>
                  <a:gd name="connsiteY12" fmla="*/ 640203 h 1838547"/>
                  <a:gd name="connsiteX13" fmla="*/ 1008623 w 3050331"/>
                  <a:gd name="connsiteY13" fmla="*/ 834915 h 1838547"/>
                  <a:gd name="connsiteX14" fmla="*/ 1355659 w 3050331"/>
                  <a:gd name="connsiteY14" fmla="*/ 916591 h 1838547"/>
                  <a:gd name="connsiteX15" fmla="*/ 1701316 w 3050331"/>
                  <a:gd name="connsiteY15" fmla="*/ 954499 h 1838547"/>
                  <a:gd name="connsiteX16" fmla="*/ 1794019 w 3050331"/>
                  <a:gd name="connsiteY16" fmla="*/ 917969 h 1838547"/>
                  <a:gd name="connsiteX17" fmla="*/ 1936004 w 3050331"/>
                  <a:gd name="connsiteY17" fmla="*/ 733940 h 1838547"/>
                  <a:gd name="connsiteX18" fmla="*/ 2065582 w 3050331"/>
                  <a:gd name="connsiteY18" fmla="*/ 504421 h 1838547"/>
                  <a:gd name="connsiteX19" fmla="*/ 2283729 w 3050331"/>
                  <a:gd name="connsiteY19" fmla="*/ 47451 h 1838547"/>
                  <a:gd name="connsiteX20" fmla="*/ 2531513 w 3050331"/>
                  <a:gd name="connsiteY20" fmla="*/ 48829 h 1838547"/>
                  <a:gd name="connsiteX21" fmla="*/ 2752072 w 3050331"/>
                  <a:gd name="connsiteY21" fmla="*/ 191159 h 1838547"/>
                  <a:gd name="connsiteX22" fmla="*/ 2917835 w 3050331"/>
                  <a:gd name="connsiteY22" fmla="*/ 373120 h 1838547"/>
                  <a:gd name="connsiteX23" fmla="*/ 2990895 w 3050331"/>
                  <a:gd name="connsiteY23" fmla="*/ 472716 h 1838547"/>
                  <a:gd name="connsiteX24" fmla="*/ 3049481 w 3050331"/>
                  <a:gd name="connsiteY24" fmla="*/ 568866 h 1838547"/>
                  <a:gd name="connsiteX25" fmla="*/ 2971941 w 3050331"/>
                  <a:gd name="connsiteY25" fmla="*/ 678456 h 1838547"/>
                  <a:gd name="connsiteX26" fmla="*/ 2880616 w 3050331"/>
                  <a:gd name="connsiteY26" fmla="*/ 809068 h 1838547"/>
                  <a:gd name="connsiteX27" fmla="*/ 2671430 w 3050331"/>
                  <a:gd name="connsiteY27" fmla="*/ 1117506 h 1838547"/>
                  <a:gd name="connsiteX28" fmla="*/ 2460865 w 3050331"/>
                  <a:gd name="connsiteY28" fmla="*/ 1490044 h 1838547"/>
                  <a:gd name="connsiteX29" fmla="*/ 2456040 w 3050331"/>
                  <a:gd name="connsiteY29" fmla="*/ 1502795 h 1838547"/>
                  <a:gd name="connsiteX0" fmla="*/ 2454065 w 3048356"/>
                  <a:gd name="connsiteY0" fmla="*/ 1502795 h 1838547"/>
                  <a:gd name="connsiteX1" fmla="*/ 2339995 w 3048356"/>
                  <a:gd name="connsiteY1" fmla="*/ 1713704 h 1838547"/>
                  <a:gd name="connsiteX2" fmla="*/ 2265901 w 3048356"/>
                  <a:gd name="connsiteY2" fmla="*/ 1819504 h 1838547"/>
                  <a:gd name="connsiteX3" fmla="*/ 2148385 w 3048356"/>
                  <a:gd name="connsiteY3" fmla="*/ 1836735 h 1838547"/>
                  <a:gd name="connsiteX4" fmla="*/ 9134 w 3048356"/>
                  <a:gd name="connsiteY4" fmla="*/ 1836735 h 1838547"/>
                  <a:gd name="connsiteX5" fmla="*/ 153 w 3048356"/>
                  <a:gd name="connsiteY5" fmla="*/ 212181 h 1838547"/>
                  <a:gd name="connsiteX6" fmla="*/ 120277 w 3048356"/>
                  <a:gd name="connsiteY6" fmla="*/ 200119 h 1838547"/>
                  <a:gd name="connsiteX7" fmla="*/ 268121 w 3048356"/>
                  <a:gd name="connsiteY7" fmla="*/ 279727 h 1838547"/>
                  <a:gd name="connsiteX8" fmla="*/ 318436 w 3048356"/>
                  <a:gd name="connsiteY8" fmla="*/ 340381 h 1838547"/>
                  <a:gd name="connsiteX9" fmla="*/ 431127 w 3048356"/>
                  <a:gd name="connsiteY9" fmla="*/ 477541 h 1838547"/>
                  <a:gd name="connsiteX10" fmla="*/ 448014 w 3048356"/>
                  <a:gd name="connsiteY10" fmla="*/ 548878 h 1838547"/>
                  <a:gd name="connsiteX11" fmla="*/ 506255 w 3048356"/>
                  <a:gd name="connsiteY11" fmla="*/ 583340 h 1838547"/>
                  <a:gd name="connsiteX12" fmla="*/ 604473 w 3048356"/>
                  <a:gd name="connsiteY12" fmla="*/ 640203 h 1838547"/>
                  <a:gd name="connsiteX13" fmla="*/ 1006648 w 3048356"/>
                  <a:gd name="connsiteY13" fmla="*/ 834915 h 1838547"/>
                  <a:gd name="connsiteX14" fmla="*/ 1353684 w 3048356"/>
                  <a:gd name="connsiteY14" fmla="*/ 916591 h 1838547"/>
                  <a:gd name="connsiteX15" fmla="*/ 1699341 w 3048356"/>
                  <a:gd name="connsiteY15" fmla="*/ 954499 h 1838547"/>
                  <a:gd name="connsiteX16" fmla="*/ 1792044 w 3048356"/>
                  <a:gd name="connsiteY16" fmla="*/ 917969 h 1838547"/>
                  <a:gd name="connsiteX17" fmla="*/ 1934029 w 3048356"/>
                  <a:gd name="connsiteY17" fmla="*/ 733940 h 1838547"/>
                  <a:gd name="connsiteX18" fmla="*/ 2063607 w 3048356"/>
                  <a:gd name="connsiteY18" fmla="*/ 504421 h 1838547"/>
                  <a:gd name="connsiteX19" fmla="*/ 2281754 w 3048356"/>
                  <a:gd name="connsiteY19" fmla="*/ 47451 h 1838547"/>
                  <a:gd name="connsiteX20" fmla="*/ 2529538 w 3048356"/>
                  <a:gd name="connsiteY20" fmla="*/ 48829 h 1838547"/>
                  <a:gd name="connsiteX21" fmla="*/ 2750097 w 3048356"/>
                  <a:gd name="connsiteY21" fmla="*/ 191159 h 1838547"/>
                  <a:gd name="connsiteX22" fmla="*/ 2915860 w 3048356"/>
                  <a:gd name="connsiteY22" fmla="*/ 373120 h 1838547"/>
                  <a:gd name="connsiteX23" fmla="*/ 2988920 w 3048356"/>
                  <a:gd name="connsiteY23" fmla="*/ 472716 h 1838547"/>
                  <a:gd name="connsiteX24" fmla="*/ 3047506 w 3048356"/>
                  <a:gd name="connsiteY24" fmla="*/ 568866 h 1838547"/>
                  <a:gd name="connsiteX25" fmla="*/ 2969966 w 3048356"/>
                  <a:gd name="connsiteY25" fmla="*/ 678456 h 1838547"/>
                  <a:gd name="connsiteX26" fmla="*/ 2878641 w 3048356"/>
                  <a:gd name="connsiteY26" fmla="*/ 809068 h 1838547"/>
                  <a:gd name="connsiteX27" fmla="*/ 2669455 w 3048356"/>
                  <a:gd name="connsiteY27" fmla="*/ 1117506 h 1838547"/>
                  <a:gd name="connsiteX28" fmla="*/ 2458890 w 3048356"/>
                  <a:gd name="connsiteY28" fmla="*/ 1490044 h 1838547"/>
                  <a:gd name="connsiteX29" fmla="*/ 2454065 w 3048356"/>
                  <a:gd name="connsiteY29" fmla="*/ 1502795 h 1838547"/>
                  <a:gd name="connsiteX0" fmla="*/ 2460865 w 3055156"/>
                  <a:gd name="connsiteY0" fmla="*/ 1502795 h 1838547"/>
                  <a:gd name="connsiteX1" fmla="*/ 2346795 w 3055156"/>
                  <a:gd name="connsiteY1" fmla="*/ 1713704 h 1838547"/>
                  <a:gd name="connsiteX2" fmla="*/ 2272701 w 3055156"/>
                  <a:gd name="connsiteY2" fmla="*/ 1819504 h 1838547"/>
                  <a:gd name="connsiteX3" fmla="*/ 2155185 w 3055156"/>
                  <a:gd name="connsiteY3" fmla="*/ 1836735 h 1838547"/>
                  <a:gd name="connsiteX4" fmla="*/ 15934 w 3055156"/>
                  <a:gd name="connsiteY4" fmla="*/ 1836735 h 1838547"/>
                  <a:gd name="connsiteX5" fmla="*/ 6953 w 3055156"/>
                  <a:gd name="connsiteY5" fmla="*/ 212181 h 1838547"/>
                  <a:gd name="connsiteX6" fmla="*/ 127077 w 3055156"/>
                  <a:gd name="connsiteY6" fmla="*/ 200119 h 1838547"/>
                  <a:gd name="connsiteX7" fmla="*/ 274921 w 3055156"/>
                  <a:gd name="connsiteY7" fmla="*/ 279727 h 1838547"/>
                  <a:gd name="connsiteX8" fmla="*/ 325236 w 3055156"/>
                  <a:gd name="connsiteY8" fmla="*/ 340381 h 1838547"/>
                  <a:gd name="connsiteX9" fmla="*/ 437927 w 3055156"/>
                  <a:gd name="connsiteY9" fmla="*/ 477541 h 1838547"/>
                  <a:gd name="connsiteX10" fmla="*/ 454814 w 3055156"/>
                  <a:gd name="connsiteY10" fmla="*/ 548878 h 1838547"/>
                  <a:gd name="connsiteX11" fmla="*/ 513055 w 3055156"/>
                  <a:gd name="connsiteY11" fmla="*/ 583340 h 1838547"/>
                  <a:gd name="connsiteX12" fmla="*/ 611273 w 3055156"/>
                  <a:gd name="connsiteY12" fmla="*/ 640203 h 1838547"/>
                  <a:gd name="connsiteX13" fmla="*/ 1013448 w 3055156"/>
                  <a:gd name="connsiteY13" fmla="*/ 834915 h 1838547"/>
                  <a:gd name="connsiteX14" fmla="*/ 1360484 w 3055156"/>
                  <a:gd name="connsiteY14" fmla="*/ 916591 h 1838547"/>
                  <a:gd name="connsiteX15" fmla="*/ 1706141 w 3055156"/>
                  <a:gd name="connsiteY15" fmla="*/ 954499 h 1838547"/>
                  <a:gd name="connsiteX16" fmla="*/ 1798844 w 3055156"/>
                  <a:gd name="connsiteY16" fmla="*/ 917969 h 1838547"/>
                  <a:gd name="connsiteX17" fmla="*/ 1940829 w 3055156"/>
                  <a:gd name="connsiteY17" fmla="*/ 733940 h 1838547"/>
                  <a:gd name="connsiteX18" fmla="*/ 2070407 w 3055156"/>
                  <a:gd name="connsiteY18" fmla="*/ 504421 h 1838547"/>
                  <a:gd name="connsiteX19" fmla="*/ 2288554 w 3055156"/>
                  <a:gd name="connsiteY19" fmla="*/ 47451 h 1838547"/>
                  <a:gd name="connsiteX20" fmla="*/ 2536338 w 3055156"/>
                  <a:gd name="connsiteY20" fmla="*/ 48829 h 1838547"/>
                  <a:gd name="connsiteX21" fmla="*/ 2756897 w 3055156"/>
                  <a:gd name="connsiteY21" fmla="*/ 191159 h 1838547"/>
                  <a:gd name="connsiteX22" fmla="*/ 2922660 w 3055156"/>
                  <a:gd name="connsiteY22" fmla="*/ 373120 h 1838547"/>
                  <a:gd name="connsiteX23" fmla="*/ 2995720 w 3055156"/>
                  <a:gd name="connsiteY23" fmla="*/ 472716 h 1838547"/>
                  <a:gd name="connsiteX24" fmla="*/ 3054306 w 3055156"/>
                  <a:gd name="connsiteY24" fmla="*/ 568866 h 1838547"/>
                  <a:gd name="connsiteX25" fmla="*/ 2976766 w 3055156"/>
                  <a:gd name="connsiteY25" fmla="*/ 678456 h 1838547"/>
                  <a:gd name="connsiteX26" fmla="*/ 2885441 w 3055156"/>
                  <a:gd name="connsiteY26" fmla="*/ 809068 h 1838547"/>
                  <a:gd name="connsiteX27" fmla="*/ 2676255 w 3055156"/>
                  <a:gd name="connsiteY27" fmla="*/ 1117506 h 1838547"/>
                  <a:gd name="connsiteX28" fmla="*/ 2465690 w 3055156"/>
                  <a:gd name="connsiteY28" fmla="*/ 1490044 h 1838547"/>
                  <a:gd name="connsiteX29" fmla="*/ 2460865 w 3055156"/>
                  <a:gd name="connsiteY29" fmla="*/ 1502795 h 1838547"/>
                  <a:gd name="connsiteX0" fmla="*/ 2455004 w 3049295"/>
                  <a:gd name="connsiteY0" fmla="*/ 1502795 h 1838547"/>
                  <a:gd name="connsiteX1" fmla="*/ 2340934 w 3049295"/>
                  <a:gd name="connsiteY1" fmla="*/ 1713704 h 1838547"/>
                  <a:gd name="connsiteX2" fmla="*/ 2266840 w 3049295"/>
                  <a:gd name="connsiteY2" fmla="*/ 1819504 h 1838547"/>
                  <a:gd name="connsiteX3" fmla="*/ 2149324 w 3049295"/>
                  <a:gd name="connsiteY3" fmla="*/ 1836735 h 1838547"/>
                  <a:gd name="connsiteX4" fmla="*/ 10073 w 3049295"/>
                  <a:gd name="connsiteY4" fmla="*/ 1836735 h 1838547"/>
                  <a:gd name="connsiteX5" fmla="*/ 1092 w 3049295"/>
                  <a:gd name="connsiteY5" fmla="*/ 212181 h 1838547"/>
                  <a:gd name="connsiteX6" fmla="*/ 121216 w 3049295"/>
                  <a:gd name="connsiteY6" fmla="*/ 200119 h 1838547"/>
                  <a:gd name="connsiteX7" fmla="*/ 269060 w 3049295"/>
                  <a:gd name="connsiteY7" fmla="*/ 279727 h 1838547"/>
                  <a:gd name="connsiteX8" fmla="*/ 319375 w 3049295"/>
                  <a:gd name="connsiteY8" fmla="*/ 340381 h 1838547"/>
                  <a:gd name="connsiteX9" fmla="*/ 432066 w 3049295"/>
                  <a:gd name="connsiteY9" fmla="*/ 477541 h 1838547"/>
                  <a:gd name="connsiteX10" fmla="*/ 448953 w 3049295"/>
                  <a:gd name="connsiteY10" fmla="*/ 548878 h 1838547"/>
                  <a:gd name="connsiteX11" fmla="*/ 507194 w 3049295"/>
                  <a:gd name="connsiteY11" fmla="*/ 583340 h 1838547"/>
                  <a:gd name="connsiteX12" fmla="*/ 605412 w 3049295"/>
                  <a:gd name="connsiteY12" fmla="*/ 640203 h 1838547"/>
                  <a:gd name="connsiteX13" fmla="*/ 1007587 w 3049295"/>
                  <a:gd name="connsiteY13" fmla="*/ 834915 h 1838547"/>
                  <a:gd name="connsiteX14" fmla="*/ 1354623 w 3049295"/>
                  <a:gd name="connsiteY14" fmla="*/ 916591 h 1838547"/>
                  <a:gd name="connsiteX15" fmla="*/ 1700280 w 3049295"/>
                  <a:gd name="connsiteY15" fmla="*/ 954499 h 1838547"/>
                  <a:gd name="connsiteX16" fmla="*/ 1792983 w 3049295"/>
                  <a:gd name="connsiteY16" fmla="*/ 917969 h 1838547"/>
                  <a:gd name="connsiteX17" fmla="*/ 1934968 w 3049295"/>
                  <a:gd name="connsiteY17" fmla="*/ 733940 h 1838547"/>
                  <a:gd name="connsiteX18" fmla="*/ 2064546 w 3049295"/>
                  <a:gd name="connsiteY18" fmla="*/ 504421 h 1838547"/>
                  <a:gd name="connsiteX19" fmla="*/ 2282693 w 3049295"/>
                  <a:gd name="connsiteY19" fmla="*/ 47451 h 1838547"/>
                  <a:gd name="connsiteX20" fmla="*/ 2530477 w 3049295"/>
                  <a:gd name="connsiteY20" fmla="*/ 48829 h 1838547"/>
                  <a:gd name="connsiteX21" fmla="*/ 2751036 w 3049295"/>
                  <a:gd name="connsiteY21" fmla="*/ 191159 h 1838547"/>
                  <a:gd name="connsiteX22" fmla="*/ 2916799 w 3049295"/>
                  <a:gd name="connsiteY22" fmla="*/ 373120 h 1838547"/>
                  <a:gd name="connsiteX23" fmla="*/ 2989859 w 3049295"/>
                  <a:gd name="connsiteY23" fmla="*/ 472716 h 1838547"/>
                  <a:gd name="connsiteX24" fmla="*/ 3048445 w 3049295"/>
                  <a:gd name="connsiteY24" fmla="*/ 568866 h 1838547"/>
                  <a:gd name="connsiteX25" fmla="*/ 2970905 w 3049295"/>
                  <a:gd name="connsiteY25" fmla="*/ 678456 h 1838547"/>
                  <a:gd name="connsiteX26" fmla="*/ 2879580 w 3049295"/>
                  <a:gd name="connsiteY26" fmla="*/ 809068 h 1838547"/>
                  <a:gd name="connsiteX27" fmla="*/ 2670394 w 3049295"/>
                  <a:gd name="connsiteY27" fmla="*/ 1117506 h 1838547"/>
                  <a:gd name="connsiteX28" fmla="*/ 2459829 w 3049295"/>
                  <a:gd name="connsiteY28" fmla="*/ 1490044 h 1838547"/>
                  <a:gd name="connsiteX29" fmla="*/ 2455004 w 3049295"/>
                  <a:gd name="connsiteY29" fmla="*/ 1502795 h 1838547"/>
                  <a:gd name="connsiteX0" fmla="*/ 2449188 w 3043479"/>
                  <a:gd name="connsiteY0" fmla="*/ 1502795 h 1838547"/>
                  <a:gd name="connsiteX1" fmla="*/ 2335118 w 3043479"/>
                  <a:gd name="connsiteY1" fmla="*/ 1713704 h 1838547"/>
                  <a:gd name="connsiteX2" fmla="*/ 2261024 w 3043479"/>
                  <a:gd name="connsiteY2" fmla="*/ 1819504 h 1838547"/>
                  <a:gd name="connsiteX3" fmla="*/ 2143508 w 3043479"/>
                  <a:gd name="connsiteY3" fmla="*/ 1836735 h 1838547"/>
                  <a:gd name="connsiteX4" fmla="*/ 4257 w 3043479"/>
                  <a:gd name="connsiteY4" fmla="*/ 1836735 h 1838547"/>
                  <a:gd name="connsiteX5" fmla="*/ 2488 w 3043479"/>
                  <a:gd name="connsiteY5" fmla="*/ 255454 h 1838547"/>
                  <a:gd name="connsiteX6" fmla="*/ 115400 w 3043479"/>
                  <a:gd name="connsiteY6" fmla="*/ 200119 h 1838547"/>
                  <a:gd name="connsiteX7" fmla="*/ 263244 w 3043479"/>
                  <a:gd name="connsiteY7" fmla="*/ 279727 h 1838547"/>
                  <a:gd name="connsiteX8" fmla="*/ 313559 w 3043479"/>
                  <a:gd name="connsiteY8" fmla="*/ 340381 h 1838547"/>
                  <a:gd name="connsiteX9" fmla="*/ 426250 w 3043479"/>
                  <a:gd name="connsiteY9" fmla="*/ 477541 h 1838547"/>
                  <a:gd name="connsiteX10" fmla="*/ 443137 w 3043479"/>
                  <a:gd name="connsiteY10" fmla="*/ 548878 h 1838547"/>
                  <a:gd name="connsiteX11" fmla="*/ 501378 w 3043479"/>
                  <a:gd name="connsiteY11" fmla="*/ 583340 h 1838547"/>
                  <a:gd name="connsiteX12" fmla="*/ 599596 w 3043479"/>
                  <a:gd name="connsiteY12" fmla="*/ 640203 h 1838547"/>
                  <a:gd name="connsiteX13" fmla="*/ 1001771 w 3043479"/>
                  <a:gd name="connsiteY13" fmla="*/ 834915 h 1838547"/>
                  <a:gd name="connsiteX14" fmla="*/ 1348807 w 3043479"/>
                  <a:gd name="connsiteY14" fmla="*/ 916591 h 1838547"/>
                  <a:gd name="connsiteX15" fmla="*/ 1694464 w 3043479"/>
                  <a:gd name="connsiteY15" fmla="*/ 954499 h 1838547"/>
                  <a:gd name="connsiteX16" fmla="*/ 1787167 w 3043479"/>
                  <a:gd name="connsiteY16" fmla="*/ 917969 h 1838547"/>
                  <a:gd name="connsiteX17" fmla="*/ 1929152 w 3043479"/>
                  <a:gd name="connsiteY17" fmla="*/ 733940 h 1838547"/>
                  <a:gd name="connsiteX18" fmla="*/ 2058730 w 3043479"/>
                  <a:gd name="connsiteY18" fmla="*/ 504421 h 1838547"/>
                  <a:gd name="connsiteX19" fmla="*/ 2276877 w 3043479"/>
                  <a:gd name="connsiteY19" fmla="*/ 47451 h 1838547"/>
                  <a:gd name="connsiteX20" fmla="*/ 2524661 w 3043479"/>
                  <a:gd name="connsiteY20" fmla="*/ 48829 h 1838547"/>
                  <a:gd name="connsiteX21" fmla="*/ 2745220 w 3043479"/>
                  <a:gd name="connsiteY21" fmla="*/ 191159 h 1838547"/>
                  <a:gd name="connsiteX22" fmla="*/ 2910983 w 3043479"/>
                  <a:gd name="connsiteY22" fmla="*/ 373120 h 1838547"/>
                  <a:gd name="connsiteX23" fmla="*/ 2984043 w 3043479"/>
                  <a:gd name="connsiteY23" fmla="*/ 472716 h 1838547"/>
                  <a:gd name="connsiteX24" fmla="*/ 3042629 w 3043479"/>
                  <a:gd name="connsiteY24" fmla="*/ 568866 h 1838547"/>
                  <a:gd name="connsiteX25" fmla="*/ 2965089 w 3043479"/>
                  <a:gd name="connsiteY25" fmla="*/ 678456 h 1838547"/>
                  <a:gd name="connsiteX26" fmla="*/ 2873764 w 3043479"/>
                  <a:gd name="connsiteY26" fmla="*/ 809068 h 1838547"/>
                  <a:gd name="connsiteX27" fmla="*/ 2664578 w 3043479"/>
                  <a:gd name="connsiteY27" fmla="*/ 1117506 h 1838547"/>
                  <a:gd name="connsiteX28" fmla="*/ 2454013 w 3043479"/>
                  <a:gd name="connsiteY28" fmla="*/ 1490044 h 1838547"/>
                  <a:gd name="connsiteX29" fmla="*/ 2449188 w 3043479"/>
                  <a:gd name="connsiteY29" fmla="*/ 1502795 h 1838547"/>
                  <a:gd name="connsiteX0" fmla="*/ 2449188 w 3043479"/>
                  <a:gd name="connsiteY0" fmla="*/ 1502795 h 1838547"/>
                  <a:gd name="connsiteX1" fmla="*/ 2335118 w 3043479"/>
                  <a:gd name="connsiteY1" fmla="*/ 1713704 h 1838547"/>
                  <a:gd name="connsiteX2" fmla="*/ 2261024 w 3043479"/>
                  <a:gd name="connsiteY2" fmla="*/ 1819504 h 1838547"/>
                  <a:gd name="connsiteX3" fmla="*/ 2143508 w 3043479"/>
                  <a:gd name="connsiteY3" fmla="*/ 1836735 h 1838547"/>
                  <a:gd name="connsiteX4" fmla="*/ 4257 w 3043479"/>
                  <a:gd name="connsiteY4" fmla="*/ 1836735 h 1838547"/>
                  <a:gd name="connsiteX5" fmla="*/ 2488 w 3043479"/>
                  <a:gd name="connsiteY5" fmla="*/ 255454 h 1838547"/>
                  <a:gd name="connsiteX6" fmla="*/ 115400 w 3043479"/>
                  <a:gd name="connsiteY6" fmla="*/ 200119 h 1838547"/>
                  <a:gd name="connsiteX7" fmla="*/ 263244 w 3043479"/>
                  <a:gd name="connsiteY7" fmla="*/ 279727 h 1838547"/>
                  <a:gd name="connsiteX8" fmla="*/ 313559 w 3043479"/>
                  <a:gd name="connsiteY8" fmla="*/ 340381 h 1838547"/>
                  <a:gd name="connsiteX9" fmla="*/ 426250 w 3043479"/>
                  <a:gd name="connsiteY9" fmla="*/ 477541 h 1838547"/>
                  <a:gd name="connsiteX10" fmla="*/ 443137 w 3043479"/>
                  <a:gd name="connsiteY10" fmla="*/ 548878 h 1838547"/>
                  <a:gd name="connsiteX11" fmla="*/ 501378 w 3043479"/>
                  <a:gd name="connsiteY11" fmla="*/ 583340 h 1838547"/>
                  <a:gd name="connsiteX12" fmla="*/ 599596 w 3043479"/>
                  <a:gd name="connsiteY12" fmla="*/ 640203 h 1838547"/>
                  <a:gd name="connsiteX13" fmla="*/ 1001771 w 3043479"/>
                  <a:gd name="connsiteY13" fmla="*/ 834915 h 1838547"/>
                  <a:gd name="connsiteX14" fmla="*/ 1348807 w 3043479"/>
                  <a:gd name="connsiteY14" fmla="*/ 916591 h 1838547"/>
                  <a:gd name="connsiteX15" fmla="*/ 1694464 w 3043479"/>
                  <a:gd name="connsiteY15" fmla="*/ 954499 h 1838547"/>
                  <a:gd name="connsiteX16" fmla="*/ 1787167 w 3043479"/>
                  <a:gd name="connsiteY16" fmla="*/ 917969 h 1838547"/>
                  <a:gd name="connsiteX17" fmla="*/ 1929152 w 3043479"/>
                  <a:gd name="connsiteY17" fmla="*/ 733940 h 1838547"/>
                  <a:gd name="connsiteX18" fmla="*/ 2058730 w 3043479"/>
                  <a:gd name="connsiteY18" fmla="*/ 504421 h 1838547"/>
                  <a:gd name="connsiteX19" fmla="*/ 2276877 w 3043479"/>
                  <a:gd name="connsiteY19" fmla="*/ 47451 h 1838547"/>
                  <a:gd name="connsiteX20" fmla="*/ 2524661 w 3043479"/>
                  <a:gd name="connsiteY20" fmla="*/ 48829 h 1838547"/>
                  <a:gd name="connsiteX21" fmla="*/ 2745220 w 3043479"/>
                  <a:gd name="connsiteY21" fmla="*/ 191159 h 1838547"/>
                  <a:gd name="connsiteX22" fmla="*/ 2910983 w 3043479"/>
                  <a:gd name="connsiteY22" fmla="*/ 373120 h 1838547"/>
                  <a:gd name="connsiteX23" fmla="*/ 2984043 w 3043479"/>
                  <a:gd name="connsiteY23" fmla="*/ 472716 h 1838547"/>
                  <a:gd name="connsiteX24" fmla="*/ 3042629 w 3043479"/>
                  <a:gd name="connsiteY24" fmla="*/ 568866 h 1838547"/>
                  <a:gd name="connsiteX25" fmla="*/ 2965089 w 3043479"/>
                  <a:gd name="connsiteY25" fmla="*/ 678456 h 1838547"/>
                  <a:gd name="connsiteX26" fmla="*/ 2873764 w 3043479"/>
                  <a:gd name="connsiteY26" fmla="*/ 809068 h 1838547"/>
                  <a:gd name="connsiteX27" fmla="*/ 2664578 w 3043479"/>
                  <a:gd name="connsiteY27" fmla="*/ 1117506 h 1838547"/>
                  <a:gd name="connsiteX28" fmla="*/ 2454013 w 3043479"/>
                  <a:gd name="connsiteY28" fmla="*/ 1490044 h 1838547"/>
                  <a:gd name="connsiteX29" fmla="*/ 2449188 w 3043479"/>
                  <a:gd name="connsiteY29" fmla="*/ 1502795 h 1838547"/>
                  <a:gd name="connsiteX0" fmla="*/ 2455003 w 3049294"/>
                  <a:gd name="connsiteY0" fmla="*/ 1502795 h 1838547"/>
                  <a:gd name="connsiteX1" fmla="*/ 2340933 w 3049294"/>
                  <a:gd name="connsiteY1" fmla="*/ 1713704 h 1838547"/>
                  <a:gd name="connsiteX2" fmla="*/ 2266839 w 3049294"/>
                  <a:gd name="connsiteY2" fmla="*/ 1819504 h 1838547"/>
                  <a:gd name="connsiteX3" fmla="*/ 2149323 w 3049294"/>
                  <a:gd name="connsiteY3" fmla="*/ 1836735 h 1838547"/>
                  <a:gd name="connsiteX4" fmla="*/ 10072 w 3049294"/>
                  <a:gd name="connsiteY4" fmla="*/ 1836735 h 1838547"/>
                  <a:gd name="connsiteX5" fmla="*/ 1091 w 3049294"/>
                  <a:gd name="connsiteY5" fmla="*/ 147270 h 1838547"/>
                  <a:gd name="connsiteX6" fmla="*/ 121215 w 3049294"/>
                  <a:gd name="connsiteY6" fmla="*/ 200119 h 1838547"/>
                  <a:gd name="connsiteX7" fmla="*/ 269059 w 3049294"/>
                  <a:gd name="connsiteY7" fmla="*/ 279727 h 1838547"/>
                  <a:gd name="connsiteX8" fmla="*/ 319374 w 3049294"/>
                  <a:gd name="connsiteY8" fmla="*/ 340381 h 1838547"/>
                  <a:gd name="connsiteX9" fmla="*/ 432065 w 3049294"/>
                  <a:gd name="connsiteY9" fmla="*/ 477541 h 1838547"/>
                  <a:gd name="connsiteX10" fmla="*/ 448952 w 3049294"/>
                  <a:gd name="connsiteY10" fmla="*/ 548878 h 1838547"/>
                  <a:gd name="connsiteX11" fmla="*/ 507193 w 3049294"/>
                  <a:gd name="connsiteY11" fmla="*/ 583340 h 1838547"/>
                  <a:gd name="connsiteX12" fmla="*/ 605411 w 3049294"/>
                  <a:gd name="connsiteY12" fmla="*/ 640203 h 1838547"/>
                  <a:gd name="connsiteX13" fmla="*/ 1007586 w 3049294"/>
                  <a:gd name="connsiteY13" fmla="*/ 834915 h 1838547"/>
                  <a:gd name="connsiteX14" fmla="*/ 1354622 w 3049294"/>
                  <a:gd name="connsiteY14" fmla="*/ 916591 h 1838547"/>
                  <a:gd name="connsiteX15" fmla="*/ 1700279 w 3049294"/>
                  <a:gd name="connsiteY15" fmla="*/ 954499 h 1838547"/>
                  <a:gd name="connsiteX16" fmla="*/ 1792982 w 3049294"/>
                  <a:gd name="connsiteY16" fmla="*/ 917969 h 1838547"/>
                  <a:gd name="connsiteX17" fmla="*/ 1934967 w 3049294"/>
                  <a:gd name="connsiteY17" fmla="*/ 733940 h 1838547"/>
                  <a:gd name="connsiteX18" fmla="*/ 2064545 w 3049294"/>
                  <a:gd name="connsiteY18" fmla="*/ 504421 h 1838547"/>
                  <a:gd name="connsiteX19" fmla="*/ 2282692 w 3049294"/>
                  <a:gd name="connsiteY19" fmla="*/ 47451 h 1838547"/>
                  <a:gd name="connsiteX20" fmla="*/ 2530476 w 3049294"/>
                  <a:gd name="connsiteY20" fmla="*/ 48829 h 1838547"/>
                  <a:gd name="connsiteX21" fmla="*/ 2751035 w 3049294"/>
                  <a:gd name="connsiteY21" fmla="*/ 191159 h 1838547"/>
                  <a:gd name="connsiteX22" fmla="*/ 2916798 w 3049294"/>
                  <a:gd name="connsiteY22" fmla="*/ 373120 h 1838547"/>
                  <a:gd name="connsiteX23" fmla="*/ 2989858 w 3049294"/>
                  <a:gd name="connsiteY23" fmla="*/ 472716 h 1838547"/>
                  <a:gd name="connsiteX24" fmla="*/ 3048444 w 3049294"/>
                  <a:gd name="connsiteY24" fmla="*/ 568866 h 1838547"/>
                  <a:gd name="connsiteX25" fmla="*/ 2970904 w 3049294"/>
                  <a:gd name="connsiteY25" fmla="*/ 678456 h 1838547"/>
                  <a:gd name="connsiteX26" fmla="*/ 2879579 w 3049294"/>
                  <a:gd name="connsiteY26" fmla="*/ 809068 h 1838547"/>
                  <a:gd name="connsiteX27" fmla="*/ 2670393 w 3049294"/>
                  <a:gd name="connsiteY27" fmla="*/ 1117506 h 1838547"/>
                  <a:gd name="connsiteX28" fmla="*/ 2459828 w 3049294"/>
                  <a:gd name="connsiteY28" fmla="*/ 1490044 h 1838547"/>
                  <a:gd name="connsiteX29" fmla="*/ 2455003 w 3049294"/>
                  <a:gd name="connsiteY29" fmla="*/ 1502795 h 1838547"/>
                  <a:gd name="connsiteX0" fmla="*/ 2455003 w 3049294"/>
                  <a:gd name="connsiteY0" fmla="*/ 1502795 h 1838547"/>
                  <a:gd name="connsiteX1" fmla="*/ 2340933 w 3049294"/>
                  <a:gd name="connsiteY1" fmla="*/ 1713704 h 1838547"/>
                  <a:gd name="connsiteX2" fmla="*/ 2266839 w 3049294"/>
                  <a:gd name="connsiteY2" fmla="*/ 1819504 h 1838547"/>
                  <a:gd name="connsiteX3" fmla="*/ 2149323 w 3049294"/>
                  <a:gd name="connsiteY3" fmla="*/ 1836735 h 1838547"/>
                  <a:gd name="connsiteX4" fmla="*/ 10072 w 3049294"/>
                  <a:gd name="connsiteY4" fmla="*/ 1836735 h 1838547"/>
                  <a:gd name="connsiteX5" fmla="*/ 1091 w 3049294"/>
                  <a:gd name="connsiteY5" fmla="*/ 147270 h 1838547"/>
                  <a:gd name="connsiteX6" fmla="*/ 121215 w 3049294"/>
                  <a:gd name="connsiteY6" fmla="*/ 200119 h 1838547"/>
                  <a:gd name="connsiteX7" fmla="*/ 269059 w 3049294"/>
                  <a:gd name="connsiteY7" fmla="*/ 279727 h 1838547"/>
                  <a:gd name="connsiteX8" fmla="*/ 319374 w 3049294"/>
                  <a:gd name="connsiteY8" fmla="*/ 340381 h 1838547"/>
                  <a:gd name="connsiteX9" fmla="*/ 432065 w 3049294"/>
                  <a:gd name="connsiteY9" fmla="*/ 477541 h 1838547"/>
                  <a:gd name="connsiteX10" fmla="*/ 448952 w 3049294"/>
                  <a:gd name="connsiteY10" fmla="*/ 548878 h 1838547"/>
                  <a:gd name="connsiteX11" fmla="*/ 507193 w 3049294"/>
                  <a:gd name="connsiteY11" fmla="*/ 583340 h 1838547"/>
                  <a:gd name="connsiteX12" fmla="*/ 605411 w 3049294"/>
                  <a:gd name="connsiteY12" fmla="*/ 640203 h 1838547"/>
                  <a:gd name="connsiteX13" fmla="*/ 1007586 w 3049294"/>
                  <a:gd name="connsiteY13" fmla="*/ 834915 h 1838547"/>
                  <a:gd name="connsiteX14" fmla="*/ 1354622 w 3049294"/>
                  <a:gd name="connsiteY14" fmla="*/ 916591 h 1838547"/>
                  <a:gd name="connsiteX15" fmla="*/ 1700279 w 3049294"/>
                  <a:gd name="connsiteY15" fmla="*/ 954499 h 1838547"/>
                  <a:gd name="connsiteX16" fmla="*/ 1792982 w 3049294"/>
                  <a:gd name="connsiteY16" fmla="*/ 917969 h 1838547"/>
                  <a:gd name="connsiteX17" fmla="*/ 1934967 w 3049294"/>
                  <a:gd name="connsiteY17" fmla="*/ 733940 h 1838547"/>
                  <a:gd name="connsiteX18" fmla="*/ 2064545 w 3049294"/>
                  <a:gd name="connsiteY18" fmla="*/ 504421 h 1838547"/>
                  <a:gd name="connsiteX19" fmla="*/ 2282692 w 3049294"/>
                  <a:gd name="connsiteY19" fmla="*/ 47451 h 1838547"/>
                  <a:gd name="connsiteX20" fmla="*/ 2530476 w 3049294"/>
                  <a:gd name="connsiteY20" fmla="*/ 48829 h 1838547"/>
                  <a:gd name="connsiteX21" fmla="*/ 2751035 w 3049294"/>
                  <a:gd name="connsiteY21" fmla="*/ 191159 h 1838547"/>
                  <a:gd name="connsiteX22" fmla="*/ 2916798 w 3049294"/>
                  <a:gd name="connsiteY22" fmla="*/ 373120 h 1838547"/>
                  <a:gd name="connsiteX23" fmla="*/ 2989858 w 3049294"/>
                  <a:gd name="connsiteY23" fmla="*/ 472716 h 1838547"/>
                  <a:gd name="connsiteX24" fmla="*/ 3048444 w 3049294"/>
                  <a:gd name="connsiteY24" fmla="*/ 568866 h 1838547"/>
                  <a:gd name="connsiteX25" fmla="*/ 2970904 w 3049294"/>
                  <a:gd name="connsiteY25" fmla="*/ 678456 h 1838547"/>
                  <a:gd name="connsiteX26" fmla="*/ 2879579 w 3049294"/>
                  <a:gd name="connsiteY26" fmla="*/ 809068 h 1838547"/>
                  <a:gd name="connsiteX27" fmla="*/ 2670393 w 3049294"/>
                  <a:gd name="connsiteY27" fmla="*/ 1117506 h 1838547"/>
                  <a:gd name="connsiteX28" fmla="*/ 2459828 w 3049294"/>
                  <a:gd name="connsiteY28" fmla="*/ 1490044 h 1838547"/>
                  <a:gd name="connsiteX29" fmla="*/ 2455003 w 3049294"/>
                  <a:gd name="connsiteY29" fmla="*/ 1502795 h 1838547"/>
                  <a:gd name="connsiteX0" fmla="*/ 2455003 w 3049294"/>
                  <a:gd name="connsiteY0" fmla="*/ 1502795 h 1838547"/>
                  <a:gd name="connsiteX1" fmla="*/ 2340933 w 3049294"/>
                  <a:gd name="connsiteY1" fmla="*/ 1713704 h 1838547"/>
                  <a:gd name="connsiteX2" fmla="*/ 2266839 w 3049294"/>
                  <a:gd name="connsiteY2" fmla="*/ 1819504 h 1838547"/>
                  <a:gd name="connsiteX3" fmla="*/ 2149323 w 3049294"/>
                  <a:gd name="connsiteY3" fmla="*/ 1836735 h 1838547"/>
                  <a:gd name="connsiteX4" fmla="*/ 10072 w 3049294"/>
                  <a:gd name="connsiteY4" fmla="*/ 1836735 h 1838547"/>
                  <a:gd name="connsiteX5" fmla="*/ 1091 w 3049294"/>
                  <a:gd name="connsiteY5" fmla="*/ 147270 h 1838547"/>
                  <a:gd name="connsiteX6" fmla="*/ 121215 w 3049294"/>
                  <a:gd name="connsiteY6" fmla="*/ 200119 h 1838547"/>
                  <a:gd name="connsiteX7" fmla="*/ 319374 w 3049294"/>
                  <a:gd name="connsiteY7" fmla="*/ 340381 h 1838547"/>
                  <a:gd name="connsiteX8" fmla="*/ 432065 w 3049294"/>
                  <a:gd name="connsiteY8" fmla="*/ 477541 h 1838547"/>
                  <a:gd name="connsiteX9" fmla="*/ 448952 w 3049294"/>
                  <a:gd name="connsiteY9" fmla="*/ 548878 h 1838547"/>
                  <a:gd name="connsiteX10" fmla="*/ 507193 w 3049294"/>
                  <a:gd name="connsiteY10" fmla="*/ 583340 h 1838547"/>
                  <a:gd name="connsiteX11" fmla="*/ 605411 w 3049294"/>
                  <a:gd name="connsiteY11" fmla="*/ 640203 h 1838547"/>
                  <a:gd name="connsiteX12" fmla="*/ 1007586 w 3049294"/>
                  <a:gd name="connsiteY12" fmla="*/ 834915 h 1838547"/>
                  <a:gd name="connsiteX13" fmla="*/ 1354622 w 3049294"/>
                  <a:gd name="connsiteY13" fmla="*/ 916591 h 1838547"/>
                  <a:gd name="connsiteX14" fmla="*/ 1700279 w 3049294"/>
                  <a:gd name="connsiteY14" fmla="*/ 954499 h 1838547"/>
                  <a:gd name="connsiteX15" fmla="*/ 1792982 w 3049294"/>
                  <a:gd name="connsiteY15" fmla="*/ 917969 h 1838547"/>
                  <a:gd name="connsiteX16" fmla="*/ 1934967 w 3049294"/>
                  <a:gd name="connsiteY16" fmla="*/ 733940 h 1838547"/>
                  <a:gd name="connsiteX17" fmla="*/ 2064545 w 3049294"/>
                  <a:gd name="connsiteY17" fmla="*/ 504421 h 1838547"/>
                  <a:gd name="connsiteX18" fmla="*/ 2282692 w 3049294"/>
                  <a:gd name="connsiteY18" fmla="*/ 47451 h 1838547"/>
                  <a:gd name="connsiteX19" fmla="*/ 2530476 w 3049294"/>
                  <a:gd name="connsiteY19" fmla="*/ 48829 h 1838547"/>
                  <a:gd name="connsiteX20" fmla="*/ 2751035 w 3049294"/>
                  <a:gd name="connsiteY20" fmla="*/ 191159 h 1838547"/>
                  <a:gd name="connsiteX21" fmla="*/ 2916798 w 3049294"/>
                  <a:gd name="connsiteY21" fmla="*/ 373120 h 1838547"/>
                  <a:gd name="connsiteX22" fmla="*/ 2989858 w 3049294"/>
                  <a:gd name="connsiteY22" fmla="*/ 472716 h 1838547"/>
                  <a:gd name="connsiteX23" fmla="*/ 3048444 w 3049294"/>
                  <a:gd name="connsiteY23" fmla="*/ 568866 h 1838547"/>
                  <a:gd name="connsiteX24" fmla="*/ 2970904 w 3049294"/>
                  <a:gd name="connsiteY24" fmla="*/ 678456 h 1838547"/>
                  <a:gd name="connsiteX25" fmla="*/ 2879579 w 3049294"/>
                  <a:gd name="connsiteY25" fmla="*/ 809068 h 1838547"/>
                  <a:gd name="connsiteX26" fmla="*/ 2670393 w 3049294"/>
                  <a:gd name="connsiteY26" fmla="*/ 1117506 h 1838547"/>
                  <a:gd name="connsiteX27" fmla="*/ 2459828 w 3049294"/>
                  <a:gd name="connsiteY27" fmla="*/ 1490044 h 1838547"/>
                  <a:gd name="connsiteX28" fmla="*/ 2455003 w 3049294"/>
                  <a:gd name="connsiteY28" fmla="*/ 1502795 h 1838547"/>
                  <a:gd name="connsiteX0" fmla="*/ 2455003 w 3049294"/>
                  <a:gd name="connsiteY0" fmla="*/ 1502795 h 1838547"/>
                  <a:gd name="connsiteX1" fmla="*/ 2340933 w 3049294"/>
                  <a:gd name="connsiteY1" fmla="*/ 1713704 h 1838547"/>
                  <a:gd name="connsiteX2" fmla="*/ 2266839 w 3049294"/>
                  <a:gd name="connsiteY2" fmla="*/ 1819504 h 1838547"/>
                  <a:gd name="connsiteX3" fmla="*/ 2149323 w 3049294"/>
                  <a:gd name="connsiteY3" fmla="*/ 1836735 h 1838547"/>
                  <a:gd name="connsiteX4" fmla="*/ 10072 w 3049294"/>
                  <a:gd name="connsiteY4" fmla="*/ 1836735 h 1838547"/>
                  <a:gd name="connsiteX5" fmla="*/ 1091 w 3049294"/>
                  <a:gd name="connsiteY5" fmla="*/ 147270 h 1838547"/>
                  <a:gd name="connsiteX6" fmla="*/ 319374 w 3049294"/>
                  <a:gd name="connsiteY6" fmla="*/ 340381 h 1838547"/>
                  <a:gd name="connsiteX7" fmla="*/ 432065 w 3049294"/>
                  <a:gd name="connsiteY7" fmla="*/ 477541 h 1838547"/>
                  <a:gd name="connsiteX8" fmla="*/ 448952 w 3049294"/>
                  <a:gd name="connsiteY8" fmla="*/ 548878 h 1838547"/>
                  <a:gd name="connsiteX9" fmla="*/ 507193 w 3049294"/>
                  <a:gd name="connsiteY9" fmla="*/ 583340 h 1838547"/>
                  <a:gd name="connsiteX10" fmla="*/ 605411 w 3049294"/>
                  <a:gd name="connsiteY10" fmla="*/ 640203 h 1838547"/>
                  <a:gd name="connsiteX11" fmla="*/ 1007586 w 3049294"/>
                  <a:gd name="connsiteY11" fmla="*/ 834915 h 1838547"/>
                  <a:gd name="connsiteX12" fmla="*/ 1354622 w 3049294"/>
                  <a:gd name="connsiteY12" fmla="*/ 916591 h 1838547"/>
                  <a:gd name="connsiteX13" fmla="*/ 1700279 w 3049294"/>
                  <a:gd name="connsiteY13" fmla="*/ 954499 h 1838547"/>
                  <a:gd name="connsiteX14" fmla="*/ 1792982 w 3049294"/>
                  <a:gd name="connsiteY14" fmla="*/ 917969 h 1838547"/>
                  <a:gd name="connsiteX15" fmla="*/ 1934967 w 3049294"/>
                  <a:gd name="connsiteY15" fmla="*/ 733940 h 1838547"/>
                  <a:gd name="connsiteX16" fmla="*/ 2064545 w 3049294"/>
                  <a:gd name="connsiteY16" fmla="*/ 504421 h 1838547"/>
                  <a:gd name="connsiteX17" fmla="*/ 2282692 w 3049294"/>
                  <a:gd name="connsiteY17" fmla="*/ 47451 h 1838547"/>
                  <a:gd name="connsiteX18" fmla="*/ 2530476 w 3049294"/>
                  <a:gd name="connsiteY18" fmla="*/ 48829 h 1838547"/>
                  <a:gd name="connsiteX19" fmla="*/ 2751035 w 3049294"/>
                  <a:gd name="connsiteY19" fmla="*/ 191159 h 1838547"/>
                  <a:gd name="connsiteX20" fmla="*/ 2916798 w 3049294"/>
                  <a:gd name="connsiteY20" fmla="*/ 373120 h 1838547"/>
                  <a:gd name="connsiteX21" fmla="*/ 2989858 w 3049294"/>
                  <a:gd name="connsiteY21" fmla="*/ 472716 h 1838547"/>
                  <a:gd name="connsiteX22" fmla="*/ 3048444 w 3049294"/>
                  <a:gd name="connsiteY22" fmla="*/ 568866 h 1838547"/>
                  <a:gd name="connsiteX23" fmla="*/ 2970904 w 3049294"/>
                  <a:gd name="connsiteY23" fmla="*/ 678456 h 1838547"/>
                  <a:gd name="connsiteX24" fmla="*/ 2879579 w 3049294"/>
                  <a:gd name="connsiteY24" fmla="*/ 809068 h 1838547"/>
                  <a:gd name="connsiteX25" fmla="*/ 2670393 w 3049294"/>
                  <a:gd name="connsiteY25" fmla="*/ 1117506 h 1838547"/>
                  <a:gd name="connsiteX26" fmla="*/ 2459828 w 3049294"/>
                  <a:gd name="connsiteY26" fmla="*/ 1490044 h 1838547"/>
                  <a:gd name="connsiteX27" fmla="*/ 2455003 w 3049294"/>
                  <a:gd name="connsiteY27" fmla="*/ 1502795 h 1838547"/>
                  <a:gd name="connsiteX0" fmla="*/ 2455003 w 3049294"/>
                  <a:gd name="connsiteY0" fmla="*/ 1502795 h 1838547"/>
                  <a:gd name="connsiteX1" fmla="*/ 2340933 w 3049294"/>
                  <a:gd name="connsiteY1" fmla="*/ 1713704 h 1838547"/>
                  <a:gd name="connsiteX2" fmla="*/ 2266839 w 3049294"/>
                  <a:gd name="connsiteY2" fmla="*/ 1819504 h 1838547"/>
                  <a:gd name="connsiteX3" fmla="*/ 2149323 w 3049294"/>
                  <a:gd name="connsiteY3" fmla="*/ 1836735 h 1838547"/>
                  <a:gd name="connsiteX4" fmla="*/ 10072 w 3049294"/>
                  <a:gd name="connsiteY4" fmla="*/ 1836735 h 1838547"/>
                  <a:gd name="connsiteX5" fmla="*/ 1091 w 3049294"/>
                  <a:gd name="connsiteY5" fmla="*/ 147270 h 1838547"/>
                  <a:gd name="connsiteX6" fmla="*/ 319374 w 3049294"/>
                  <a:gd name="connsiteY6" fmla="*/ 340381 h 1838547"/>
                  <a:gd name="connsiteX7" fmla="*/ 432065 w 3049294"/>
                  <a:gd name="connsiteY7" fmla="*/ 477541 h 1838547"/>
                  <a:gd name="connsiteX8" fmla="*/ 448952 w 3049294"/>
                  <a:gd name="connsiteY8" fmla="*/ 548878 h 1838547"/>
                  <a:gd name="connsiteX9" fmla="*/ 507193 w 3049294"/>
                  <a:gd name="connsiteY9" fmla="*/ 583340 h 1838547"/>
                  <a:gd name="connsiteX10" fmla="*/ 605411 w 3049294"/>
                  <a:gd name="connsiteY10" fmla="*/ 640203 h 1838547"/>
                  <a:gd name="connsiteX11" fmla="*/ 1007586 w 3049294"/>
                  <a:gd name="connsiteY11" fmla="*/ 834915 h 1838547"/>
                  <a:gd name="connsiteX12" fmla="*/ 1354622 w 3049294"/>
                  <a:gd name="connsiteY12" fmla="*/ 916591 h 1838547"/>
                  <a:gd name="connsiteX13" fmla="*/ 1700279 w 3049294"/>
                  <a:gd name="connsiteY13" fmla="*/ 954499 h 1838547"/>
                  <a:gd name="connsiteX14" fmla="*/ 1792982 w 3049294"/>
                  <a:gd name="connsiteY14" fmla="*/ 917969 h 1838547"/>
                  <a:gd name="connsiteX15" fmla="*/ 1934967 w 3049294"/>
                  <a:gd name="connsiteY15" fmla="*/ 733940 h 1838547"/>
                  <a:gd name="connsiteX16" fmla="*/ 2064545 w 3049294"/>
                  <a:gd name="connsiteY16" fmla="*/ 504421 h 1838547"/>
                  <a:gd name="connsiteX17" fmla="*/ 2282692 w 3049294"/>
                  <a:gd name="connsiteY17" fmla="*/ 47451 h 1838547"/>
                  <a:gd name="connsiteX18" fmla="*/ 2530476 w 3049294"/>
                  <a:gd name="connsiteY18" fmla="*/ 48829 h 1838547"/>
                  <a:gd name="connsiteX19" fmla="*/ 2751035 w 3049294"/>
                  <a:gd name="connsiteY19" fmla="*/ 191159 h 1838547"/>
                  <a:gd name="connsiteX20" fmla="*/ 2916798 w 3049294"/>
                  <a:gd name="connsiteY20" fmla="*/ 373120 h 1838547"/>
                  <a:gd name="connsiteX21" fmla="*/ 2989858 w 3049294"/>
                  <a:gd name="connsiteY21" fmla="*/ 472716 h 1838547"/>
                  <a:gd name="connsiteX22" fmla="*/ 3048444 w 3049294"/>
                  <a:gd name="connsiteY22" fmla="*/ 568866 h 1838547"/>
                  <a:gd name="connsiteX23" fmla="*/ 2970904 w 3049294"/>
                  <a:gd name="connsiteY23" fmla="*/ 678456 h 1838547"/>
                  <a:gd name="connsiteX24" fmla="*/ 2879579 w 3049294"/>
                  <a:gd name="connsiteY24" fmla="*/ 809068 h 1838547"/>
                  <a:gd name="connsiteX25" fmla="*/ 2670393 w 3049294"/>
                  <a:gd name="connsiteY25" fmla="*/ 1117506 h 1838547"/>
                  <a:gd name="connsiteX26" fmla="*/ 2459828 w 3049294"/>
                  <a:gd name="connsiteY26" fmla="*/ 1490044 h 1838547"/>
                  <a:gd name="connsiteX27" fmla="*/ 2455003 w 3049294"/>
                  <a:gd name="connsiteY27" fmla="*/ 1502795 h 1838547"/>
                  <a:gd name="connsiteX0" fmla="*/ 2455003 w 3049294"/>
                  <a:gd name="connsiteY0" fmla="*/ 1502795 h 1838547"/>
                  <a:gd name="connsiteX1" fmla="*/ 2340933 w 3049294"/>
                  <a:gd name="connsiteY1" fmla="*/ 1713704 h 1838547"/>
                  <a:gd name="connsiteX2" fmla="*/ 2266839 w 3049294"/>
                  <a:gd name="connsiteY2" fmla="*/ 1819504 h 1838547"/>
                  <a:gd name="connsiteX3" fmla="*/ 2149323 w 3049294"/>
                  <a:gd name="connsiteY3" fmla="*/ 1836735 h 1838547"/>
                  <a:gd name="connsiteX4" fmla="*/ 10072 w 3049294"/>
                  <a:gd name="connsiteY4" fmla="*/ 1836735 h 1838547"/>
                  <a:gd name="connsiteX5" fmla="*/ 1091 w 3049294"/>
                  <a:gd name="connsiteY5" fmla="*/ 147270 h 1838547"/>
                  <a:gd name="connsiteX6" fmla="*/ 319374 w 3049294"/>
                  <a:gd name="connsiteY6" fmla="*/ 340381 h 1838547"/>
                  <a:gd name="connsiteX7" fmla="*/ 432065 w 3049294"/>
                  <a:gd name="connsiteY7" fmla="*/ 477541 h 1838547"/>
                  <a:gd name="connsiteX8" fmla="*/ 448952 w 3049294"/>
                  <a:gd name="connsiteY8" fmla="*/ 548878 h 1838547"/>
                  <a:gd name="connsiteX9" fmla="*/ 507193 w 3049294"/>
                  <a:gd name="connsiteY9" fmla="*/ 583340 h 1838547"/>
                  <a:gd name="connsiteX10" fmla="*/ 605411 w 3049294"/>
                  <a:gd name="connsiteY10" fmla="*/ 640203 h 1838547"/>
                  <a:gd name="connsiteX11" fmla="*/ 1007586 w 3049294"/>
                  <a:gd name="connsiteY11" fmla="*/ 834915 h 1838547"/>
                  <a:gd name="connsiteX12" fmla="*/ 1354622 w 3049294"/>
                  <a:gd name="connsiteY12" fmla="*/ 916591 h 1838547"/>
                  <a:gd name="connsiteX13" fmla="*/ 1700279 w 3049294"/>
                  <a:gd name="connsiteY13" fmla="*/ 954499 h 1838547"/>
                  <a:gd name="connsiteX14" fmla="*/ 1792982 w 3049294"/>
                  <a:gd name="connsiteY14" fmla="*/ 917969 h 1838547"/>
                  <a:gd name="connsiteX15" fmla="*/ 1934967 w 3049294"/>
                  <a:gd name="connsiteY15" fmla="*/ 733940 h 1838547"/>
                  <a:gd name="connsiteX16" fmla="*/ 2064545 w 3049294"/>
                  <a:gd name="connsiteY16" fmla="*/ 504421 h 1838547"/>
                  <a:gd name="connsiteX17" fmla="*/ 2282692 w 3049294"/>
                  <a:gd name="connsiteY17" fmla="*/ 47451 h 1838547"/>
                  <a:gd name="connsiteX18" fmla="*/ 2530476 w 3049294"/>
                  <a:gd name="connsiteY18" fmla="*/ 48829 h 1838547"/>
                  <a:gd name="connsiteX19" fmla="*/ 2751035 w 3049294"/>
                  <a:gd name="connsiteY19" fmla="*/ 191159 h 1838547"/>
                  <a:gd name="connsiteX20" fmla="*/ 2916798 w 3049294"/>
                  <a:gd name="connsiteY20" fmla="*/ 373120 h 1838547"/>
                  <a:gd name="connsiteX21" fmla="*/ 2989858 w 3049294"/>
                  <a:gd name="connsiteY21" fmla="*/ 472716 h 1838547"/>
                  <a:gd name="connsiteX22" fmla="*/ 3048444 w 3049294"/>
                  <a:gd name="connsiteY22" fmla="*/ 568866 h 1838547"/>
                  <a:gd name="connsiteX23" fmla="*/ 2970904 w 3049294"/>
                  <a:gd name="connsiteY23" fmla="*/ 678456 h 1838547"/>
                  <a:gd name="connsiteX24" fmla="*/ 2879579 w 3049294"/>
                  <a:gd name="connsiteY24" fmla="*/ 809068 h 1838547"/>
                  <a:gd name="connsiteX25" fmla="*/ 2670393 w 3049294"/>
                  <a:gd name="connsiteY25" fmla="*/ 1117506 h 1838547"/>
                  <a:gd name="connsiteX26" fmla="*/ 2459828 w 3049294"/>
                  <a:gd name="connsiteY26" fmla="*/ 1490044 h 1838547"/>
                  <a:gd name="connsiteX27" fmla="*/ 2455003 w 3049294"/>
                  <a:gd name="connsiteY27" fmla="*/ 1502795 h 1838547"/>
                  <a:gd name="connsiteX0" fmla="*/ 2455003 w 3049294"/>
                  <a:gd name="connsiteY0" fmla="*/ 1502795 h 1960695"/>
                  <a:gd name="connsiteX1" fmla="*/ 2340933 w 3049294"/>
                  <a:gd name="connsiteY1" fmla="*/ 1713704 h 1960695"/>
                  <a:gd name="connsiteX2" fmla="*/ 2266839 w 3049294"/>
                  <a:gd name="connsiteY2" fmla="*/ 1819504 h 1960695"/>
                  <a:gd name="connsiteX3" fmla="*/ 10072 w 3049294"/>
                  <a:gd name="connsiteY3" fmla="*/ 1836735 h 1960695"/>
                  <a:gd name="connsiteX4" fmla="*/ 1091 w 3049294"/>
                  <a:gd name="connsiteY4" fmla="*/ 147270 h 1960695"/>
                  <a:gd name="connsiteX5" fmla="*/ 319374 w 3049294"/>
                  <a:gd name="connsiteY5" fmla="*/ 340381 h 1960695"/>
                  <a:gd name="connsiteX6" fmla="*/ 432065 w 3049294"/>
                  <a:gd name="connsiteY6" fmla="*/ 477541 h 1960695"/>
                  <a:gd name="connsiteX7" fmla="*/ 448952 w 3049294"/>
                  <a:gd name="connsiteY7" fmla="*/ 548878 h 1960695"/>
                  <a:gd name="connsiteX8" fmla="*/ 507193 w 3049294"/>
                  <a:gd name="connsiteY8" fmla="*/ 583340 h 1960695"/>
                  <a:gd name="connsiteX9" fmla="*/ 605411 w 3049294"/>
                  <a:gd name="connsiteY9" fmla="*/ 640203 h 1960695"/>
                  <a:gd name="connsiteX10" fmla="*/ 1007586 w 3049294"/>
                  <a:gd name="connsiteY10" fmla="*/ 834915 h 1960695"/>
                  <a:gd name="connsiteX11" fmla="*/ 1354622 w 3049294"/>
                  <a:gd name="connsiteY11" fmla="*/ 916591 h 1960695"/>
                  <a:gd name="connsiteX12" fmla="*/ 1700279 w 3049294"/>
                  <a:gd name="connsiteY12" fmla="*/ 954499 h 1960695"/>
                  <a:gd name="connsiteX13" fmla="*/ 1792982 w 3049294"/>
                  <a:gd name="connsiteY13" fmla="*/ 917969 h 1960695"/>
                  <a:gd name="connsiteX14" fmla="*/ 1934967 w 3049294"/>
                  <a:gd name="connsiteY14" fmla="*/ 733940 h 1960695"/>
                  <a:gd name="connsiteX15" fmla="*/ 2064545 w 3049294"/>
                  <a:gd name="connsiteY15" fmla="*/ 504421 h 1960695"/>
                  <a:gd name="connsiteX16" fmla="*/ 2282692 w 3049294"/>
                  <a:gd name="connsiteY16" fmla="*/ 47451 h 1960695"/>
                  <a:gd name="connsiteX17" fmla="*/ 2530476 w 3049294"/>
                  <a:gd name="connsiteY17" fmla="*/ 48829 h 1960695"/>
                  <a:gd name="connsiteX18" fmla="*/ 2751035 w 3049294"/>
                  <a:gd name="connsiteY18" fmla="*/ 191159 h 1960695"/>
                  <a:gd name="connsiteX19" fmla="*/ 2916798 w 3049294"/>
                  <a:gd name="connsiteY19" fmla="*/ 373120 h 1960695"/>
                  <a:gd name="connsiteX20" fmla="*/ 2989858 w 3049294"/>
                  <a:gd name="connsiteY20" fmla="*/ 472716 h 1960695"/>
                  <a:gd name="connsiteX21" fmla="*/ 3048444 w 3049294"/>
                  <a:gd name="connsiteY21" fmla="*/ 568866 h 1960695"/>
                  <a:gd name="connsiteX22" fmla="*/ 2970904 w 3049294"/>
                  <a:gd name="connsiteY22" fmla="*/ 678456 h 1960695"/>
                  <a:gd name="connsiteX23" fmla="*/ 2879579 w 3049294"/>
                  <a:gd name="connsiteY23" fmla="*/ 809068 h 1960695"/>
                  <a:gd name="connsiteX24" fmla="*/ 2670393 w 3049294"/>
                  <a:gd name="connsiteY24" fmla="*/ 1117506 h 1960695"/>
                  <a:gd name="connsiteX25" fmla="*/ 2459828 w 3049294"/>
                  <a:gd name="connsiteY25" fmla="*/ 1490044 h 1960695"/>
                  <a:gd name="connsiteX26" fmla="*/ 2455003 w 3049294"/>
                  <a:gd name="connsiteY26" fmla="*/ 1502795 h 1960695"/>
                  <a:gd name="connsiteX0" fmla="*/ 2455003 w 3049294"/>
                  <a:gd name="connsiteY0" fmla="*/ 1502795 h 1842121"/>
                  <a:gd name="connsiteX1" fmla="*/ 2340933 w 3049294"/>
                  <a:gd name="connsiteY1" fmla="*/ 1713704 h 1842121"/>
                  <a:gd name="connsiteX2" fmla="*/ 2266839 w 3049294"/>
                  <a:gd name="connsiteY2" fmla="*/ 1819504 h 1842121"/>
                  <a:gd name="connsiteX3" fmla="*/ 10072 w 3049294"/>
                  <a:gd name="connsiteY3" fmla="*/ 1836735 h 1842121"/>
                  <a:gd name="connsiteX4" fmla="*/ 1091 w 3049294"/>
                  <a:gd name="connsiteY4" fmla="*/ 147270 h 1842121"/>
                  <a:gd name="connsiteX5" fmla="*/ 319374 w 3049294"/>
                  <a:gd name="connsiteY5" fmla="*/ 340381 h 1842121"/>
                  <a:gd name="connsiteX6" fmla="*/ 432065 w 3049294"/>
                  <a:gd name="connsiteY6" fmla="*/ 477541 h 1842121"/>
                  <a:gd name="connsiteX7" fmla="*/ 448952 w 3049294"/>
                  <a:gd name="connsiteY7" fmla="*/ 548878 h 1842121"/>
                  <a:gd name="connsiteX8" fmla="*/ 507193 w 3049294"/>
                  <a:gd name="connsiteY8" fmla="*/ 583340 h 1842121"/>
                  <a:gd name="connsiteX9" fmla="*/ 605411 w 3049294"/>
                  <a:gd name="connsiteY9" fmla="*/ 640203 h 1842121"/>
                  <a:gd name="connsiteX10" fmla="*/ 1007586 w 3049294"/>
                  <a:gd name="connsiteY10" fmla="*/ 834915 h 1842121"/>
                  <a:gd name="connsiteX11" fmla="*/ 1354622 w 3049294"/>
                  <a:gd name="connsiteY11" fmla="*/ 916591 h 1842121"/>
                  <a:gd name="connsiteX12" fmla="*/ 1700279 w 3049294"/>
                  <a:gd name="connsiteY12" fmla="*/ 954499 h 1842121"/>
                  <a:gd name="connsiteX13" fmla="*/ 1792982 w 3049294"/>
                  <a:gd name="connsiteY13" fmla="*/ 917969 h 1842121"/>
                  <a:gd name="connsiteX14" fmla="*/ 1934967 w 3049294"/>
                  <a:gd name="connsiteY14" fmla="*/ 733940 h 1842121"/>
                  <a:gd name="connsiteX15" fmla="*/ 2064545 w 3049294"/>
                  <a:gd name="connsiteY15" fmla="*/ 504421 h 1842121"/>
                  <a:gd name="connsiteX16" fmla="*/ 2282692 w 3049294"/>
                  <a:gd name="connsiteY16" fmla="*/ 47451 h 1842121"/>
                  <a:gd name="connsiteX17" fmla="*/ 2530476 w 3049294"/>
                  <a:gd name="connsiteY17" fmla="*/ 48829 h 1842121"/>
                  <a:gd name="connsiteX18" fmla="*/ 2751035 w 3049294"/>
                  <a:gd name="connsiteY18" fmla="*/ 191159 h 1842121"/>
                  <a:gd name="connsiteX19" fmla="*/ 2916798 w 3049294"/>
                  <a:gd name="connsiteY19" fmla="*/ 373120 h 1842121"/>
                  <a:gd name="connsiteX20" fmla="*/ 2989858 w 3049294"/>
                  <a:gd name="connsiteY20" fmla="*/ 472716 h 1842121"/>
                  <a:gd name="connsiteX21" fmla="*/ 3048444 w 3049294"/>
                  <a:gd name="connsiteY21" fmla="*/ 568866 h 1842121"/>
                  <a:gd name="connsiteX22" fmla="*/ 2970904 w 3049294"/>
                  <a:gd name="connsiteY22" fmla="*/ 678456 h 1842121"/>
                  <a:gd name="connsiteX23" fmla="*/ 2879579 w 3049294"/>
                  <a:gd name="connsiteY23" fmla="*/ 809068 h 1842121"/>
                  <a:gd name="connsiteX24" fmla="*/ 2670393 w 3049294"/>
                  <a:gd name="connsiteY24" fmla="*/ 1117506 h 1842121"/>
                  <a:gd name="connsiteX25" fmla="*/ 2459828 w 3049294"/>
                  <a:gd name="connsiteY25" fmla="*/ 1490044 h 1842121"/>
                  <a:gd name="connsiteX26" fmla="*/ 2455003 w 3049294"/>
                  <a:gd name="connsiteY26" fmla="*/ 1502795 h 1842121"/>
                  <a:gd name="connsiteX0" fmla="*/ 2455003 w 3049294"/>
                  <a:gd name="connsiteY0" fmla="*/ 1502795 h 1847492"/>
                  <a:gd name="connsiteX1" fmla="*/ 2340933 w 3049294"/>
                  <a:gd name="connsiteY1" fmla="*/ 1713704 h 1847492"/>
                  <a:gd name="connsiteX2" fmla="*/ 2216354 w 3049294"/>
                  <a:gd name="connsiteY2" fmla="*/ 1833928 h 1847492"/>
                  <a:gd name="connsiteX3" fmla="*/ 10072 w 3049294"/>
                  <a:gd name="connsiteY3" fmla="*/ 1836735 h 1847492"/>
                  <a:gd name="connsiteX4" fmla="*/ 1091 w 3049294"/>
                  <a:gd name="connsiteY4" fmla="*/ 147270 h 1847492"/>
                  <a:gd name="connsiteX5" fmla="*/ 319374 w 3049294"/>
                  <a:gd name="connsiteY5" fmla="*/ 340381 h 1847492"/>
                  <a:gd name="connsiteX6" fmla="*/ 432065 w 3049294"/>
                  <a:gd name="connsiteY6" fmla="*/ 477541 h 1847492"/>
                  <a:gd name="connsiteX7" fmla="*/ 448952 w 3049294"/>
                  <a:gd name="connsiteY7" fmla="*/ 548878 h 1847492"/>
                  <a:gd name="connsiteX8" fmla="*/ 507193 w 3049294"/>
                  <a:gd name="connsiteY8" fmla="*/ 583340 h 1847492"/>
                  <a:gd name="connsiteX9" fmla="*/ 605411 w 3049294"/>
                  <a:gd name="connsiteY9" fmla="*/ 640203 h 1847492"/>
                  <a:gd name="connsiteX10" fmla="*/ 1007586 w 3049294"/>
                  <a:gd name="connsiteY10" fmla="*/ 834915 h 1847492"/>
                  <a:gd name="connsiteX11" fmla="*/ 1354622 w 3049294"/>
                  <a:gd name="connsiteY11" fmla="*/ 916591 h 1847492"/>
                  <a:gd name="connsiteX12" fmla="*/ 1700279 w 3049294"/>
                  <a:gd name="connsiteY12" fmla="*/ 954499 h 1847492"/>
                  <a:gd name="connsiteX13" fmla="*/ 1792982 w 3049294"/>
                  <a:gd name="connsiteY13" fmla="*/ 917969 h 1847492"/>
                  <a:gd name="connsiteX14" fmla="*/ 1934967 w 3049294"/>
                  <a:gd name="connsiteY14" fmla="*/ 733940 h 1847492"/>
                  <a:gd name="connsiteX15" fmla="*/ 2064545 w 3049294"/>
                  <a:gd name="connsiteY15" fmla="*/ 504421 h 1847492"/>
                  <a:gd name="connsiteX16" fmla="*/ 2282692 w 3049294"/>
                  <a:gd name="connsiteY16" fmla="*/ 47451 h 1847492"/>
                  <a:gd name="connsiteX17" fmla="*/ 2530476 w 3049294"/>
                  <a:gd name="connsiteY17" fmla="*/ 48829 h 1847492"/>
                  <a:gd name="connsiteX18" fmla="*/ 2751035 w 3049294"/>
                  <a:gd name="connsiteY18" fmla="*/ 191159 h 1847492"/>
                  <a:gd name="connsiteX19" fmla="*/ 2916798 w 3049294"/>
                  <a:gd name="connsiteY19" fmla="*/ 373120 h 1847492"/>
                  <a:gd name="connsiteX20" fmla="*/ 2989858 w 3049294"/>
                  <a:gd name="connsiteY20" fmla="*/ 472716 h 1847492"/>
                  <a:gd name="connsiteX21" fmla="*/ 3048444 w 3049294"/>
                  <a:gd name="connsiteY21" fmla="*/ 568866 h 1847492"/>
                  <a:gd name="connsiteX22" fmla="*/ 2970904 w 3049294"/>
                  <a:gd name="connsiteY22" fmla="*/ 678456 h 1847492"/>
                  <a:gd name="connsiteX23" fmla="*/ 2879579 w 3049294"/>
                  <a:gd name="connsiteY23" fmla="*/ 809068 h 1847492"/>
                  <a:gd name="connsiteX24" fmla="*/ 2670393 w 3049294"/>
                  <a:gd name="connsiteY24" fmla="*/ 1117506 h 1847492"/>
                  <a:gd name="connsiteX25" fmla="*/ 2459828 w 3049294"/>
                  <a:gd name="connsiteY25" fmla="*/ 1490044 h 1847492"/>
                  <a:gd name="connsiteX26" fmla="*/ 2455003 w 3049294"/>
                  <a:gd name="connsiteY26" fmla="*/ 1502795 h 1847492"/>
                  <a:gd name="connsiteX0" fmla="*/ 2455003 w 3049294"/>
                  <a:gd name="connsiteY0" fmla="*/ 1502795 h 1847492"/>
                  <a:gd name="connsiteX1" fmla="*/ 2340933 w 3049294"/>
                  <a:gd name="connsiteY1" fmla="*/ 1713704 h 1847492"/>
                  <a:gd name="connsiteX2" fmla="*/ 2216354 w 3049294"/>
                  <a:gd name="connsiteY2" fmla="*/ 1833928 h 1847492"/>
                  <a:gd name="connsiteX3" fmla="*/ 10072 w 3049294"/>
                  <a:gd name="connsiteY3" fmla="*/ 1836735 h 1847492"/>
                  <a:gd name="connsiteX4" fmla="*/ 1091 w 3049294"/>
                  <a:gd name="connsiteY4" fmla="*/ 147270 h 1847492"/>
                  <a:gd name="connsiteX5" fmla="*/ 319374 w 3049294"/>
                  <a:gd name="connsiteY5" fmla="*/ 340381 h 1847492"/>
                  <a:gd name="connsiteX6" fmla="*/ 432065 w 3049294"/>
                  <a:gd name="connsiteY6" fmla="*/ 477541 h 1847492"/>
                  <a:gd name="connsiteX7" fmla="*/ 448952 w 3049294"/>
                  <a:gd name="connsiteY7" fmla="*/ 548878 h 1847492"/>
                  <a:gd name="connsiteX8" fmla="*/ 507193 w 3049294"/>
                  <a:gd name="connsiteY8" fmla="*/ 583340 h 1847492"/>
                  <a:gd name="connsiteX9" fmla="*/ 605411 w 3049294"/>
                  <a:gd name="connsiteY9" fmla="*/ 640203 h 1847492"/>
                  <a:gd name="connsiteX10" fmla="*/ 1007586 w 3049294"/>
                  <a:gd name="connsiteY10" fmla="*/ 834915 h 1847492"/>
                  <a:gd name="connsiteX11" fmla="*/ 1354622 w 3049294"/>
                  <a:gd name="connsiteY11" fmla="*/ 916591 h 1847492"/>
                  <a:gd name="connsiteX12" fmla="*/ 1700279 w 3049294"/>
                  <a:gd name="connsiteY12" fmla="*/ 954499 h 1847492"/>
                  <a:gd name="connsiteX13" fmla="*/ 1792982 w 3049294"/>
                  <a:gd name="connsiteY13" fmla="*/ 917969 h 1847492"/>
                  <a:gd name="connsiteX14" fmla="*/ 1934967 w 3049294"/>
                  <a:gd name="connsiteY14" fmla="*/ 733940 h 1847492"/>
                  <a:gd name="connsiteX15" fmla="*/ 2064545 w 3049294"/>
                  <a:gd name="connsiteY15" fmla="*/ 504421 h 1847492"/>
                  <a:gd name="connsiteX16" fmla="*/ 2282692 w 3049294"/>
                  <a:gd name="connsiteY16" fmla="*/ 47451 h 1847492"/>
                  <a:gd name="connsiteX17" fmla="*/ 2530476 w 3049294"/>
                  <a:gd name="connsiteY17" fmla="*/ 48829 h 1847492"/>
                  <a:gd name="connsiteX18" fmla="*/ 2751035 w 3049294"/>
                  <a:gd name="connsiteY18" fmla="*/ 191159 h 1847492"/>
                  <a:gd name="connsiteX19" fmla="*/ 2916798 w 3049294"/>
                  <a:gd name="connsiteY19" fmla="*/ 373120 h 1847492"/>
                  <a:gd name="connsiteX20" fmla="*/ 2989858 w 3049294"/>
                  <a:gd name="connsiteY20" fmla="*/ 472716 h 1847492"/>
                  <a:gd name="connsiteX21" fmla="*/ 3048444 w 3049294"/>
                  <a:gd name="connsiteY21" fmla="*/ 568866 h 1847492"/>
                  <a:gd name="connsiteX22" fmla="*/ 2970904 w 3049294"/>
                  <a:gd name="connsiteY22" fmla="*/ 678456 h 1847492"/>
                  <a:gd name="connsiteX23" fmla="*/ 2879579 w 3049294"/>
                  <a:gd name="connsiteY23" fmla="*/ 809068 h 1847492"/>
                  <a:gd name="connsiteX24" fmla="*/ 2670393 w 3049294"/>
                  <a:gd name="connsiteY24" fmla="*/ 1117506 h 1847492"/>
                  <a:gd name="connsiteX25" fmla="*/ 2459828 w 3049294"/>
                  <a:gd name="connsiteY25" fmla="*/ 1490044 h 1847492"/>
                  <a:gd name="connsiteX26" fmla="*/ 2455003 w 3049294"/>
                  <a:gd name="connsiteY26" fmla="*/ 1502795 h 1847492"/>
                  <a:gd name="connsiteX0" fmla="*/ 2455003 w 3049294"/>
                  <a:gd name="connsiteY0" fmla="*/ 1502795 h 1847492"/>
                  <a:gd name="connsiteX1" fmla="*/ 2216354 w 3049294"/>
                  <a:gd name="connsiteY1" fmla="*/ 1833928 h 1847492"/>
                  <a:gd name="connsiteX2" fmla="*/ 10072 w 3049294"/>
                  <a:gd name="connsiteY2" fmla="*/ 1836735 h 1847492"/>
                  <a:gd name="connsiteX3" fmla="*/ 1091 w 3049294"/>
                  <a:gd name="connsiteY3" fmla="*/ 147270 h 1847492"/>
                  <a:gd name="connsiteX4" fmla="*/ 319374 w 3049294"/>
                  <a:gd name="connsiteY4" fmla="*/ 340381 h 1847492"/>
                  <a:gd name="connsiteX5" fmla="*/ 432065 w 3049294"/>
                  <a:gd name="connsiteY5" fmla="*/ 477541 h 1847492"/>
                  <a:gd name="connsiteX6" fmla="*/ 448952 w 3049294"/>
                  <a:gd name="connsiteY6" fmla="*/ 548878 h 1847492"/>
                  <a:gd name="connsiteX7" fmla="*/ 507193 w 3049294"/>
                  <a:gd name="connsiteY7" fmla="*/ 583340 h 1847492"/>
                  <a:gd name="connsiteX8" fmla="*/ 605411 w 3049294"/>
                  <a:gd name="connsiteY8" fmla="*/ 640203 h 1847492"/>
                  <a:gd name="connsiteX9" fmla="*/ 1007586 w 3049294"/>
                  <a:gd name="connsiteY9" fmla="*/ 834915 h 1847492"/>
                  <a:gd name="connsiteX10" fmla="*/ 1354622 w 3049294"/>
                  <a:gd name="connsiteY10" fmla="*/ 916591 h 1847492"/>
                  <a:gd name="connsiteX11" fmla="*/ 1700279 w 3049294"/>
                  <a:gd name="connsiteY11" fmla="*/ 954499 h 1847492"/>
                  <a:gd name="connsiteX12" fmla="*/ 1792982 w 3049294"/>
                  <a:gd name="connsiteY12" fmla="*/ 917969 h 1847492"/>
                  <a:gd name="connsiteX13" fmla="*/ 1934967 w 3049294"/>
                  <a:gd name="connsiteY13" fmla="*/ 733940 h 1847492"/>
                  <a:gd name="connsiteX14" fmla="*/ 2064545 w 3049294"/>
                  <a:gd name="connsiteY14" fmla="*/ 504421 h 1847492"/>
                  <a:gd name="connsiteX15" fmla="*/ 2282692 w 3049294"/>
                  <a:gd name="connsiteY15" fmla="*/ 47451 h 1847492"/>
                  <a:gd name="connsiteX16" fmla="*/ 2530476 w 3049294"/>
                  <a:gd name="connsiteY16" fmla="*/ 48829 h 1847492"/>
                  <a:gd name="connsiteX17" fmla="*/ 2751035 w 3049294"/>
                  <a:gd name="connsiteY17" fmla="*/ 191159 h 1847492"/>
                  <a:gd name="connsiteX18" fmla="*/ 2916798 w 3049294"/>
                  <a:gd name="connsiteY18" fmla="*/ 373120 h 1847492"/>
                  <a:gd name="connsiteX19" fmla="*/ 2989858 w 3049294"/>
                  <a:gd name="connsiteY19" fmla="*/ 472716 h 1847492"/>
                  <a:gd name="connsiteX20" fmla="*/ 3048444 w 3049294"/>
                  <a:gd name="connsiteY20" fmla="*/ 568866 h 1847492"/>
                  <a:gd name="connsiteX21" fmla="*/ 2970904 w 3049294"/>
                  <a:gd name="connsiteY21" fmla="*/ 678456 h 1847492"/>
                  <a:gd name="connsiteX22" fmla="*/ 2879579 w 3049294"/>
                  <a:gd name="connsiteY22" fmla="*/ 809068 h 1847492"/>
                  <a:gd name="connsiteX23" fmla="*/ 2670393 w 3049294"/>
                  <a:gd name="connsiteY23" fmla="*/ 1117506 h 1847492"/>
                  <a:gd name="connsiteX24" fmla="*/ 2459828 w 3049294"/>
                  <a:gd name="connsiteY24" fmla="*/ 1490044 h 1847492"/>
                  <a:gd name="connsiteX25" fmla="*/ 2455003 w 3049294"/>
                  <a:gd name="connsiteY25" fmla="*/ 1502795 h 1847492"/>
                  <a:gd name="connsiteX0" fmla="*/ 2459828 w 3049294"/>
                  <a:gd name="connsiteY0" fmla="*/ 1490044 h 1847492"/>
                  <a:gd name="connsiteX1" fmla="*/ 2216354 w 3049294"/>
                  <a:gd name="connsiteY1" fmla="*/ 1833928 h 1847492"/>
                  <a:gd name="connsiteX2" fmla="*/ 10072 w 3049294"/>
                  <a:gd name="connsiteY2" fmla="*/ 1836735 h 1847492"/>
                  <a:gd name="connsiteX3" fmla="*/ 1091 w 3049294"/>
                  <a:gd name="connsiteY3" fmla="*/ 147270 h 1847492"/>
                  <a:gd name="connsiteX4" fmla="*/ 319374 w 3049294"/>
                  <a:gd name="connsiteY4" fmla="*/ 340381 h 1847492"/>
                  <a:gd name="connsiteX5" fmla="*/ 432065 w 3049294"/>
                  <a:gd name="connsiteY5" fmla="*/ 477541 h 1847492"/>
                  <a:gd name="connsiteX6" fmla="*/ 448952 w 3049294"/>
                  <a:gd name="connsiteY6" fmla="*/ 548878 h 1847492"/>
                  <a:gd name="connsiteX7" fmla="*/ 507193 w 3049294"/>
                  <a:gd name="connsiteY7" fmla="*/ 583340 h 1847492"/>
                  <a:gd name="connsiteX8" fmla="*/ 605411 w 3049294"/>
                  <a:gd name="connsiteY8" fmla="*/ 640203 h 1847492"/>
                  <a:gd name="connsiteX9" fmla="*/ 1007586 w 3049294"/>
                  <a:gd name="connsiteY9" fmla="*/ 834915 h 1847492"/>
                  <a:gd name="connsiteX10" fmla="*/ 1354622 w 3049294"/>
                  <a:gd name="connsiteY10" fmla="*/ 916591 h 1847492"/>
                  <a:gd name="connsiteX11" fmla="*/ 1700279 w 3049294"/>
                  <a:gd name="connsiteY11" fmla="*/ 954499 h 1847492"/>
                  <a:gd name="connsiteX12" fmla="*/ 1792982 w 3049294"/>
                  <a:gd name="connsiteY12" fmla="*/ 917969 h 1847492"/>
                  <a:gd name="connsiteX13" fmla="*/ 1934967 w 3049294"/>
                  <a:gd name="connsiteY13" fmla="*/ 733940 h 1847492"/>
                  <a:gd name="connsiteX14" fmla="*/ 2064545 w 3049294"/>
                  <a:gd name="connsiteY14" fmla="*/ 504421 h 1847492"/>
                  <a:gd name="connsiteX15" fmla="*/ 2282692 w 3049294"/>
                  <a:gd name="connsiteY15" fmla="*/ 47451 h 1847492"/>
                  <a:gd name="connsiteX16" fmla="*/ 2530476 w 3049294"/>
                  <a:gd name="connsiteY16" fmla="*/ 48829 h 1847492"/>
                  <a:gd name="connsiteX17" fmla="*/ 2751035 w 3049294"/>
                  <a:gd name="connsiteY17" fmla="*/ 191159 h 1847492"/>
                  <a:gd name="connsiteX18" fmla="*/ 2916798 w 3049294"/>
                  <a:gd name="connsiteY18" fmla="*/ 373120 h 1847492"/>
                  <a:gd name="connsiteX19" fmla="*/ 2989858 w 3049294"/>
                  <a:gd name="connsiteY19" fmla="*/ 472716 h 1847492"/>
                  <a:gd name="connsiteX20" fmla="*/ 3048444 w 3049294"/>
                  <a:gd name="connsiteY20" fmla="*/ 568866 h 1847492"/>
                  <a:gd name="connsiteX21" fmla="*/ 2970904 w 3049294"/>
                  <a:gd name="connsiteY21" fmla="*/ 678456 h 1847492"/>
                  <a:gd name="connsiteX22" fmla="*/ 2879579 w 3049294"/>
                  <a:gd name="connsiteY22" fmla="*/ 809068 h 1847492"/>
                  <a:gd name="connsiteX23" fmla="*/ 2670393 w 3049294"/>
                  <a:gd name="connsiteY23" fmla="*/ 1117506 h 1847492"/>
                  <a:gd name="connsiteX24" fmla="*/ 2459828 w 3049294"/>
                  <a:gd name="connsiteY24" fmla="*/ 1490044 h 1847492"/>
                  <a:gd name="connsiteX0" fmla="*/ 2459828 w 3049294"/>
                  <a:gd name="connsiteY0" fmla="*/ 1490044 h 1847492"/>
                  <a:gd name="connsiteX1" fmla="*/ 2209141 w 3049294"/>
                  <a:gd name="connsiteY1" fmla="*/ 1833928 h 1847492"/>
                  <a:gd name="connsiteX2" fmla="*/ 10072 w 3049294"/>
                  <a:gd name="connsiteY2" fmla="*/ 1836735 h 1847492"/>
                  <a:gd name="connsiteX3" fmla="*/ 1091 w 3049294"/>
                  <a:gd name="connsiteY3" fmla="*/ 147270 h 1847492"/>
                  <a:gd name="connsiteX4" fmla="*/ 319374 w 3049294"/>
                  <a:gd name="connsiteY4" fmla="*/ 340381 h 1847492"/>
                  <a:gd name="connsiteX5" fmla="*/ 432065 w 3049294"/>
                  <a:gd name="connsiteY5" fmla="*/ 477541 h 1847492"/>
                  <a:gd name="connsiteX6" fmla="*/ 448952 w 3049294"/>
                  <a:gd name="connsiteY6" fmla="*/ 548878 h 1847492"/>
                  <a:gd name="connsiteX7" fmla="*/ 507193 w 3049294"/>
                  <a:gd name="connsiteY7" fmla="*/ 583340 h 1847492"/>
                  <a:gd name="connsiteX8" fmla="*/ 605411 w 3049294"/>
                  <a:gd name="connsiteY8" fmla="*/ 640203 h 1847492"/>
                  <a:gd name="connsiteX9" fmla="*/ 1007586 w 3049294"/>
                  <a:gd name="connsiteY9" fmla="*/ 834915 h 1847492"/>
                  <a:gd name="connsiteX10" fmla="*/ 1354622 w 3049294"/>
                  <a:gd name="connsiteY10" fmla="*/ 916591 h 1847492"/>
                  <a:gd name="connsiteX11" fmla="*/ 1700279 w 3049294"/>
                  <a:gd name="connsiteY11" fmla="*/ 954499 h 1847492"/>
                  <a:gd name="connsiteX12" fmla="*/ 1792982 w 3049294"/>
                  <a:gd name="connsiteY12" fmla="*/ 917969 h 1847492"/>
                  <a:gd name="connsiteX13" fmla="*/ 1934967 w 3049294"/>
                  <a:gd name="connsiteY13" fmla="*/ 733940 h 1847492"/>
                  <a:gd name="connsiteX14" fmla="*/ 2064545 w 3049294"/>
                  <a:gd name="connsiteY14" fmla="*/ 504421 h 1847492"/>
                  <a:gd name="connsiteX15" fmla="*/ 2282692 w 3049294"/>
                  <a:gd name="connsiteY15" fmla="*/ 47451 h 1847492"/>
                  <a:gd name="connsiteX16" fmla="*/ 2530476 w 3049294"/>
                  <a:gd name="connsiteY16" fmla="*/ 48829 h 1847492"/>
                  <a:gd name="connsiteX17" fmla="*/ 2751035 w 3049294"/>
                  <a:gd name="connsiteY17" fmla="*/ 191159 h 1847492"/>
                  <a:gd name="connsiteX18" fmla="*/ 2916798 w 3049294"/>
                  <a:gd name="connsiteY18" fmla="*/ 373120 h 1847492"/>
                  <a:gd name="connsiteX19" fmla="*/ 2989858 w 3049294"/>
                  <a:gd name="connsiteY19" fmla="*/ 472716 h 1847492"/>
                  <a:gd name="connsiteX20" fmla="*/ 3048444 w 3049294"/>
                  <a:gd name="connsiteY20" fmla="*/ 568866 h 1847492"/>
                  <a:gd name="connsiteX21" fmla="*/ 2970904 w 3049294"/>
                  <a:gd name="connsiteY21" fmla="*/ 678456 h 1847492"/>
                  <a:gd name="connsiteX22" fmla="*/ 2879579 w 3049294"/>
                  <a:gd name="connsiteY22" fmla="*/ 809068 h 1847492"/>
                  <a:gd name="connsiteX23" fmla="*/ 2670393 w 3049294"/>
                  <a:gd name="connsiteY23" fmla="*/ 1117506 h 1847492"/>
                  <a:gd name="connsiteX24" fmla="*/ 2459828 w 3049294"/>
                  <a:gd name="connsiteY24" fmla="*/ 1490044 h 1847492"/>
                  <a:gd name="connsiteX0" fmla="*/ 2459828 w 3049294"/>
                  <a:gd name="connsiteY0" fmla="*/ 1490044 h 1847492"/>
                  <a:gd name="connsiteX1" fmla="*/ 2209141 w 3049294"/>
                  <a:gd name="connsiteY1" fmla="*/ 1833928 h 1847492"/>
                  <a:gd name="connsiteX2" fmla="*/ 10072 w 3049294"/>
                  <a:gd name="connsiteY2" fmla="*/ 1836735 h 1847492"/>
                  <a:gd name="connsiteX3" fmla="*/ 1091 w 3049294"/>
                  <a:gd name="connsiteY3" fmla="*/ 147270 h 1847492"/>
                  <a:gd name="connsiteX4" fmla="*/ 319374 w 3049294"/>
                  <a:gd name="connsiteY4" fmla="*/ 340381 h 1847492"/>
                  <a:gd name="connsiteX5" fmla="*/ 432065 w 3049294"/>
                  <a:gd name="connsiteY5" fmla="*/ 477541 h 1847492"/>
                  <a:gd name="connsiteX6" fmla="*/ 448952 w 3049294"/>
                  <a:gd name="connsiteY6" fmla="*/ 548878 h 1847492"/>
                  <a:gd name="connsiteX7" fmla="*/ 507193 w 3049294"/>
                  <a:gd name="connsiteY7" fmla="*/ 583340 h 1847492"/>
                  <a:gd name="connsiteX8" fmla="*/ 605411 w 3049294"/>
                  <a:gd name="connsiteY8" fmla="*/ 640203 h 1847492"/>
                  <a:gd name="connsiteX9" fmla="*/ 1007586 w 3049294"/>
                  <a:gd name="connsiteY9" fmla="*/ 834915 h 1847492"/>
                  <a:gd name="connsiteX10" fmla="*/ 1354622 w 3049294"/>
                  <a:gd name="connsiteY10" fmla="*/ 916591 h 1847492"/>
                  <a:gd name="connsiteX11" fmla="*/ 1700279 w 3049294"/>
                  <a:gd name="connsiteY11" fmla="*/ 954499 h 1847492"/>
                  <a:gd name="connsiteX12" fmla="*/ 1792982 w 3049294"/>
                  <a:gd name="connsiteY12" fmla="*/ 917969 h 1847492"/>
                  <a:gd name="connsiteX13" fmla="*/ 1934967 w 3049294"/>
                  <a:gd name="connsiteY13" fmla="*/ 733940 h 1847492"/>
                  <a:gd name="connsiteX14" fmla="*/ 2064545 w 3049294"/>
                  <a:gd name="connsiteY14" fmla="*/ 504421 h 1847492"/>
                  <a:gd name="connsiteX15" fmla="*/ 2282692 w 3049294"/>
                  <a:gd name="connsiteY15" fmla="*/ 47451 h 1847492"/>
                  <a:gd name="connsiteX16" fmla="*/ 2530476 w 3049294"/>
                  <a:gd name="connsiteY16" fmla="*/ 48829 h 1847492"/>
                  <a:gd name="connsiteX17" fmla="*/ 2751035 w 3049294"/>
                  <a:gd name="connsiteY17" fmla="*/ 191159 h 1847492"/>
                  <a:gd name="connsiteX18" fmla="*/ 2916798 w 3049294"/>
                  <a:gd name="connsiteY18" fmla="*/ 373120 h 1847492"/>
                  <a:gd name="connsiteX19" fmla="*/ 2989858 w 3049294"/>
                  <a:gd name="connsiteY19" fmla="*/ 472716 h 1847492"/>
                  <a:gd name="connsiteX20" fmla="*/ 3048444 w 3049294"/>
                  <a:gd name="connsiteY20" fmla="*/ 568866 h 1847492"/>
                  <a:gd name="connsiteX21" fmla="*/ 2970904 w 3049294"/>
                  <a:gd name="connsiteY21" fmla="*/ 678456 h 1847492"/>
                  <a:gd name="connsiteX22" fmla="*/ 2879579 w 3049294"/>
                  <a:gd name="connsiteY22" fmla="*/ 809068 h 1847492"/>
                  <a:gd name="connsiteX23" fmla="*/ 2670393 w 3049294"/>
                  <a:gd name="connsiteY23" fmla="*/ 1117506 h 1847492"/>
                  <a:gd name="connsiteX24" fmla="*/ 2459828 w 3049294"/>
                  <a:gd name="connsiteY24" fmla="*/ 1490044 h 18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49294" h="1847492">
                    <a:moveTo>
                      <a:pt x="2459828" y="1490044"/>
                    </a:moveTo>
                    <a:cubicBezTo>
                      <a:pt x="2384155" y="1609448"/>
                      <a:pt x="2285671" y="1754510"/>
                      <a:pt x="2209141" y="1833928"/>
                    </a:cubicBezTo>
                    <a:cubicBezTo>
                      <a:pt x="1820664" y="1854433"/>
                      <a:pt x="863704" y="1848588"/>
                      <a:pt x="10072" y="1836735"/>
                    </a:cubicBezTo>
                    <a:cubicBezTo>
                      <a:pt x="5433" y="1190939"/>
                      <a:pt x="-3009" y="773439"/>
                      <a:pt x="1091" y="147270"/>
                    </a:cubicBezTo>
                    <a:cubicBezTo>
                      <a:pt x="175248" y="186368"/>
                      <a:pt x="247545" y="285336"/>
                      <a:pt x="319374" y="340381"/>
                    </a:cubicBezTo>
                    <a:cubicBezTo>
                      <a:pt x="360384" y="381391"/>
                      <a:pt x="396225" y="431706"/>
                      <a:pt x="432065" y="477541"/>
                    </a:cubicBezTo>
                    <a:cubicBezTo>
                      <a:pt x="448607" y="498563"/>
                      <a:pt x="434822" y="528890"/>
                      <a:pt x="448952" y="548878"/>
                    </a:cubicBezTo>
                    <a:cubicBezTo>
                      <a:pt x="461014" y="565420"/>
                      <a:pt x="489962" y="573346"/>
                      <a:pt x="507193" y="583340"/>
                    </a:cubicBezTo>
                    <a:lnTo>
                      <a:pt x="605411" y="640203"/>
                    </a:lnTo>
                    <a:cubicBezTo>
                      <a:pt x="736368" y="716365"/>
                      <a:pt x="864223" y="784600"/>
                      <a:pt x="1007586" y="834915"/>
                    </a:cubicBezTo>
                    <a:cubicBezTo>
                      <a:pt x="1119933" y="874202"/>
                      <a:pt x="1236761" y="899015"/>
                      <a:pt x="1354622" y="916591"/>
                    </a:cubicBezTo>
                    <a:cubicBezTo>
                      <a:pt x="1468347" y="933477"/>
                      <a:pt x="1588621" y="930376"/>
                      <a:pt x="1700279" y="954499"/>
                    </a:cubicBezTo>
                    <a:cubicBezTo>
                      <a:pt x="1739221" y="962770"/>
                      <a:pt x="1765757" y="937957"/>
                      <a:pt x="1792982" y="917969"/>
                    </a:cubicBezTo>
                    <a:cubicBezTo>
                      <a:pt x="1858805" y="869722"/>
                      <a:pt x="1893957" y="802865"/>
                      <a:pt x="1934967" y="733940"/>
                    </a:cubicBezTo>
                    <a:cubicBezTo>
                      <a:pt x="1980113" y="658468"/>
                      <a:pt x="2023190" y="581961"/>
                      <a:pt x="2064545" y="504421"/>
                    </a:cubicBezTo>
                    <a:cubicBezTo>
                      <a:pt x="2144498" y="355199"/>
                      <a:pt x="2207909" y="199085"/>
                      <a:pt x="2282692" y="47451"/>
                    </a:cubicBezTo>
                    <a:cubicBezTo>
                      <a:pt x="2327493" y="-43874"/>
                      <a:pt x="2460517" y="19536"/>
                      <a:pt x="2530476" y="48829"/>
                    </a:cubicBezTo>
                    <a:cubicBezTo>
                      <a:pt x="2611807" y="82602"/>
                      <a:pt x="2685901" y="132573"/>
                      <a:pt x="2751035" y="191159"/>
                    </a:cubicBezTo>
                    <a:cubicBezTo>
                      <a:pt x="2812378" y="245954"/>
                      <a:pt x="2866483" y="308331"/>
                      <a:pt x="2916798" y="373120"/>
                    </a:cubicBezTo>
                    <a:cubicBezTo>
                      <a:pt x="2941956" y="405859"/>
                      <a:pt x="2966080" y="439288"/>
                      <a:pt x="2989858" y="472716"/>
                    </a:cubicBezTo>
                    <a:cubicBezTo>
                      <a:pt x="3002265" y="489947"/>
                      <a:pt x="3056715" y="547499"/>
                      <a:pt x="3048444" y="568866"/>
                    </a:cubicBezTo>
                    <a:cubicBezTo>
                      <a:pt x="3032592" y="610565"/>
                      <a:pt x="2996062" y="642271"/>
                      <a:pt x="2970904" y="678456"/>
                    </a:cubicBezTo>
                    <a:lnTo>
                      <a:pt x="2879579" y="809068"/>
                    </a:lnTo>
                    <a:cubicBezTo>
                      <a:pt x="2810654" y="912455"/>
                      <a:pt x="2736560" y="1012396"/>
                      <a:pt x="2670393" y="1117506"/>
                    </a:cubicBezTo>
                    <a:cubicBezTo>
                      <a:pt x="2594920" y="1237779"/>
                      <a:pt x="2516691" y="1360121"/>
                      <a:pt x="2459828" y="1490044"/>
                    </a:cubicBezTo>
                    <a:close/>
                  </a:path>
                </a:pathLst>
              </a:custGeom>
              <a:solidFill>
                <a:srgbClr val="000000"/>
              </a:solidFill>
              <a:ln w="3438" cap="flat">
                <a:noFill/>
                <a:prstDash val="solid"/>
                <a:miter/>
              </a:ln>
            </p:spPr>
            <p:txBody>
              <a:bodyPr rtlCol="0" anchor="ctr"/>
              <a:lstStyle/>
              <a:p>
                <a:endParaRPr lang="en-US" dirty="0"/>
              </a:p>
            </p:txBody>
          </p:sp>
          <p:sp>
            <p:nvSpPr>
              <p:cNvPr id="60" name="Freeform: Shape 11">
                <a:extLst>
                  <a:ext uri="{FF2B5EF4-FFF2-40B4-BE49-F238E27FC236}">
                    <a16:creationId xmlns:a16="http://schemas.microsoft.com/office/drawing/2014/main" id="{4307BDD7-40EF-445C-98D5-797D526B6483}"/>
                  </a:ext>
                </a:extLst>
              </p:cNvPr>
              <p:cNvSpPr/>
              <p:nvPr/>
            </p:nvSpPr>
            <p:spPr>
              <a:xfrm>
                <a:off x="7145627" y="3337195"/>
                <a:ext cx="930482" cy="1464649"/>
              </a:xfrm>
              <a:custGeom>
                <a:avLst/>
                <a:gdLst>
                  <a:gd name="connsiteX0" fmla="*/ 897402 w 930482"/>
                  <a:gd name="connsiteY0" fmla="*/ 873838 h 1464648"/>
                  <a:gd name="connsiteX1" fmla="*/ 793671 w 930482"/>
                  <a:gd name="connsiteY1" fmla="*/ 1069240 h 1464648"/>
                  <a:gd name="connsiteX2" fmla="*/ 603439 w 930482"/>
                  <a:gd name="connsiteY2" fmla="*/ 1334255 h 1464648"/>
                  <a:gd name="connsiteX3" fmla="*/ 568632 w 930482"/>
                  <a:gd name="connsiteY3" fmla="*/ 1464867 h 1464648"/>
                  <a:gd name="connsiteX4" fmla="*/ 547954 w 930482"/>
                  <a:gd name="connsiteY4" fmla="*/ 1460043 h 1464648"/>
                  <a:gd name="connsiteX5" fmla="*/ 387015 w 930482"/>
                  <a:gd name="connsiteY5" fmla="*/ 1371130 h 1464648"/>
                  <a:gd name="connsiteX6" fmla="*/ 238827 w 930482"/>
                  <a:gd name="connsiteY6" fmla="*/ 1317369 h 1464648"/>
                  <a:gd name="connsiteX7" fmla="*/ 126136 w 930482"/>
                  <a:gd name="connsiteY7" fmla="*/ 1308753 h 1464648"/>
                  <a:gd name="connsiteX8" fmla="*/ 54109 w 930482"/>
                  <a:gd name="connsiteY8" fmla="*/ 1173661 h 1464648"/>
                  <a:gd name="connsiteX9" fmla="*/ 4 w 930482"/>
                  <a:gd name="connsiteY9" fmla="*/ 913815 h 1464648"/>
                  <a:gd name="connsiteX10" fmla="*/ 23438 w 930482"/>
                  <a:gd name="connsiteY10" fmla="*/ 783892 h 1464648"/>
                  <a:gd name="connsiteX11" fmla="*/ 51697 w 930482"/>
                  <a:gd name="connsiteY11" fmla="*/ 406185 h 1464648"/>
                  <a:gd name="connsiteX12" fmla="*/ 54454 w 930482"/>
                  <a:gd name="connsiteY12" fmla="*/ 396191 h 1464648"/>
                  <a:gd name="connsiteX13" fmla="*/ 99255 w 930482"/>
                  <a:gd name="connsiteY13" fmla="*/ 389987 h 1464648"/>
                  <a:gd name="connsiteX14" fmla="*/ 160943 w 930482"/>
                  <a:gd name="connsiteY14" fmla="*/ 415145 h 1464648"/>
                  <a:gd name="connsiteX15" fmla="*/ 191269 w 930482"/>
                  <a:gd name="connsiteY15" fmla="*/ 492685 h 1464648"/>
                  <a:gd name="connsiteX16" fmla="*/ 206433 w 930482"/>
                  <a:gd name="connsiteY16" fmla="*/ 640873 h 1464648"/>
                  <a:gd name="connsiteX17" fmla="*/ 207122 w 930482"/>
                  <a:gd name="connsiteY17" fmla="*/ 710832 h 1464648"/>
                  <a:gd name="connsiteX18" fmla="*/ 207811 w 930482"/>
                  <a:gd name="connsiteY18" fmla="*/ 774242 h 1464648"/>
                  <a:gd name="connsiteX19" fmla="*/ 246065 w 930482"/>
                  <a:gd name="connsiteY19" fmla="*/ 673612 h 1464648"/>
                  <a:gd name="connsiteX20" fmla="*/ 361513 w 930482"/>
                  <a:gd name="connsiteY20" fmla="*/ 376547 h 1464648"/>
                  <a:gd name="connsiteX21" fmla="*/ 472482 w 930482"/>
                  <a:gd name="connsiteY21" fmla="*/ 93611 h 1464648"/>
                  <a:gd name="connsiteX22" fmla="*/ 522452 w 930482"/>
                  <a:gd name="connsiteY22" fmla="*/ 20207 h 1464648"/>
                  <a:gd name="connsiteX23" fmla="*/ 573457 w 930482"/>
                  <a:gd name="connsiteY23" fmla="*/ 1252 h 1464648"/>
                  <a:gd name="connsiteX24" fmla="*/ 606540 w 930482"/>
                  <a:gd name="connsiteY24" fmla="*/ 119458 h 1464648"/>
                  <a:gd name="connsiteX25" fmla="*/ 578970 w 930482"/>
                  <a:gd name="connsiteY25" fmla="*/ 237319 h 1464648"/>
                  <a:gd name="connsiteX26" fmla="*/ 528656 w 930482"/>
                  <a:gd name="connsiteY26" fmla="*/ 414800 h 1464648"/>
                  <a:gd name="connsiteX27" fmla="*/ 506600 w 930482"/>
                  <a:gd name="connsiteY27" fmla="*/ 586423 h 1464648"/>
                  <a:gd name="connsiteX28" fmla="*/ 518317 w 930482"/>
                  <a:gd name="connsiteY28" fmla="*/ 602275 h 1464648"/>
                  <a:gd name="connsiteX29" fmla="*/ 532102 w 930482"/>
                  <a:gd name="connsiteY29" fmla="*/ 589869 h 1464648"/>
                  <a:gd name="connsiteX30" fmla="*/ 626528 w 930482"/>
                  <a:gd name="connsiteY30" fmla="*/ 480279 h 1464648"/>
                  <a:gd name="connsiteX31" fmla="*/ 718888 w 930482"/>
                  <a:gd name="connsiteY31" fmla="*/ 415145 h 1464648"/>
                  <a:gd name="connsiteX32" fmla="*/ 778852 w 930482"/>
                  <a:gd name="connsiteY32" fmla="*/ 453398 h 1464648"/>
                  <a:gd name="connsiteX33" fmla="*/ 781954 w 930482"/>
                  <a:gd name="connsiteY33" fmla="*/ 508193 h 1464648"/>
                  <a:gd name="connsiteX34" fmla="*/ 761276 w 930482"/>
                  <a:gd name="connsiteY34" fmla="*/ 559887 h 1464648"/>
                  <a:gd name="connsiteX35" fmla="*/ 839850 w 930482"/>
                  <a:gd name="connsiteY35" fmla="*/ 538520 h 1464648"/>
                  <a:gd name="connsiteX36" fmla="*/ 887753 w 930482"/>
                  <a:gd name="connsiteY36" fmla="*/ 610202 h 1464648"/>
                  <a:gd name="connsiteX37" fmla="*/ 870866 w 930482"/>
                  <a:gd name="connsiteY37" fmla="*/ 697736 h 1464648"/>
                  <a:gd name="connsiteX38" fmla="*/ 931520 w 930482"/>
                  <a:gd name="connsiteY38" fmla="*/ 770451 h 1464648"/>
                  <a:gd name="connsiteX39" fmla="*/ 897402 w 930482"/>
                  <a:gd name="connsiteY39" fmla="*/ 873838 h 1464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30482" h="1464648">
                    <a:moveTo>
                      <a:pt x="897402" y="873838"/>
                    </a:moveTo>
                    <a:cubicBezTo>
                      <a:pt x="862595" y="938283"/>
                      <a:pt x="832613" y="1006518"/>
                      <a:pt x="793671" y="1069240"/>
                    </a:cubicBezTo>
                    <a:cubicBezTo>
                      <a:pt x="736119" y="1162633"/>
                      <a:pt x="668572" y="1247065"/>
                      <a:pt x="603439" y="1334255"/>
                    </a:cubicBezTo>
                    <a:cubicBezTo>
                      <a:pt x="584140" y="1360102"/>
                      <a:pt x="595168" y="1453150"/>
                      <a:pt x="568632" y="1464867"/>
                    </a:cubicBezTo>
                    <a:cubicBezTo>
                      <a:pt x="560361" y="1468314"/>
                      <a:pt x="554502" y="1463833"/>
                      <a:pt x="547954" y="1460043"/>
                    </a:cubicBezTo>
                    <a:cubicBezTo>
                      <a:pt x="494538" y="1429716"/>
                      <a:pt x="442155" y="1398355"/>
                      <a:pt x="387015" y="1371130"/>
                    </a:cubicBezTo>
                    <a:cubicBezTo>
                      <a:pt x="339802" y="1347695"/>
                      <a:pt x="291210" y="1326329"/>
                      <a:pt x="238827" y="1317369"/>
                    </a:cubicBezTo>
                    <a:cubicBezTo>
                      <a:pt x="201608" y="1311165"/>
                      <a:pt x="164044" y="1304962"/>
                      <a:pt x="126136" y="1308753"/>
                    </a:cubicBezTo>
                    <a:cubicBezTo>
                      <a:pt x="92707" y="1312199"/>
                      <a:pt x="63759" y="1200197"/>
                      <a:pt x="54109" y="1173661"/>
                    </a:cubicBezTo>
                    <a:cubicBezTo>
                      <a:pt x="24472" y="1090262"/>
                      <a:pt x="-341" y="1003072"/>
                      <a:pt x="4" y="913815"/>
                    </a:cubicBezTo>
                    <a:cubicBezTo>
                      <a:pt x="4" y="869358"/>
                      <a:pt x="15167" y="827314"/>
                      <a:pt x="23438" y="783892"/>
                    </a:cubicBezTo>
                    <a:cubicBezTo>
                      <a:pt x="47217" y="659827"/>
                      <a:pt x="47561" y="532317"/>
                      <a:pt x="51697" y="406185"/>
                    </a:cubicBezTo>
                    <a:cubicBezTo>
                      <a:pt x="51697" y="402739"/>
                      <a:pt x="53076" y="399292"/>
                      <a:pt x="54454" y="396191"/>
                    </a:cubicBezTo>
                    <a:cubicBezTo>
                      <a:pt x="58934" y="386886"/>
                      <a:pt x="90295" y="389987"/>
                      <a:pt x="99255" y="389987"/>
                    </a:cubicBezTo>
                    <a:cubicBezTo>
                      <a:pt x="123723" y="390332"/>
                      <a:pt x="144401" y="395157"/>
                      <a:pt x="160943" y="415145"/>
                    </a:cubicBezTo>
                    <a:cubicBezTo>
                      <a:pt x="179208" y="436512"/>
                      <a:pt x="186100" y="465115"/>
                      <a:pt x="191269" y="492685"/>
                    </a:cubicBezTo>
                    <a:cubicBezTo>
                      <a:pt x="200574" y="541622"/>
                      <a:pt x="205744" y="591247"/>
                      <a:pt x="206433" y="640873"/>
                    </a:cubicBezTo>
                    <a:cubicBezTo>
                      <a:pt x="206777" y="664308"/>
                      <a:pt x="205744" y="687742"/>
                      <a:pt x="207122" y="710832"/>
                    </a:cubicBezTo>
                    <a:cubicBezTo>
                      <a:pt x="207811" y="729441"/>
                      <a:pt x="214015" y="756322"/>
                      <a:pt x="207811" y="774242"/>
                    </a:cubicBezTo>
                    <a:cubicBezTo>
                      <a:pt x="218495" y="744260"/>
                      <a:pt x="232280" y="708764"/>
                      <a:pt x="246065" y="673612"/>
                    </a:cubicBezTo>
                    <a:cubicBezTo>
                      <a:pt x="284662" y="574705"/>
                      <a:pt x="322915" y="475454"/>
                      <a:pt x="361513" y="376547"/>
                    </a:cubicBezTo>
                    <a:cubicBezTo>
                      <a:pt x="398388" y="282465"/>
                      <a:pt x="429404" y="184937"/>
                      <a:pt x="472482" y="93611"/>
                    </a:cubicBezTo>
                    <a:cubicBezTo>
                      <a:pt x="485233" y="66731"/>
                      <a:pt x="499707" y="40539"/>
                      <a:pt x="522452" y="20207"/>
                    </a:cubicBezTo>
                    <a:cubicBezTo>
                      <a:pt x="536237" y="7800"/>
                      <a:pt x="553813" y="-3917"/>
                      <a:pt x="573457" y="1252"/>
                    </a:cubicBezTo>
                    <a:cubicBezTo>
                      <a:pt x="620325" y="13659"/>
                      <a:pt x="611710" y="84307"/>
                      <a:pt x="606540" y="119458"/>
                    </a:cubicBezTo>
                    <a:cubicBezTo>
                      <a:pt x="600682" y="159434"/>
                      <a:pt x="591377" y="198722"/>
                      <a:pt x="578970" y="237319"/>
                    </a:cubicBezTo>
                    <a:cubicBezTo>
                      <a:pt x="560705" y="294182"/>
                      <a:pt x="543819" y="355525"/>
                      <a:pt x="528656" y="414800"/>
                    </a:cubicBezTo>
                    <a:cubicBezTo>
                      <a:pt x="516249" y="463048"/>
                      <a:pt x="484199" y="536797"/>
                      <a:pt x="506600" y="586423"/>
                    </a:cubicBezTo>
                    <a:cubicBezTo>
                      <a:pt x="509357" y="592626"/>
                      <a:pt x="511080" y="601241"/>
                      <a:pt x="518317" y="602275"/>
                    </a:cubicBezTo>
                    <a:cubicBezTo>
                      <a:pt x="524865" y="603309"/>
                      <a:pt x="527966" y="595038"/>
                      <a:pt x="532102" y="589869"/>
                    </a:cubicBezTo>
                    <a:cubicBezTo>
                      <a:pt x="561739" y="551960"/>
                      <a:pt x="592411" y="514741"/>
                      <a:pt x="626528" y="480279"/>
                    </a:cubicBezTo>
                    <a:cubicBezTo>
                      <a:pt x="650652" y="456155"/>
                      <a:pt x="682702" y="415834"/>
                      <a:pt x="718888" y="415145"/>
                    </a:cubicBezTo>
                    <a:cubicBezTo>
                      <a:pt x="744045" y="414800"/>
                      <a:pt x="768513" y="430308"/>
                      <a:pt x="778852" y="453398"/>
                    </a:cubicBezTo>
                    <a:cubicBezTo>
                      <a:pt x="786434" y="470285"/>
                      <a:pt x="786089" y="489928"/>
                      <a:pt x="781954" y="508193"/>
                    </a:cubicBezTo>
                    <a:cubicBezTo>
                      <a:pt x="777818" y="526114"/>
                      <a:pt x="769547" y="543000"/>
                      <a:pt x="761276" y="559887"/>
                    </a:cubicBezTo>
                    <a:cubicBezTo>
                      <a:pt x="774027" y="533351"/>
                      <a:pt x="816071" y="527492"/>
                      <a:pt x="839850" y="538520"/>
                    </a:cubicBezTo>
                    <a:cubicBezTo>
                      <a:pt x="867076" y="550927"/>
                      <a:pt x="884307" y="580219"/>
                      <a:pt x="887753" y="610202"/>
                    </a:cubicBezTo>
                    <a:cubicBezTo>
                      <a:pt x="891199" y="640184"/>
                      <a:pt x="882928" y="670166"/>
                      <a:pt x="870866" y="697736"/>
                    </a:cubicBezTo>
                    <a:cubicBezTo>
                      <a:pt x="915323" y="697391"/>
                      <a:pt x="927729" y="728407"/>
                      <a:pt x="931520" y="770451"/>
                    </a:cubicBezTo>
                    <a:cubicBezTo>
                      <a:pt x="934622" y="810428"/>
                      <a:pt x="915667" y="839721"/>
                      <a:pt x="897402" y="873838"/>
                    </a:cubicBezTo>
                    <a:close/>
                  </a:path>
                </a:pathLst>
              </a:custGeom>
              <a:solidFill>
                <a:srgbClr val="FDB98A"/>
              </a:solidFill>
              <a:ln w="3438" cap="flat">
                <a:noFill/>
                <a:prstDash val="solid"/>
                <a:miter/>
              </a:ln>
            </p:spPr>
            <p:txBody>
              <a:bodyPr rtlCol="0" anchor="ctr"/>
              <a:lstStyle/>
              <a:p>
                <a:endParaRPr lang="en-US" dirty="0"/>
              </a:p>
            </p:txBody>
          </p:sp>
        </p:grpSp>
      </p:grpSp>
      <p:sp>
        <p:nvSpPr>
          <p:cNvPr id="63" name="TextBox 62"/>
          <p:cNvSpPr txBox="1"/>
          <p:nvPr/>
        </p:nvSpPr>
        <p:spPr>
          <a:xfrm>
            <a:off x="983560" y="809984"/>
            <a:ext cx="10985525" cy="5909310"/>
          </a:xfrm>
          <a:prstGeom prst="rect">
            <a:avLst/>
          </a:prstGeom>
          <a:noFill/>
        </p:spPr>
        <p:txBody>
          <a:bodyPr wrap="square" rtlCol="0">
            <a:spAutoFit/>
          </a:bodyPr>
          <a:lstStyle/>
          <a:p>
            <a:pPr lvl="0"/>
            <a:r>
              <a:rPr lang="en-US" b="1" dirty="0"/>
              <a:t>1. Cultural and Handicraft Exports:</a:t>
            </a:r>
            <a:endParaRPr lang="en-US" dirty="0"/>
          </a:p>
          <a:p>
            <a:r>
              <a:rPr lang="en-US" dirty="0"/>
              <a:t>Leverage the rich cultural heritage of Nagaland to produce and export traditional handicrafts, textiles, and artifacts to national and international markets. The global demand for authentic, handmade products is a growing trend.</a:t>
            </a:r>
          </a:p>
          <a:p>
            <a:r>
              <a:rPr lang="en-US" b="1" dirty="0"/>
              <a:t>2. Eco-Friendly and Sustainable Products:</a:t>
            </a:r>
            <a:endParaRPr lang="en-US" dirty="0"/>
          </a:p>
          <a:p>
            <a:r>
              <a:rPr lang="en-US" dirty="0"/>
              <a:t>Create and market eco-friendly and sustainable products, aligning with the global trend towards environmentally conscious consumerism. This may include sustainable fashion, organic beauty products, and eco-friendly home decor.</a:t>
            </a:r>
          </a:p>
          <a:p>
            <a:pPr lvl="0"/>
            <a:r>
              <a:rPr lang="en-US" b="1" dirty="0"/>
              <a:t>3. Culinary Arts and Food Tourism:</a:t>
            </a:r>
            <a:endParaRPr lang="en-US" dirty="0"/>
          </a:p>
          <a:p>
            <a:r>
              <a:rPr lang="en-US" dirty="0"/>
              <a:t>Explore opportunities in culinary arts by promoting traditional Naga cuisine. Participate in the growing trend of food tourism, offering unique dining experiences and food-related events.</a:t>
            </a:r>
          </a:p>
          <a:p>
            <a:pPr lvl="0"/>
            <a:r>
              <a:rPr lang="en-US" b="1" dirty="0"/>
              <a:t>4. Digital and Creative Technology:</a:t>
            </a:r>
            <a:endParaRPr lang="en-US" dirty="0"/>
          </a:p>
          <a:p>
            <a:r>
              <a:rPr lang="en-US" dirty="0"/>
              <a:t>Embrace digital platforms for content creation, such as digital art, animation, and virtual reality experiences. The digital economy presents vast opportunities for creative entrepreneurs to reach a global audience.</a:t>
            </a:r>
          </a:p>
          <a:p>
            <a:pPr lvl="0"/>
            <a:r>
              <a:rPr lang="en-US" b="1" dirty="0"/>
              <a:t>5. Cultural Events and Festivals:</a:t>
            </a:r>
            <a:endParaRPr lang="en-US" dirty="0"/>
          </a:p>
          <a:p>
            <a:r>
              <a:rPr lang="en-US" dirty="0"/>
              <a:t>Organize and participate in cultural events and festivals, both locally and nationally. This can include traditional music festivals, art exhibitions, and cultural exchange programs.</a:t>
            </a:r>
          </a:p>
          <a:p>
            <a:pPr lvl="0"/>
            <a:r>
              <a:rPr lang="en-US" b="1" dirty="0"/>
              <a:t>6. Educational and Skill Development Programs:</a:t>
            </a:r>
            <a:endParaRPr lang="en-US" dirty="0"/>
          </a:p>
          <a:p>
            <a:r>
              <a:rPr lang="en-US" dirty="0"/>
              <a:t>Establish training programs and workshops to develop creative skills within the community. This can contribute to both cultural preservation and the nurturing of a skilled workforce.</a:t>
            </a:r>
          </a:p>
        </p:txBody>
      </p:sp>
      <p:sp>
        <p:nvSpPr>
          <p:cNvPr id="3" name="TextBox 2"/>
          <p:cNvSpPr txBox="1"/>
          <p:nvPr/>
        </p:nvSpPr>
        <p:spPr>
          <a:xfrm>
            <a:off x="10853172" y="6498280"/>
            <a:ext cx="1338828" cy="369332"/>
          </a:xfrm>
          <a:prstGeom prst="rect">
            <a:avLst/>
          </a:prstGeom>
          <a:noFill/>
        </p:spPr>
        <p:txBody>
          <a:bodyPr wrap="none" rtlCol="0">
            <a:spAutoFit/>
          </a:bodyPr>
          <a:lstStyle/>
          <a:p>
            <a:r>
              <a:rPr lang="en-US" dirty="0">
                <a:solidFill>
                  <a:srgbClr val="FF0000"/>
                </a:solidFill>
              </a:rPr>
              <a:t>Continue…</a:t>
            </a:r>
          </a:p>
        </p:txBody>
      </p:sp>
    </p:spTree>
    <p:extLst>
      <p:ext uri="{BB962C8B-B14F-4D97-AF65-F5344CB8AC3E}">
        <p14:creationId xmlns:p14="http://schemas.microsoft.com/office/powerpoint/2010/main" val="40805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009C79-8591-4A58-A9F5-FA2E249DFF61}"/>
              </a:ext>
            </a:extLst>
          </p:cNvPr>
          <p:cNvSpPr>
            <a:spLocks noGrp="1"/>
          </p:cNvSpPr>
          <p:nvPr>
            <p:ph type="body" sz="quarter" idx="10"/>
          </p:nvPr>
        </p:nvSpPr>
        <p:spPr>
          <a:xfrm>
            <a:off x="498064" y="305186"/>
            <a:ext cx="11398662" cy="527327"/>
          </a:xfrm>
        </p:spPr>
        <p:txBody>
          <a:bodyPr/>
          <a:lstStyle/>
          <a:p>
            <a:r>
              <a:rPr lang="en-US" sz="2000" b="1" dirty="0"/>
              <a:t>POTENTIAL OPPORTUNITIES FOR CREATIVE ENTREPRENEURS IN NAGALAND</a:t>
            </a:r>
            <a:endParaRPr lang="en-US" sz="2000" dirty="0"/>
          </a:p>
        </p:txBody>
      </p:sp>
      <p:grpSp>
        <p:nvGrpSpPr>
          <p:cNvPr id="61" name="그룹 60">
            <a:extLst>
              <a:ext uri="{FF2B5EF4-FFF2-40B4-BE49-F238E27FC236}">
                <a16:creationId xmlns:a16="http://schemas.microsoft.com/office/drawing/2014/main" id="{0333AC57-3C2E-46E8-BC83-81205D90DC57}"/>
              </a:ext>
            </a:extLst>
          </p:cNvPr>
          <p:cNvGrpSpPr/>
          <p:nvPr/>
        </p:nvGrpSpPr>
        <p:grpSpPr>
          <a:xfrm>
            <a:off x="230756" y="1085193"/>
            <a:ext cx="712799" cy="910417"/>
            <a:chOff x="-9728" y="1359557"/>
            <a:chExt cx="4314722" cy="5510507"/>
          </a:xfrm>
        </p:grpSpPr>
        <p:grpSp>
          <p:nvGrpSpPr>
            <p:cNvPr id="52" name="Group 2">
              <a:extLst>
                <a:ext uri="{FF2B5EF4-FFF2-40B4-BE49-F238E27FC236}">
                  <a16:creationId xmlns:a16="http://schemas.microsoft.com/office/drawing/2014/main" id="{95E958D3-D13E-4F78-ACA0-2F56962AC507}"/>
                </a:ext>
              </a:extLst>
            </p:cNvPr>
            <p:cNvGrpSpPr/>
            <p:nvPr/>
          </p:nvGrpSpPr>
          <p:grpSpPr>
            <a:xfrm>
              <a:off x="217122" y="1359557"/>
              <a:ext cx="3595328" cy="3888592"/>
              <a:chOff x="5277160" y="1526519"/>
              <a:chExt cx="2000337" cy="2522764"/>
            </a:xfrm>
            <a:solidFill>
              <a:schemeClr val="accent1"/>
            </a:solidFill>
          </p:grpSpPr>
          <p:sp>
            <p:nvSpPr>
              <p:cNvPr id="53" name="Arrow: Up 61">
                <a:extLst>
                  <a:ext uri="{FF2B5EF4-FFF2-40B4-BE49-F238E27FC236}">
                    <a16:creationId xmlns:a16="http://schemas.microsoft.com/office/drawing/2014/main" id="{57F0DA6C-12D6-487E-8AAD-0B4167BA4ADB}"/>
                  </a:ext>
                </a:extLst>
              </p:cNvPr>
              <p:cNvSpPr/>
              <p:nvPr/>
            </p:nvSpPr>
            <p:spPr>
              <a:xfrm rot="2141881">
                <a:off x="6997612" y="1526519"/>
                <a:ext cx="279885" cy="1922357"/>
              </a:xfrm>
              <a:custGeom>
                <a:avLst/>
                <a:gdLst>
                  <a:gd name="connsiteX0" fmla="*/ 0 w 268141"/>
                  <a:gd name="connsiteY0" fmla="*/ 291531 h 1886717"/>
                  <a:gd name="connsiteX1" fmla="*/ 134071 w 268141"/>
                  <a:gd name="connsiteY1" fmla="*/ 0 h 1886717"/>
                  <a:gd name="connsiteX2" fmla="*/ 268141 w 268141"/>
                  <a:gd name="connsiteY2" fmla="*/ 291531 h 1886717"/>
                  <a:gd name="connsiteX3" fmla="*/ 185487 w 268141"/>
                  <a:gd name="connsiteY3" fmla="*/ 291531 h 1886717"/>
                  <a:gd name="connsiteX4" fmla="*/ 185487 w 268141"/>
                  <a:gd name="connsiteY4" fmla="*/ 1886717 h 1886717"/>
                  <a:gd name="connsiteX5" fmla="*/ 82654 w 268141"/>
                  <a:gd name="connsiteY5" fmla="*/ 1886717 h 1886717"/>
                  <a:gd name="connsiteX6" fmla="*/ 82654 w 268141"/>
                  <a:gd name="connsiteY6" fmla="*/ 291531 h 1886717"/>
                  <a:gd name="connsiteX7" fmla="*/ 0 w 268141"/>
                  <a:gd name="connsiteY7" fmla="*/ 291531 h 1886717"/>
                  <a:gd name="connsiteX0" fmla="*/ 0 w 268141"/>
                  <a:gd name="connsiteY0" fmla="*/ 291531 h 1886717"/>
                  <a:gd name="connsiteX1" fmla="*/ 134071 w 268141"/>
                  <a:gd name="connsiteY1" fmla="*/ 0 h 1886717"/>
                  <a:gd name="connsiteX2" fmla="*/ 268141 w 268141"/>
                  <a:gd name="connsiteY2" fmla="*/ 291531 h 1886717"/>
                  <a:gd name="connsiteX3" fmla="*/ 185487 w 268141"/>
                  <a:gd name="connsiteY3" fmla="*/ 291531 h 1886717"/>
                  <a:gd name="connsiteX4" fmla="*/ 185487 w 268141"/>
                  <a:gd name="connsiteY4" fmla="*/ 1886717 h 1886717"/>
                  <a:gd name="connsiteX5" fmla="*/ 82654 w 268141"/>
                  <a:gd name="connsiteY5" fmla="*/ 1886717 h 1886717"/>
                  <a:gd name="connsiteX6" fmla="*/ 89774 w 268141"/>
                  <a:gd name="connsiteY6" fmla="*/ 272599 h 1886717"/>
                  <a:gd name="connsiteX7" fmla="*/ 0 w 268141"/>
                  <a:gd name="connsiteY7" fmla="*/ 291531 h 1886717"/>
                  <a:gd name="connsiteX0" fmla="*/ 0 w 269777"/>
                  <a:gd name="connsiteY0" fmla="*/ 289253 h 1886717"/>
                  <a:gd name="connsiteX1" fmla="*/ 135707 w 269777"/>
                  <a:gd name="connsiteY1" fmla="*/ 0 h 1886717"/>
                  <a:gd name="connsiteX2" fmla="*/ 269777 w 269777"/>
                  <a:gd name="connsiteY2" fmla="*/ 291531 h 1886717"/>
                  <a:gd name="connsiteX3" fmla="*/ 187123 w 269777"/>
                  <a:gd name="connsiteY3" fmla="*/ 291531 h 1886717"/>
                  <a:gd name="connsiteX4" fmla="*/ 187123 w 269777"/>
                  <a:gd name="connsiteY4" fmla="*/ 1886717 h 1886717"/>
                  <a:gd name="connsiteX5" fmla="*/ 84290 w 269777"/>
                  <a:gd name="connsiteY5" fmla="*/ 1886717 h 1886717"/>
                  <a:gd name="connsiteX6" fmla="*/ 91410 w 269777"/>
                  <a:gd name="connsiteY6" fmla="*/ 272599 h 1886717"/>
                  <a:gd name="connsiteX7" fmla="*/ 0 w 269777"/>
                  <a:gd name="connsiteY7" fmla="*/ 289253 h 1886717"/>
                  <a:gd name="connsiteX0" fmla="*/ 0 w 279885"/>
                  <a:gd name="connsiteY0" fmla="*/ 289253 h 1886717"/>
                  <a:gd name="connsiteX1" fmla="*/ 135707 w 279885"/>
                  <a:gd name="connsiteY1" fmla="*/ 0 h 1886717"/>
                  <a:gd name="connsiteX2" fmla="*/ 279885 w 279885"/>
                  <a:gd name="connsiteY2" fmla="*/ 291177 h 1886717"/>
                  <a:gd name="connsiteX3" fmla="*/ 187123 w 279885"/>
                  <a:gd name="connsiteY3" fmla="*/ 291531 h 1886717"/>
                  <a:gd name="connsiteX4" fmla="*/ 187123 w 279885"/>
                  <a:gd name="connsiteY4" fmla="*/ 1886717 h 1886717"/>
                  <a:gd name="connsiteX5" fmla="*/ 84290 w 279885"/>
                  <a:gd name="connsiteY5" fmla="*/ 1886717 h 1886717"/>
                  <a:gd name="connsiteX6" fmla="*/ 91410 w 279885"/>
                  <a:gd name="connsiteY6" fmla="*/ 272599 h 1886717"/>
                  <a:gd name="connsiteX7" fmla="*/ 0 w 279885"/>
                  <a:gd name="connsiteY7" fmla="*/ 289253 h 1886717"/>
                  <a:gd name="connsiteX0" fmla="*/ 0 w 279885"/>
                  <a:gd name="connsiteY0" fmla="*/ 289253 h 1886717"/>
                  <a:gd name="connsiteX1" fmla="*/ 135707 w 279885"/>
                  <a:gd name="connsiteY1" fmla="*/ 0 h 1886717"/>
                  <a:gd name="connsiteX2" fmla="*/ 279885 w 279885"/>
                  <a:gd name="connsiteY2" fmla="*/ 291177 h 1886717"/>
                  <a:gd name="connsiteX3" fmla="*/ 185774 w 279885"/>
                  <a:gd name="connsiteY3" fmla="*/ 275232 h 1886717"/>
                  <a:gd name="connsiteX4" fmla="*/ 187123 w 279885"/>
                  <a:gd name="connsiteY4" fmla="*/ 1886717 h 1886717"/>
                  <a:gd name="connsiteX5" fmla="*/ 84290 w 279885"/>
                  <a:gd name="connsiteY5" fmla="*/ 1886717 h 1886717"/>
                  <a:gd name="connsiteX6" fmla="*/ 91410 w 279885"/>
                  <a:gd name="connsiteY6" fmla="*/ 272599 h 1886717"/>
                  <a:gd name="connsiteX7" fmla="*/ 0 w 279885"/>
                  <a:gd name="connsiteY7" fmla="*/ 289253 h 1886717"/>
                  <a:gd name="connsiteX0" fmla="*/ 0 w 279885"/>
                  <a:gd name="connsiteY0" fmla="*/ 289253 h 1886717"/>
                  <a:gd name="connsiteX1" fmla="*/ 135707 w 279885"/>
                  <a:gd name="connsiteY1" fmla="*/ 0 h 1886717"/>
                  <a:gd name="connsiteX2" fmla="*/ 279885 w 279885"/>
                  <a:gd name="connsiteY2" fmla="*/ 291177 h 1886717"/>
                  <a:gd name="connsiteX3" fmla="*/ 185774 w 279885"/>
                  <a:gd name="connsiteY3" fmla="*/ 275232 h 1886717"/>
                  <a:gd name="connsiteX4" fmla="*/ 187123 w 279885"/>
                  <a:gd name="connsiteY4" fmla="*/ 1886717 h 1886717"/>
                  <a:gd name="connsiteX5" fmla="*/ 94905 w 279885"/>
                  <a:gd name="connsiteY5" fmla="*/ 1834190 h 1886717"/>
                  <a:gd name="connsiteX6" fmla="*/ 91410 w 279885"/>
                  <a:gd name="connsiteY6" fmla="*/ 272599 h 1886717"/>
                  <a:gd name="connsiteX7" fmla="*/ 0 w 279885"/>
                  <a:gd name="connsiteY7" fmla="*/ 289253 h 1886717"/>
                  <a:gd name="connsiteX0" fmla="*/ 0 w 279885"/>
                  <a:gd name="connsiteY0" fmla="*/ 289253 h 1886717"/>
                  <a:gd name="connsiteX1" fmla="*/ 135707 w 279885"/>
                  <a:gd name="connsiteY1" fmla="*/ 0 h 1886717"/>
                  <a:gd name="connsiteX2" fmla="*/ 279885 w 279885"/>
                  <a:gd name="connsiteY2" fmla="*/ 291177 h 1886717"/>
                  <a:gd name="connsiteX3" fmla="*/ 185774 w 279885"/>
                  <a:gd name="connsiteY3" fmla="*/ 275232 h 1886717"/>
                  <a:gd name="connsiteX4" fmla="*/ 187123 w 279885"/>
                  <a:gd name="connsiteY4" fmla="*/ 1886717 h 1886717"/>
                  <a:gd name="connsiteX5" fmla="*/ 90485 w 279885"/>
                  <a:gd name="connsiteY5" fmla="*/ 1885721 h 1886717"/>
                  <a:gd name="connsiteX6" fmla="*/ 91410 w 279885"/>
                  <a:gd name="connsiteY6" fmla="*/ 272599 h 1886717"/>
                  <a:gd name="connsiteX7" fmla="*/ 0 w 279885"/>
                  <a:gd name="connsiteY7" fmla="*/ 289253 h 1886717"/>
                  <a:gd name="connsiteX0" fmla="*/ 0 w 279885"/>
                  <a:gd name="connsiteY0" fmla="*/ 289253 h 1902443"/>
                  <a:gd name="connsiteX1" fmla="*/ 135707 w 279885"/>
                  <a:gd name="connsiteY1" fmla="*/ 0 h 1902443"/>
                  <a:gd name="connsiteX2" fmla="*/ 279885 w 279885"/>
                  <a:gd name="connsiteY2" fmla="*/ 291177 h 1902443"/>
                  <a:gd name="connsiteX3" fmla="*/ 185774 w 279885"/>
                  <a:gd name="connsiteY3" fmla="*/ 275232 h 1902443"/>
                  <a:gd name="connsiteX4" fmla="*/ 160430 w 279885"/>
                  <a:gd name="connsiteY4" fmla="*/ 1902443 h 1902443"/>
                  <a:gd name="connsiteX5" fmla="*/ 90485 w 279885"/>
                  <a:gd name="connsiteY5" fmla="*/ 1885721 h 1902443"/>
                  <a:gd name="connsiteX6" fmla="*/ 91410 w 279885"/>
                  <a:gd name="connsiteY6" fmla="*/ 272599 h 1902443"/>
                  <a:gd name="connsiteX7" fmla="*/ 0 w 279885"/>
                  <a:gd name="connsiteY7" fmla="*/ 289253 h 1902443"/>
                  <a:gd name="connsiteX0" fmla="*/ 0 w 279885"/>
                  <a:gd name="connsiteY0" fmla="*/ 289253 h 1902443"/>
                  <a:gd name="connsiteX1" fmla="*/ 135707 w 279885"/>
                  <a:gd name="connsiteY1" fmla="*/ 0 h 1902443"/>
                  <a:gd name="connsiteX2" fmla="*/ 279885 w 279885"/>
                  <a:gd name="connsiteY2" fmla="*/ 291177 h 1902443"/>
                  <a:gd name="connsiteX3" fmla="*/ 181860 w 279885"/>
                  <a:gd name="connsiteY3" fmla="*/ 274591 h 1902443"/>
                  <a:gd name="connsiteX4" fmla="*/ 160430 w 279885"/>
                  <a:gd name="connsiteY4" fmla="*/ 1902443 h 1902443"/>
                  <a:gd name="connsiteX5" fmla="*/ 90485 w 279885"/>
                  <a:gd name="connsiteY5" fmla="*/ 1885721 h 1902443"/>
                  <a:gd name="connsiteX6" fmla="*/ 91410 w 279885"/>
                  <a:gd name="connsiteY6" fmla="*/ 272599 h 1902443"/>
                  <a:gd name="connsiteX7" fmla="*/ 0 w 279885"/>
                  <a:gd name="connsiteY7" fmla="*/ 289253 h 1902443"/>
                  <a:gd name="connsiteX0" fmla="*/ 0 w 279885"/>
                  <a:gd name="connsiteY0" fmla="*/ 289253 h 1902443"/>
                  <a:gd name="connsiteX1" fmla="*/ 135707 w 279885"/>
                  <a:gd name="connsiteY1" fmla="*/ 0 h 1902443"/>
                  <a:gd name="connsiteX2" fmla="*/ 279885 w 279885"/>
                  <a:gd name="connsiteY2" fmla="*/ 291177 h 1902443"/>
                  <a:gd name="connsiteX3" fmla="*/ 181860 w 279885"/>
                  <a:gd name="connsiteY3" fmla="*/ 274591 h 1902443"/>
                  <a:gd name="connsiteX4" fmla="*/ 160430 w 279885"/>
                  <a:gd name="connsiteY4" fmla="*/ 1902443 h 1902443"/>
                  <a:gd name="connsiteX5" fmla="*/ 90485 w 279885"/>
                  <a:gd name="connsiteY5" fmla="*/ 1885721 h 1902443"/>
                  <a:gd name="connsiteX6" fmla="*/ 91410 w 279885"/>
                  <a:gd name="connsiteY6" fmla="*/ 272599 h 1902443"/>
                  <a:gd name="connsiteX7" fmla="*/ 0 w 279885"/>
                  <a:gd name="connsiteY7" fmla="*/ 289253 h 1902443"/>
                  <a:gd name="connsiteX0" fmla="*/ 0 w 279885"/>
                  <a:gd name="connsiteY0" fmla="*/ 277509 h 1890699"/>
                  <a:gd name="connsiteX1" fmla="*/ 133783 w 279885"/>
                  <a:gd name="connsiteY1" fmla="*/ 0 h 1890699"/>
                  <a:gd name="connsiteX2" fmla="*/ 279885 w 279885"/>
                  <a:gd name="connsiteY2" fmla="*/ 279433 h 1890699"/>
                  <a:gd name="connsiteX3" fmla="*/ 181860 w 279885"/>
                  <a:gd name="connsiteY3" fmla="*/ 262847 h 1890699"/>
                  <a:gd name="connsiteX4" fmla="*/ 160430 w 279885"/>
                  <a:gd name="connsiteY4" fmla="*/ 1890699 h 1890699"/>
                  <a:gd name="connsiteX5" fmla="*/ 90485 w 279885"/>
                  <a:gd name="connsiteY5" fmla="*/ 1873977 h 1890699"/>
                  <a:gd name="connsiteX6" fmla="*/ 91410 w 279885"/>
                  <a:gd name="connsiteY6" fmla="*/ 260855 h 1890699"/>
                  <a:gd name="connsiteX7" fmla="*/ 0 w 279885"/>
                  <a:gd name="connsiteY7" fmla="*/ 277509 h 1890699"/>
                  <a:gd name="connsiteX0" fmla="*/ 0 w 279885"/>
                  <a:gd name="connsiteY0" fmla="*/ 277509 h 1890699"/>
                  <a:gd name="connsiteX1" fmla="*/ 133783 w 279885"/>
                  <a:gd name="connsiteY1" fmla="*/ 0 h 1890699"/>
                  <a:gd name="connsiteX2" fmla="*/ 154830 w 279885"/>
                  <a:gd name="connsiteY2" fmla="*/ 41628 h 1890699"/>
                  <a:gd name="connsiteX3" fmla="*/ 279885 w 279885"/>
                  <a:gd name="connsiteY3" fmla="*/ 279433 h 1890699"/>
                  <a:gd name="connsiteX4" fmla="*/ 181860 w 279885"/>
                  <a:gd name="connsiteY4" fmla="*/ 262847 h 1890699"/>
                  <a:gd name="connsiteX5" fmla="*/ 160430 w 279885"/>
                  <a:gd name="connsiteY5" fmla="*/ 1890699 h 1890699"/>
                  <a:gd name="connsiteX6" fmla="*/ 90485 w 279885"/>
                  <a:gd name="connsiteY6" fmla="*/ 1873977 h 1890699"/>
                  <a:gd name="connsiteX7" fmla="*/ 91410 w 279885"/>
                  <a:gd name="connsiteY7" fmla="*/ 260855 h 1890699"/>
                  <a:gd name="connsiteX8" fmla="*/ 0 w 279885"/>
                  <a:gd name="connsiteY8" fmla="*/ 277509 h 1890699"/>
                  <a:gd name="connsiteX0" fmla="*/ 0 w 279885"/>
                  <a:gd name="connsiteY0" fmla="*/ 277509 h 1890699"/>
                  <a:gd name="connsiteX1" fmla="*/ 133783 w 279885"/>
                  <a:gd name="connsiteY1" fmla="*/ 0 h 1890699"/>
                  <a:gd name="connsiteX2" fmla="*/ 157682 w 279885"/>
                  <a:gd name="connsiteY2" fmla="*/ 11948 h 1890699"/>
                  <a:gd name="connsiteX3" fmla="*/ 279885 w 279885"/>
                  <a:gd name="connsiteY3" fmla="*/ 279433 h 1890699"/>
                  <a:gd name="connsiteX4" fmla="*/ 181860 w 279885"/>
                  <a:gd name="connsiteY4" fmla="*/ 262847 h 1890699"/>
                  <a:gd name="connsiteX5" fmla="*/ 160430 w 279885"/>
                  <a:gd name="connsiteY5" fmla="*/ 1890699 h 1890699"/>
                  <a:gd name="connsiteX6" fmla="*/ 90485 w 279885"/>
                  <a:gd name="connsiteY6" fmla="*/ 1873977 h 1890699"/>
                  <a:gd name="connsiteX7" fmla="*/ 91410 w 279885"/>
                  <a:gd name="connsiteY7" fmla="*/ 260855 h 1890699"/>
                  <a:gd name="connsiteX8" fmla="*/ 0 w 279885"/>
                  <a:gd name="connsiteY8" fmla="*/ 277509 h 1890699"/>
                  <a:gd name="connsiteX0" fmla="*/ 0 w 279885"/>
                  <a:gd name="connsiteY0" fmla="*/ 277509 h 1890699"/>
                  <a:gd name="connsiteX1" fmla="*/ 133783 w 279885"/>
                  <a:gd name="connsiteY1" fmla="*/ 0 h 1890699"/>
                  <a:gd name="connsiteX2" fmla="*/ 158964 w 279885"/>
                  <a:gd name="connsiteY2" fmla="*/ 4119 h 1890699"/>
                  <a:gd name="connsiteX3" fmla="*/ 279885 w 279885"/>
                  <a:gd name="connsiteY3" fmla="*/ 279433 h 1890699"/>
                  <a:gd name="connsiteX4" fmla="*/ 181860 w 279885"/>
                  <a:gd name="connsiteY4" fmla="*/ 262847 h 1890699"/>
                  <a:gd name="connsiteX5" fmla="*/ 160430 w 279885"/>
                  <a:gd name="connsiteY5" fmla="*/ 1890699 h 1890699"/>
                  <a:gd name="connsiteX6" fmla="*/ 90485 w 279885"/>
                  <a:gd name="connsiteY6" fmla="*/ 1873977 h 1890699"/>
                  <a:gd name="connsiteX7" fmla="*/ 91410 w 279885"/>
                  <a:gd name="connsiteY7" fmla="*/ 260855 h 1890699"/>
                  <a:gd name="connsiteX8" fmla="*/ 0 w 279885"/>
                  <a:gd name="connsiteY8" fmla="*/ 277509 h 1890699"/>
                  <a:gd name="connsiteX0" fmla="*/ 0 w 286373"/>
                  <a:gd name="connsiteY0" fmla="*/ 302766 h 1915956"/>
                  <a:gd name="connsiteX1" fmla="*/ 133783 w 286373"/>
                  <a:gd name="connsiteY1" fmla="*/ 25257 h 1915956"/>
                  <a:gd name="connsiteX2" fmla="*/ 286373 w 286373"/>
                  <a:gd name="connsiteY2" fmla="*/ 0 h 1915956"/>
                  <a:gd name="connsiteX3" fmla="*/ 279885 w 286373"/>
                  <a:gd name="connsiteY3" fmla="*/ 304690 h 1915956"/>
                  <a:gd name="connsiteX4" fmla="*/ 181860 w 286373"/>
                  <a:gd name="connsiteY4" fmla="*/ 288104 h 1915956"/>
                  <a:gd name="connsiteX5" fmla="*/ 160430 w 286373"/>
                  <a:gd name="connsiteY5" fmla="*/ 1915956 h 1915956"/>
                  <a:gd name="connsiteX6" fmla="*/ 90485 w 286373"/>
                  <a:gd name="connsiteY6" fmla="*/ 1899234 h 1915956"/>
                  <a:gd name="connsiteX7" fmla="*/ 91410 w 286373"/>
                  <a:gd name="connsiteY7" fmla="*/ 286112 h 1915956"/>
                  <a:gd name="connsiteX8" fmla="*/ 0 w 286373"/>
                  <a:gd name="connsiteY8" fmla="*/ 302766 h 1915956"/>
                  <a:gd name="connsiteX0" fmla="*/ 0 w 286396"/>
                  <a:gd name="connsiteY0" fmla="*/ 318267 h 1931457"/>
                  <a:gd name="connsiteX1" fmla="*/ 133783 w 286396"/>
                  <a:gd name="connsiteY1" fmla="*/ 40758 h 1931457"/>
                  <a:gd name="connsiteX2" fmla="*/ 286373 w 286396"/>
                  <a:gd name="connsiteY2" fmla="*/ 15501 h 1931457"/>
                  <a:gd name="connsiteX3" fmla="*/ 279885 w 286396"/>
                  <a:gd name="connsiteY3" fmla="*/ 320191 h 1931457"/>
                  <a:gd name="connsiteX4" fmla="*/ 181860 w 286396"/>
                  <a:gd name="connsiteY4" fmla="*/ 303605 h 1931457"/>
                  <a:gd name="connsiteX5" fmla="*/ 160430 w 286396"/>
                  <a:gd name="connsiteY5" fmla="*/ 1931457 h 1931457"/>
                  <a:gd name="connsiteX6" fmla="*/ 90485 w 286396"/>
                  <a:gd name="connsiteY6" fmla="*/ 1914735 h 1931457"/>
                  <a:gd name="connsiteX7" fmla="*/ 91410 w 286396"/>
                  <a:gd name="connsiteY7" fmla="*/ 301613 h 1931457"/>
                  <a:gd name="connsiteX8" fmla="*/ 0 w 286396"/>
                  <a:gd name="connsiteY8" fmla="*/ 318267 h 1931457"/>
                  <a:gd name="connsiteX0" fmla="*/ 0 w 286391"/>
                  <a:gd name="connsiteY0" fmla="*/ 325779 h 1938969"/>
                  <a:gd name="connsiteX1" fmla="*/ 133783 w 286391"/>
                  <a:gd name="connsiteY1" fmla="*/ 48270 h 1938969"/>
                  <a:gd name="connsiteX2" fmla="*/ 286373 w 286391"/>
                  <a:gd name="connsiteY2" fmla="*/ 23013 h 1938969"/>
                  <a:gd name="connsiteX3" fmla="*/ 279885 w 286391"/>
                  <a:gd name="connsiteY3" fmla="*/ 327703 h 1938969"/>
                  <a:gd name="connsiteX4" fmla="*/ 181860 w 286391"/>
                  <a:gd name="connsiteY4" fmla="*/ 311117 h 1938969"/>
                  <a:gd name="connsiteX5" fmla="*/ 160430 w 286391"/>
                  <a:gd name="connsiteY5" fmla="*/ 1938969 h 1938969"/>
                  <a:gd name="connsiteX6" fmla="*/ 90485 w 286391"/>
                  <a:gd name="connsiteY6" fmla="*/ 1922247 h 1938969"/>
                  <a:gd name="connsiteX7" fmla="*/ 91410 w 286391"/>
                  <a:gd name="connsiteY7" fmla="*/ 309125 h 1938969"/>
                  <a:gd name="connsiteX8" fmla="*/ 0 w 286391"/>
                  <a:gd name="connsiteY8" fmla="*/ 325779 h 1938969"/>
                  <a:gd name="connsiteX0" fmla="*/ 0 w 279885"/>
                  <a:gd name="connsiteY0" fmla="*/ 310247 h 1923437"/>
                  <a:gd name="connsiteX1" fmla="*/ 133783 w 279885"/>
                  <a:gd name="connsiteY1" fmla="*/ 32738 h 1923437"/>
                  <a:gd name="connsiteX2" fmla="*/ 177541 w 279885"/>
                  <a:gd name="connsiteY2" fmla="*/ 33870 h 1923437"/>
                  <a:gd name="connsiteX3" fmla="*/ 279885 w 279885"/>
                  <a:gd name="connsiteY3" fmla="*/ 312171 h 1923437"/>
                  <a:gd name="connsiteX4" fmla="*/ 181860 w 279885"/>
                  <a:gd name="connsiteY4" fmla="*/ 295585 h 1923437"/>
                  <a:gd name="connsiteX5" fmla="*/ 160430 w 279885"/>
                  <a:gd name="connsiteY5" fmla="*/ 1923437 h 1923437"/>
                  <a:gd name="connsiteX6" fmla="*/ 90485 w 279885"/>
                  <a:gd name="connsiteY6" fmla="*/ 1906715 h 1923437"/>
                  <a:gd name="connsiteX7" fmla="*/ 91410 w 279885"/>
                  <a:gd name="connsiteY7" fmla="*/ 293593 h 1923437"/>
                  <a:gd name="connsiteX8" fmla="*/ 0 w 279885"/>
                  <a:gd name="connsiteY8" fmla="*/ 310247 h 1923437"/>
                  <a:gd name="connsiteX0" fmla="*/ 0 w 279885"/>
                  <a:gd name="connsiteY0" fmla="*/ 309167 h 1922357"/>
                  <a:gd name="connsiteX1" fmla="*/ 133783 w 279885"/>
                  <a:gd name="connsiteY1" fmla="*/ 31658 h 1922357"/>
                  <a:gd name="connsiteX2" fmla="*/ 177541 w 279885"/>
                  <a:gd name="connsiteY2" fmla="*/ 32790 h 1922357"/>
                  <a:gd name="connsiteX3" fmla="*/ 279885 w 279885"/>
                  <a:gd name="connsiteY3" fmla="*/ 311091 h 1922357"/>
                  <a:gd name="connsiteX4" fmla="*/ 181860 w 279885"/>
                  <a:gd name="connsiteY4" fmla="*/ 294505 h 1922357"/>
                  <a:gd name="connsiteX5" fmla="*/ 160430 w 279885"/>
                  <a:gd name="connsiteY5" fmla="*/ 1922357 h 1922357"/>
                  <a:gd name="connsiteX6" fmla="*/ 90485 w 279885"/>
                  <a:gd name="connsiteY6" fmla="*/ 1905635 h 1922357"/>
                  <a:gd name="connsiteX7" fmla="*/ 91410 w 279885"/>
                  <a:gd name="connsiteY7" fmla="*/ 292513 h 1922357"/>
                  <a:gd name="connsiteX8" fmla="*/ 0 w 279885"/>
                  <a:gd name="connsiteY8" fmla="*/ 309167 h 1922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885" h="1922357">
                    <a:moveTo>
                      <a:pt x="0" y="309167"/>
                    </a:moveTo>
                    <a:cubicBezTo>
                      <a:pt x="39685" y="209830"/>
                      <a:pt x="88547" y="128076"/>
                      <a:pt x="133783" y="31658"/>
                    </a:cubicBezTo>
                    <a:cubicBezTo>
                      <a:pt x="154544" y="-13848"/>
                      <a:pt x="160780" y="-7470"/>
                      <a:pt x="177541" y="32790"/>
                    </a:cubicBezTo>
                    <a:lnTo>
                      <a:pt x="279885" y="311091"/>
                    </a:lnTo>
                    <a:lnTo>
                      <a:pt x="181860" y="294505"/>
                    </a:lnTo>
                    <a:cubicBezTo>
                      <a:pt x="182310" y="831667"/>
                      <a:pt x="159980" y="1385195"/>
                      <a:pt x="160430" y="1922357"/>
                    </a:cubicBezTo>
                    <a:lnTo>
                      <a:pt x="90485" y="1905635"/>
                    </a:lnTo>
                    <a:cubicBezTo>
                      <a:pt x="92858" y="1367596"/>
                      <a:pt x="89037" y="830552"/>
                      <a:pt x="91410" y="292513"/>
                    </a:cubicBezTo>
                    <a:lnTo>
                      <a:pt x="0" y="30916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rapezoid 5">
                <a:extLst>
                  <a:ext uri="{FF2B5EF4-FFF2-40B4-BE49-F238E27FC236}">
                    <a16:creationId xmlns:a16="http://schemas.microsoft.com/office/drawing/2014/main" id="{9AB9266B-0B10-4CEA-A76A-8FA3333BEC09}"/>
                  </a:ext>
                </a:extLst>
              </p:cNvPr>
              <p:cNvSpPr/>
              <p:nvPr/>
            </p:nvSpPr>
            <p:spPr>
              <a:xfrm rot="16365077">
                <a:off x="6298097" y="2888920"/>
                <a:ext cx="73414" cy="683034"/>
              </a:xfrm>
              <a:prstGeom prst="trapezoid">
                <a:avLst>
                  <a:gd name="adj" fmla="val 94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rapezoid 6">
                <a:extLst>
                  <a:ext uri="{FF2B5EF4-FFF2-40B4-BE49-F238E27FC236}">
                    <a16:creationId xmlns:a16="http://schemas.microsoft.com/office/drawing/2014/main" id="{79146291-8CC3-4884-A0B2-89121AB4783A}"/>
                  </a:ext>
                </a:extLst>
              </p:cNvPr>
              <p:cNvSpPr/>
              <p:nvPr/>
            </p:nvSpPr>
            <p:spPr>
              <a:xfrm rot="12169466">
                <a:off x="5847432" y="3173306"/>
                <a:ext cx="60413" cy="875977"/>
              </a:xfrm>
              <a:prstGeom prst="trapezoid">
                <a:avLst>
                  <a:gd name="adj" fmla="val 94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rapezoid 7">
                <a:extLst>
                  <a:ext uri="{FF2B5EF4-FFF2-40B4-BE49-F238E27FC236}">
                    <a16:creationId xmlns:a16="http://schemas.microsoft.com/office/drawing/2014/main" id="{BF57B088-E72E-476C-92C9-25FAE61E5635}"/>
                  </a:ext>
                </a:extLst>
              </p:cNvPr>
              <p:cNvSpPr/>
              <p:nvPr/>
            </p:nvSpPr>
            <p:spPr>
              <a:xfrm rot="17376167">
                <a:off x="5515957" y="3691934"/>
                <a:ext cx="33897" cy="470877"/>
              </a:xfrm>
              <a:prstGeom prst="trapezoid">
                <a:avLst>
                  <a:gd name="adj" fmla="val 94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rapezoid 8">
                <a:extLst>
                  <a:ext uri="{FF2B5EF4-FFF2-40B4-BE49-F238E27FC236}">
                    <a16:creationId xmlns:a16="http://schemas.microsoft.com/office/drawing/2014/main" id="{E6C4C11B-18D2-4C13-AF92-C62AE27B685E}"/>
                  </a:ext>
                </a:extLst>
              </p:cNvPr>
              <p:cNvSpPr/>
              <p:nvPr/>
            </p:nvSpPr>
            <p:spPr>
              <a:xfrm rot="12369361">
                <a:off x="5277160" y="3834964"/>
                <a:ext cx="49164" cy="116592"/>
              </a:xfrm>
              <a:prstGeom prst="trapezoid">
                <a:avLst>
                  <a:gd name="adj" fmla="val 94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aphic 51">
              <a:extLst>
                <a:ext uri="{FF2B5EF4-FFF2-40B4-BE49-F238E27FC236}">
                  <a16:creationId xmlns:a16="http://schemas.microsoft.com/office/drawing/2014/main" id="{45291D2E-8ACD-4D5F-8A5E-D168541AAD82}"/>
                </a:ext>
              </a:extLst>
            </p:cNvPr>
            <p:cNvGrpSpPr/>
            <p:nvPr/>
          </p:nvGrpSpPr>
          <p:grpSpPr>
            <a:xfrm>
              <a:off x="-9728" y="2438962"/>
              <a:ext cx="4314722" cy="4431102"/>
              <a:chOff x="4877104" y="3337195"/>
              <a:chExt cx="3199005" cy="3285291"/>
            </a:xfrm>
          </p:grpSpPr>
          <p:sp>
            <p:nvSpPr>
              <p:cNvPr id="59" name="Freeform: Shape 10">
                <a:extLst>
                  <a:ext uri="{FF2B5EF4-FFF2-40B4-BE49-F238E27FC236}">
                    <a16:creationId xmlns:a16="http://schemas.microsoft.com/office/drawing/2014/main" id="{491112F9-1255-438E-8BAF-0C3B98CB20C0}"/>
                  </a:ext>
                </a:extLst>
              </p:cNvPr>
              <p:cNvSpPr/>
              <p:nvPr/>
            </p:nvSpPr>
            <p:spPr>
              <a:xfrm>
                <a:off x="4877104" y="4774993"/>
                <a:ext cx="3049295" cy="1847493"/>
              </a:xfrm>
              <a:custGeom>
                <a:avLst/>
                <a:gdLst>
                  <a:gd name="connsiteX0" fmla="*/ 2517670 w 3111946"/>
                  <a:gd name="connsiteY0" fmla="*/ 1502795 h 1836841"/>
                  <a:gd name="connsiteX1" fmla="*/ 2403600 w 3111946"/>
                  <a:gd name="connsiteY1" fmla="*/ 1713704 h 1836841"/>
                  <a:gd name="connsiteX2" fmla="*/ 2329506 w 3111946"/>
                  <a:gd name="connsiteY2" fmla="*/ 1819504 h 1836841"/>
                  <a:gd name="connsiteX3" fmla="*/ 2211990 w 3111946"/>
                  <a:gd name="connsiteY3" fmla="*/ 1836735 h 1836841"/>
                  <a:gd name="connsiteX4" fmla="*/ 1638881 w 3111946"/>
                  <a:gd name="connsiteY4" fmla="*/ 1836735 h 1836841"/>
                  <a:gd name="connsiteX5" fmla="*/ 492320 w 3111946"/>
                  <a:gd name="connsiteY5" fmla="*/ 1836735 h 1836841"/>
                  <a:gd name="connsiteX6" fmla="*/ 22254 w 3111946"/>
                  <a:gd name="connsiteY6" fmla="*/ 1836735 h 1836841"/>
                  <a:gd name="connsiteX7" fmla="*/ 8469 w 3111946"/>
                  <a:gd name="connsiteY7" fmla="*/ 1822950 h 1836841"/>
                  <a:gd name="connsiteX8" fmla="*/ 9158 w 3111946"/>
                  <a:gd name="connsiteY8" fmla="*/ 689484 h 1836841"/>
                  <a:gd name="connsiteX9" fmla="*/ 7091 w 3111946"/>
                  <a:gd name="connsiteY9" fmla="*/ 455485 h 1836841"/>
                  <a:gd name="connsiteX10" fmla="*/ 5368 w 3111946"/>
                  <a:gd name="connsiteY10" fmla="*/ 335556 h 1836841"/>
                  <a:gd name="connsiteX11" fmla="*/ 3644 w 3111946"/>
                  <a:gd name="connsiteY11" fmla="*/ 225621 h 1836841"/>
                  <a:gd name="connsiteX12" fmla="*/ 107031 w 3111946"/>
                  <a:gd name="connsiteY12" fmla="*/ 212181 h 1836841"/>
                  <a:gd name="connsiteX13" fmla="*/ 183882 w 3111946"/>
                  <a:gd name="connsiteY13" fmla="*/ 200119 h 1836841"/>
                  <a:gd name="connsiteX14" fmla="*/ 331726 w 3111946"/>
                  <a:gd name="connsiteY14" fmla="*/ 279727 h 1836841"/>
                  <a:gd name="connsiteX15" fmla="*/ 382041 w 3111946"/>
                  <a:gd name="connsiteY15" fmla="*/ 340381 h 1836841"/>
                  <a:gd name="connsiteX16" fmla="*/ 494732 w 3111946"/>
                  <a:gd name="connsiteY16" fmla="*/ 477541 h 1836841"/>
                  <a:gd name="connsiteX17" fmla="*/ 511619 w 3111946"/>
                  <a:gd name="connsiteY17" fmla="*/ 548878 h 1836841"/>
                  <a:gd name="connsiteX18" fmla="*/ 569860 w 3111946"/>
                  <a:gd name="connsiteY18" fmla="*/ 583340 h 1836841"/>
                  <a:gd name="connsiteX19" fmla="*/ 668078 w 3111946"/>
                  <a:gd name="connsiteY19" fmla="*/ 640203 h 1836841"/>
                  <a:gd name="connsiteX20" fmla="*/ 1070253 w 3111946"/>
                  <a:gd name="connsiteY20" fmla="*/ 834915 h 1836841"/>
                  <a:gd name="connsiteX21" fmla="*/ 1417289 w 3111946"/>
                  <a:gd name="connsiteY21" fmla="*/ 916591 h 1836841"/>
                  <a:gd name="connsiteX22" fmla="*/ 1762946 w 3111946"/>
                  <a:gd name="connsiteY22" fmla="*/ 954499 h 1836841"/>
                  <a:gd name="connsiteX23" fmla="*/ 1855649 w 3111946"/>
                  <a:gd name="connsiteY23" fmla="*/ 917969 h 1836841"/>
                  <a:gd name="connsiteX24" fmla="*/ 1997634 w 3111946"/>
                  <a:gd name="connsiteY24" fmla="*/ 733940 h 1836841"/>
                  <a:gd name="connsiteX25" fmla="*/ 2127212 w 3111946"/>
                  <a:gd name="connsiteY25" fmla="*/ 504421 h 1836841"/>
                  <a:gd name="connsiteX26" fmla="*/ 2345359 w 3111946"/>
                  <a:gd name="connsiteY26" fmla="*/ 47451 h 1836841"/>
                  <a:gd name="connsiteX27" fmla="*/ 2593143 w 3111946"/>
                  <a:gd name="connsiteY27" fmla="*/ 48829 h 1836841"/>
                  <a:gd name="connsiteX28" fmla="*/ 2813702 w 3111946"/>
                  <a:gd name="connsiteY28" fmla="*/ 191159 h 1836841"/>
                  <a:gd name="connsiteX29" fmla="*/ 2979465 w 3111946"/>
                  <a:gd name="connsiteY29" fmla="*/ 373120 h 1836841"/>
                  <a:gd name="connsiteX30" fmla="*/ 3052525 w 3111946"/>
                  <a:gd name="connsiteY30" fmla="*/ 472716 h 1836841"/>
                  <a:gd name="connsiteX31" fmla="*/ 3111111 w 3111946"/>
                  <a:gd name="connsiteY31" fmla="*/ 568866 h 1836841"/>
                  <a:gd name="connsiteX32" fmla="*/ 3033571 w 3111946"/>
                  <a:gd name="connsiteY32" fmla="*/ 678456 h 1836841"/>
                  <a:gd name="connsiteX33" fmla="*/ 2942246 w 3111946"/>
                  <a:gd name="connsiteY33" fmla="*/ 809068 h 1836841"/>
                  <a:gd name="connsiteX34" fmla="*/ 2733060 w 3111946"/>
                  <a:gd name="connsiteY34" fmla="*/ 1117506 h 1836841"/>
                  <a:gd name="connsiteX35" fmla="*/ 2522495 w 3111946"/>
                  <a:gd name="connsiteY35" fmla="*/ 1490044 h 1836841"/>
                  <a:gd name="connsiteX36" fmla="*/ 2517670 w 3111946"/>
                  <a:gd name="connsiteY36" fmla="*/ 1502795 h 1836841"/>
                  <a:gd name="connsiteX0" fmla="*/ 2520800 w 3115091"/>
                  <a:gd name="connsiteY0" fmla="*/ 1502795 h 1839666"/>
                  <a:gd name="connsiteX1" fmla="*/ 2406730 w 3115091"/>
                  <a:gd name="connsiteY1" fmla="*/ 1713704 h 1839666"/>
                  <a:gd name="connsiteX2" fmla="*/ 2332636 w 3115091"/>
                  <a:gd name="connsiteY2" fmla="*/ 1819504 h 1839666"/>
                  <a:gd name="connsiteX3" fmla="*/ 2215120 w 3115091"/>
                  <a:gd name="connsiteY3" fmla="*/ 1836735 h 1839666"/>
                  <a:gd name="connsiteX4" fmla="*/ 1642011 w 3115091"/>
                  <a:gd name="connsiteY4" fmla="*/ 1836735 h 1839666"/>
                  <a:gd name="connsiteX5" fmla="*/ 495450 w 3115091"/>
                  <a:gd name="connsiteY5" fmla="*/ 1836735 h 1839666"/>
                  <a:gd name="connsiteX6" fmla="*/ 25384 w 3115091"/>
                  <a:gd name="connsiteY6" fmla="*/ 1836735 h 1839666"/>
                  <a:gd name="connsiteX7" fmla="*/ 11599 w 3115091"/>
                  <a:gd name="connsiteY7" fmla="*/ 1822950 h 1839666"/>
                  <a:gd name="connsiteX8" fmla="*/ 12288 w 3115091"/>
                  <a:gd name="connsiteY8" fmla="*/ 689484 h 1839666"/>
                  <a:gd name="connsiteX9" fmla="*/ 10221 w 3115091"/>
                  <a:gd name="connsiteY9" fmla="*/ 455485 h 1839666"/>
                  <a:gd name="connsiteX10" fmla="*/ 6774 w 3115091"/>
                  <a:gd name="connsiteY10" fmla="*/ 225621 h 1839666"/>
                  <a:gd name="connsiteX11" fmla="*/ 110161 w 3115091"/>
                  <a:gd name="connsiteY11" fmla="*/ 212181 h 1839666"/>
                  <a:gd name="connsiteX12" fmla="*/ 187012 w 3115091"/>
                  <a:gd name="connsiteY12" fmla="*/ 200119 h 1839666"/>
                  <a:gd name="connsiteX13" fmla="*/ 334856 w 3115091"/>
                  <a:gd name="connsiteY13" fmla="*/ 279727 h 1839666"/>
                  <a:gd name="connsiteX14" fmla="*/ 385171 w 3115091"/>
                  <a:gd name="connsiteY14" fmla="*/ 340381 h 1839666"/>
                  <a:gd name="connsiteX15" fmla="*/ 497862 w 3115091"/>
                  <a:gd name="connsiteY15" fmla="*/ 477541 h 1839666"/>
                  <a:gd name="connsiteX16" fmla="*/ 514749 w 3115091"/>
                  <a:gd name="connsiteY16" fmla="*/ 548878 h 1839666"/>
                  <a:gd name="connsiteX17" fmla="*/ 572990 w 3115091"/>
                  <a:gd name="connsiteY17" fmla="*/ 583340 h 1839666"/>
                  <a:gd name="connsiteX18" fmla="*/ 671208 w 3115091"/>
                  <a:gd name="connsiteY18" fmla="*/ 640203 h 1839666"/>
                  <a:gd name="connsiteX19" fmla="*/ 1073383 w 3115091"/>
                  <a:gd name="connsiteY19" fmla="*/ 834915 h 1839666"/>
                  <a:gd name="connsiteX20" fmla="*/ 1420419 w 3115091"/>
                  <a:gd name="connsiteY20" fmla="*/ 916591 h 1839666"/>
                  <a:gd name="connsiteX21" fmla="*/ 1766076 w 3115091"/>
                  <a:gd name="connsiteY21" fmla="*/ 954499 h 1839666"/>
                  <a:gd name="connsiteX22" fmla="*/ 1858779 w 3115091"/>
                  <a:gd name="connsiteY22" fmla="*/ 917969 h 1839666"/>
                  <a:gd name="connsiteX23" fmla="*/ 2000764 w 3115091"/>
                  <a:gd name="connsiteY23" fmla="*/ 733940 h 1839666"/>
                  <a:gd name="connsiteX24" fmla="*/ 2130342 w 3115091"/>
                  <a:gd name="connsiteY24" fmla="*/ 504421 h 1839666"/>
                  <a:gd name="connsiteX25" fmla="*/ 2348489 w 3115091"/>
                  <a:gd name="connsiteY25" fmla="*/ 47451 h 1839666"/>
                  <a:gd name="connsiteX26" fmla="*/ 2596273 w 3115091"/>
                  <a:gd name="connsiteY26" fmla="*/ 48829 h 1839666"/>
                  <a:gd name="connsiteX27" fmla="*/ 2816832 w 3115091"/>
                  <a:gd name="connsiteY27" fmla="*/ 191159 h 1839666"/>
                  <a:gd name="connsiteX28" fmla="*/ 2982595 w 3115091"/>
                  <a:gd name="connsiteY28" fmla="*/ 373120 h 1839666"/>
                  <a:gd name="connsiteX29" fmla="*/ 3055655 w 3115091"/>
                  <a:gd name="connsiteY29" fmla="*/ 472716 h 1839666"/>
                  <a:gd name="connsiteX30" fmla="*/ 3114241 w 3115091"/>
                  <a:gd name="connsiteY30" fmla="*/ 568866 h 1839666"/>
                  <a:gd name="connsiteX31" fmla="*/ 3036701 w 3115091"/>
                  <a:gd name="connsiteY31" fmla="*/ 678456 h 1839666"/>
                  <a:gd name="connsiteX32" fmla="*/ 2945376 w 3115091"/>
                  <a:gd name="connsiteY32" fmla="*/ 809068 h 1839666"/>
                  <a:gd name="connsiteX33" fmla="*/ 2736190 w 3115091"/>
                  <a:gd name="connsiteY33" fmla="*/ 1117506 h 1839666"/>
                  <a:gd name="connsiteX34" fmla="*/ 2525625 w 3115091"/>
                  <a:gd name="connsiteY34" fmla="*/ 1490044 h 1839666"/>
                  <a:gd name="connsiteX35" fmla="*/ 2520800 w 3115091"/>
                  <a:gd name="connsiteY35" fmla="*/ 1502795 h 1839666"/>
                  <a:gd name="connsiteX0" fmla="*/ 2520211 w 3114502"/>
                  <a:gd name="connsiteY0" fmla="*/ 1502795 h 1839666"/>
                  <a:gd name="connsiteX1" fmla="*/ 2406141 w 3114502"/>
                  <a:gd name="connsiteY1" fmla="*/ 1713704 h 1839666"/>
                  <a:gd name="connsiteX2" fmla="*/ 2332047 w 3114502"/>
                  <a:gd name="connsiteY2" fmla="*/ 1819504 h 1839666"/>
                  <a:gd name="connsiteX3" fmla="*/ 2214531 w 3114502"/>
                  <a:gd name="connsiteY3" fmla="*/ 1836735 h 1839666"/>
                  <a:gd name="connsiteX4" fmla="*/ 1641422 w 3114502"/>
                  <a:gd name="connsiteY4" fmla="*/ 1836735 h 1839666"/>
                  <a:gd name="connsiteX5" fmla="*/ 494861 w 3114502"/>
                  <a:gd name="connsiteY5" fmla="*/ 1836735 h 1839666"/>
                  <a:gd name="connsiteX6" fmla="*/ 24795 w 3114502"/>
                  <a:gd name="connsiteY6" fmla="*/ 1836735 h 1839666"/>
                  <a:gd name="connsiteX7" fmla="*/ 11010 w 3114502"/>
                  <a:gd name="connsiteY7" fmla="*/ 1822950 h 1839666"/>
                  <a:gd name="connsiteX8" fmla="*/ 11699 w 3114502"/>
                  <a:gd name="connsiteY8" fmla="*/ 689484 h 1839666"/>
                  <a:gd name="connsiteX9" fmla="*/ 6185 w 3114502"/>
                  <a:gd name="connsiteY9" fmla="*/ 225621 h 1839666"/>
                  <a:gd name="connsiteX10" fmla="*/ 109572 w 3114502"/>
                  <a:gd name="connsiteY10" fmla="*/ 212181 h 1839666"/>
                  <a:gd name="connsiteX11" fmla="*/ 186423 w 3114502"/>
                  <a:gd name="connsiteY11" fmla="*/ 200119 h 1839666"/>
                  <a:gd name="connsiteX12" fmla="*/ 334267 w 3114502"/>
                  <a:gd name="connsiteY12" fmla="*/ 279727 h 1839666"/>
                  <a:gd name="connsiteX13" fmla="*/ 384582 w 3114502"/>
                  <a:gd name="connsiteY13" fmla="*/ 340381 h 1839666"/>
                  <a:gd name="connsiteX14" fmla="*/ 497273 w 3114502"/>
                  <a:gd name="connsiteY14" fmla="*/ 477541 h 1839666"/>
                  <a:gd name="connsiteX15" fmla="*/ 514160 w 3114502"/>
                  <a:gd name="connsiteY15" fmla="*/ 548878 h 1839666"/>
                  <a:gd name="connsiteX16" fmla="*/ 572401 w 3114502"/>
                  <a:gd name="connsiteY16" fmla="*/ 583340 h 1839666"/>
                  <a:gd name="connsiteX17" fmla="*/ 670619 w 3114502"/>
                  <a:gd name="connsiteY17" fmla="*/ 640203 h 1839666"/>
                  <a:gd name="connsiteX18" fmla="*/ 1072794 w 3114502"/>
                  <a:gd name="connsiteY18" fmla="*/ 834915 h 1839666"/>
                  <a:gd name="connsiteX19" fmla="*/ 1419830 w 3114502"/>
                  <a:gd name="connsiteY19" fmla="*/ 916591 h 1839666"/>
                  <a:gd name="connsiteX20" fmla="*/ 1765487 w 3114502"/>
                  <a:gd name="connsiteY20" fmla="*/ 954499 h 1839666"/>
                  <a:gd name="connsiteX21" fmla="*/ 1858190 w 3114502"/>
                  <a:gd name="connsiteY21" fmla="*/ 917969 h 1839666"/>
                  <a:gd name="connsiteX22" fmla="*/ 2000175 w 3114502"/>
                  <a:gd name="connsiteY22" fmla="*/ 733940 h 1839666"/>
                  <a:gd name="connsiteX23" fmla="*/ 2129753 w 3114502"/>
                  <a:gd name="connsiteY23" fmla="*/ 504421 h 1839666"/>
                  <a:gd name="connsiteX24" fmla="*/ 2347900 w 3114502"/>
                  <a:gd name="connsiteY24" fmla="*/ 47451 h 1839666"/>
                  <a:gd name="connsiteX25" fmla="*/ 2595684 w 3114502"/>
                  <a:gd name="connsiteY25" fmla="*/ 48829 h 1839666"/>
                  <a:gd name="connsiteX26" fmla="*/ 2816243 w 3114502"/>
                  <a:gd name="connsiteY26" fmla="*/ 191159 h 1839666"/>
                  <a:gd name="connsiteX27" fmla="*/ 2982006 w 3114502"/>
                  <a:gd name="connsiteY27" fmla="*/ 373120 h 1839666"/>
                  <a:gd name="connsiteX28" fmla="*/ 3055066 w 3114502"/>
                  <a:gd name="connsiteY28" fmla="*/ 472716 h 1839666"/>
                  <a:gd name="connsiteX29" fmla="*/ 3113652 w 3114502"/>
                  <a:gd name="connsiteY29" fmla="*/ 568866 h 1839666"/>
                  <a:gd name="connsiteX30" fmla="*/ 3036112 w 3114502"/>
                  <a:gd name="connsiteY30" fmla="*/ 678456 h 1839666"/>
                  <a:gd name="connsiteX31" fmla="*/ 2944787 w 3114502"/>
                  <a:gd name="connsiteY31" fmla="*/ 809068 h 1839666"/>
                  <a:gd name="connsiteX32" fmla="*/ 2735601 w 3114502"/>
                  <a:gd name="connsiteY32" fmla="*/ 1117506 h 1839666"/>
                  <a:gd name="connsiteX33" fmla="*/ 2525036 w 3114502"/>
                  <a:gd name="connsiteY33" fmla="*/ 1490044 h 1839666"/>
                  <a:gd name="connsiteX34" fmla="*/ 2520211 w 3114502"/>
                  <a:gd name="connsiteY34" fmla="*/ 1502795 h 1839666"/>
                  <a:gd name="connsiteX0" fmla="*/ 2520815 w 3115106"/>
                  <a:gd name="connsiteY0" fmla="*/ 1502795 h 1839666"/>
                  <a:gd name="connsiteX1" fmla="*/ 2406745 w 3115106"/>
                  <a:gd name="connsiteY1" fmla="*/ 1713704 h 1839666"/>
                  <a:gd name="connsiteX2" fmla="*/ 2332651 w 3115106"/>
                  <a:gd name="connsiteY2" fmla="*/ 1819504 h 1839666"/>
                  <a:gd name="connsiteX3" fmla="*/ 2215135 w 3115106"/>
                  <a:gd name="connsiteY3" fmla="*/ 1836735 h 1839666"/>
                  <a:gd name="connsiteX4" fmla="*/ 1642026 w 3115106"/>
                  <a:gd name="connsiteY4" fmla="*/ 1836735 h 1839666"/>
                  <a:gd name="connsiteX5" fmla="*/ 495465 w 3115106"/>
                  <a:gd name="connsiteY5" fmla="*/ 1836735 h 1839666"/>
                  <a:gd name="connsiteX6" fmla="*/ 25399 w 3115106"/>
                  <a:gd name="connsiteY6" fmla="*/ 1836735 h 1839666"/>
                  <a:gd name="connsiteX7" fmla="*/ 11614 w 3115106"/>
                  <a:gd name="connsiteY7" fmla="*/ 1822950 h 1839666"/>
                  <a:gd name="connsiteX8" fmla="*/ 6789 w 3115106"/>
                  <a:gd name="connsiteY8" fmla="*/ 225621 h 1839666"/>
                  <a:gd name="connsiteX9" fmla="*/ 110176 w 3115106"/>
                  <a:gd name="connsiteY9" fmla="*/ 212181 h 1839666"/>
                  <a:gd name="connsiteX10" fmla="*/ 187027 w 3115106"/>
                  <a:gd name="connsiteY10" fmla="*/ 200119 h 1839666"/>
                  <a:gd name="connsiteX11" fmla="*/ 334871 w 3115106"/>
                  <a:gd name="connsiteY11" fmla="*/ 279727 h 1839666"/>
                  <a:gd name="connsiteX12" fmla="*/ 385186 w 3115106"/>
                  <a:gd name="connsiteY12" fmla="*/ 340381 h 1839666"/>
                  <a:gd name="connsiteX13" fmla="*/ 497877 w 3115106"/>
                  <a:gd name="connsiteY13" fmla="*/ 477541 h 1839666"/>
                  <a:gd name="connsiteX14" fmla="*/ 514764 w 3115106"/>
                  <a:gd name="connsiteY14" fmla="*/ 548878 h 1839666"/>
                  <a:gd name="connsiteX15" fmla="*/ 573005 w 3115106"/>
                  <a:gd name="connsiteY15" fmla="*/ 583340 h 1839666"/>
                  <a:gd name="connsiteX16" fmla="*/ 671223 w 3115106"/>
                  <a:gd name="connsiteY16" fmla="*/ 640203 h 1839666"/>
                  <a:gd name="connsiteX17" fmla="*/ 1073398 w 3115106"/>
                  <a:gd name="connsiteY17" fmla="*/ 834915 h 1839666"/>
                  <a:gd name="connsiteX18" fmla="*/ 1420434 w 3115106"/>
                  <a:gd name="connsiteY18" fmla="*/ 916591 h 1839666"/>
                  <a:gd name="connsiteX19" fmla="*/ 1766091 w 3115106"/>
                  <a:gd name="connsiteY19" fmla="*/ 954499 h 1839666"/>
                  <a:gd name="connsiteX20" fmla="*/ 1858794 w 3115106"/>
                  <a:gd name="connsiteY20" fmla="*/ 917969 h 1839666"/>
                  <a:gd name="connsiteX21" fmla="*/ 2000779 w 3115106"/>
                  <a:gd name="connsiteY21" fmla="*/ 733940 h 1839666"/>
                  <a:gd name="connsiteX22" fmla="*/ 2130357 w 3115106"/>
                  <a:gd name="connsiteY22" fmla="*/ 504421 h 1839666"/>
                  <a:gd name="connsiteX23" fmla="*/ 2348504 w 3115106"/>
                  <a:gd name="connsiteY23" fmla="*/ 47451 h 1839666"/>
                  <a:gd name="connsiteX24" fmla="*/ 2596288 w 3115106"/>
                  <a:gd name="connsiteY24" fmla="*/ 48829 h 1839666"/>
                  <a:gd name="connsiteX25" fmla="*/ 2816847 w 3115106"/>
                  <a:gd name="connsiteY25" fmla="*/ 191159 h 1839666"/>
                  <a:gd name="connsiteX26" fmla="*/ 2982610 w 3115106"/>
                  <a:gd name="connsiteY26" fmla="*/ 373120 h 1839666"/>
                  <a:gd name="connsiteX27" fmla="*/ 3055670 w 3115106"/>
                  <a:gd name="connsiteY27" fmla="*/ 472716 h 1839666"/>
                  <a:gd name="connsiteX28" fmla="*/ 3114256 w 3115106"/>
                  <a:gd name="connsiteY28" fmla="*/ 568866 h 1839666"/>
                  <a:gd name="connsiteX29" fmla="*/ 3036716 w 3115106"/>
                  <a:gd name="connsiteY29" fmla="*/ 678456 h 1839666"/>
                  <a:gd name="connsiteX30" fmla="*/ 2945391 w 3115106"/>
                  <a:gd name="connsiteY30" fmla="*/ 809068 h 1839666"/>
                  <a:gd name="connsiteX31" fmla="*/ 2736205 w 3115106"/>
                  <a:gd name="connsiteY31" fmla="*/ 1117506 h 1839666"/>
                  <a:gd name="connsiteX32" fmla="*/ 2525640 w 3115106"/>
                  <a:gd name="connsiteY32" fmla="*/ 1490044 h 1839666"/>
                  <a:gd name="connsiteX33" fmla="*/ 2520815 w 3115106"/>
                  <a:gd name="connsiteY33" fmla="*/ 1502795 h 1839666"/>
                  <a:gd name="connsiteX0" fmla="*/ 2541382 w 3135673"/>
                  <a:gd name="connsiteY0" fmla="*/ 1502795 h 1956076"/>
                  <a:gd name="connsiteX1" fmla="*/ 2427312 w 3135673"/>
                  <a:gd name="connsiteY1" fmla="*/ 1713704 h 1956076"/>
                  <a:gd name="connsiteX2" fmla="*/ 2353218 w 3135673"/>
                  <a:gd name="connsiteY2" fmla="*/ 1819504 h 1956076"/>
                  <a:gd name="connsiteX3" fmla="*/ 2235702 w 3135673"/>
                  <a:gd name="connsiteY3" fmla="*/ 1836735 h 1956076"/>
                  <a:gd name="connsiteX4" fmla="*/ 1662593 w 3135673"/>
                  <a:gd name="connsiteY4" fmla="*/ 1836735 h 1956076"/>
                  <a:gd name="connsiteX5" fmla="*/ 516032 w 3135673"/>
                  <a:gd name="connsiteY5" fmla="*/ 1836735 h 1956076"/>
                  <a:gd name="connsiteX6" fmla="*/ 45966 w 3135673"/>
                  <a:gd name="connsiteY6" fmla="*/ 1836735 h 1956076"/>
                  <a:gd name="connsiteX7" fmla="*/ 27356 w 3135673"/>
                  <a:gd name="connsiteY7" fmla="*/ 225621 h 1956076"/>
                  <a:gd name="connsiteX8" fmla="*/ 130743 w 3135673"/>
                  <a:gd name="connsiteY8" fmla="*/ 212181 h 1956076"/>
                  <a:gd name="connsiteX9" fmla="*/ 207594 w 3135673"/>
                  <a:gd name="connsiteY9" fmla="*/ 200119 h 1956076"/>
                  <a:gd name="connsiteX10" fmla="*/ 355438 w 3135673"/>
                  <a:gd name="connsiteY10" fmla="*/ 279727 h 1956076"/>
                  <a:gd name="connsiteX11" fmla="*/ 405753 w 3135673"/>
                  <a:gd name="connsiteY11" fmla="*/ 340381 h 1956076"/>
                  <a:gd name="connsiteX12" fmla="*/ 518444 w 3135673"/>
                  <a:gd name="connsiteY12" fmla="*/ 477541 h 1956076"/>
                  <a:gd name="connsiteX13" fmla="*/ 535331 w 3135673"/>
                  <a:gd name="connsiteY13" fmla="*/ 548878 h 1956076"/>
                  <a:gd name="connsiteX14" fmla="*/ 593572 w 3135673"/>
                  <a:gd name="connsiteY14" fmla="*/ 583340 h 1956076"/>
                  <a:gd name="connsiteX15" fmla="*/ 691790 w 3135673"/>
                  <a:gd name="connsiteY15" fmla="*/ 640203 h 1956076"/>
                  <a:gd name="connsiteX16" fmla="*/ 1093965 w 3135673"/>
                  <a:gd name="connsiteY16" fmla="*/ 834915 h 1956076"/>
                  <a:gd name="connsiteX17" fmla="*/ 1441001 w 3135673"/>
                  <a:gd name="connsiteY17" fmla="*/ 916591 h 1956076"/>
                  <a:gd name="connsiteX18" fmla="*/ 1786658 w 3135673"/>
                  <a:gd name="connsiteY18" fmla="*/ 954499 h 1956076"/>
                  <a:gd name="connsiteX19" fmla="*/ 1879361 w 3135673"/>
                  <a:gd name="connsiteY19" fmla="*/ 917969 h 1956076"/>
                  <a:gd name="connsiteX20" fmla="*/ 2021346 w 3135673"/>
                  <a:gd name="connsiteY20" fmla="*/ 733940 h 1956076"/>
                  <a:gd name="connsiteX21" fmla="*/ 2150924 w 3135673"/>
                  <a:gd name="connsiteY21" fmla="*/ 504421 h 1956076"/>
                  <a:gd name="connsiteX22" fmla="*/ 2369071 w 3135673"/>
                  <a:gd name="connsiteY22" fmla="*/ 47451 h 1956076"/>
                  <a:gd name="connsiteX23" fmla="*/ 2616855 w 3135673"/>
                  <a:gd name="connsiteY23" fmla="*/ 48829 h 1956076"/>
                  <a:gd name="connsiteX24" fmla="*/ 2837414 w 3135673"/>
                  <a:gd name="connsiteY24" fmla="*/ 191159 h 1956076"/>
                  <a:gd name="connsiteX25" fmla="*/ 3003177 w 3135673"/>
                  <a:gd name="connsiteY25" fmla="*/ 373120 h 1956076"/>
                  <a:gd name="connsiteX26" fmla="*/ 3076237 w 3135673"/>
                  <a:gd name="connsiteY26" fmla="*/ 472716 h 1956076"/>
                  <a:gd name="connsiteX27" fmla="*/ 3134823 w 3135673"/>
                  <a:gd name="connsiteY27" fmla="*/ 568866 h 1956076"/>
                  <a:gd name="connsiteX28" fmla="*/ 3057283 w 3135673"/>
                  <a:gd name="connsiteY28" fmla="*/ 678456 h 1956076"/>
                  <a:gd name="connsiteX29" fmla="*/ 2965958 w 3135673"/>
                  <a:gd name="connsiteY29" fmla="*/ 809068 h 1956076"/>
                  <a:gd name="connsiteX30" fmla="*/ 2756772 w 3135673"/>
                  <a:gd name="connsiteY30" fmla="*/ 1117506 h 1956076"/>
                  <a:gd name="connsiteX31" fmla="*/ 2546207 w 3135673"/>
                  <a:gd name="connsiteY31" fmla="*/ 1490044 h 1956076"/>
                  <a:gd name="connsiteX32" fmla="*/ 2541382 w 3135673"/>
                  <a:gd name="connsiteY32" fmla="*/ 1502795 h 1956076"/>
                  <a:gd name="connsiteX0" fmla="*/ 2628397 w 3222688"/>
                  <a:gd name="connsiteY0" fmla="*/ 1502795 h 1839666"/>
                  <a:gd name="connsiteX1" fmla="*/ 2514327 w 3222688"/>
                  <a:gd name="connsiteY1" fmla="*/ 1713704 h 1839666"/>
                  <a:gd name="connsiteX2" fmla="*/ 2440233 w 3222688"/>
                  <a:gd name="connsiteY2" fmla="*/ 1819504 h 1839666"/>
                  <a:gd name="connsiteX3" fmla="*/ 2322717 w 3222688"/>
                  <a:gd name="connsiteY3" fmla="*/ 1836735 h 1839666"/>
                  <a:gd name="connsiteX4" fmla="*/ 1749608 w 3222688"/>
                  <a:gd name="connsiteY4" fmla="*/ 1836735 h 1839666"/>
                  <a:gd name="connsiteX5" fmla="*/ 603047 w 3222688"/>
                  <a:gd name="connsiteY5" fmla="*/ 1836735 h 1839666"/>
                  <a:gd name="connsiteX6" fmla="*/ 132981 w 3222688"/>
                  <a:gd name="connsiteY6" fmla="*/ 1836735 h 1839666"/>
                  <a:gd name="connsiteX7" fmla="*/ 114371 w 3222688"/>
                  <a:gd name="connsiteY7" fmla="*/ 225621 h 1839666"/>
                  <a:gd name="connsiteX8" fmla="*/ 217758 w 3222688"/>
                  <a:gd name="connsiteY8" fmla="*/ 212181 h 1839666"/>
                  <a:gd name="connsiteX9" fmla="*/ 294609 w 3222688"/>
                  <a:gd name="connsiteY9" fmla="*/ 200119 h 1839666"/>
                  <a:gd name="connsiteX10" fmla="*/ 442453 w 3222688"/>
                  <a:gd name="connsiteY10" fmla="*/ 279727 h 1839666"/>
                  <a:gd name="connsiteX11" fmla="*/ 492768 w 3222688"/>
                  <a:gd name="connsiteY11" fmla="*/ 340381 h 1839666"/>
                  <a:gd name="connsiteX12" fmla="*/ 605459 w 3222688"/>
                  <a:gd name="connsiteY12" fmla="*/ 477541 h 1839666"/>
                  <a:gd name="connsiteX13" fmla="*/ 622346 w 3222688"/>
                  <a:gd name="connsiteY13" fmla="*/ 548878 h 1839666"/>
                  <a:gd name="connsiteX14" fmla="*/ 680587 w 3222688"/>
                  <a:gd name="connsiteY14" fmla="*/ 583340 h 1839666"/>
                  <a:gd name="connsiteX15" fmla="*/ 778805 w 3222688"/>
                  <a:gd name="connsiteY15" fmla="*/ 640203 h 1839666"/>
                  <a:gd name="connsiteX16" fmla="*/ 1180980 w 3222688"/>
                  <a:gd name="connsiteY16" fmla="*/ 834915 h 1839666"/>
                  <a:gd name="connsiteX17" fmla="*/ 1528016 w 3222688"/>
                  <a:gd name="connsiteY17" fmla="*/ 916591 h 1839666"/>
                  <a:gd name="connsiteX18" fmla="*/ 1873673 w 3222688"/>
                  <a:gd name="connsiteY18" fmla="*/ 954499 h 1839666"/>
                  <a:gd name="connsiteX19" fmla="*/ 1966376 w 3222688"/>
                  <a:gd name="connsiteY19" fmla="*/ 917969 h 1839666"/>
                  <a:gd name="connsiteX20" fmla="*/ 2108361 w 3222688"/>
                  <a:gd name="connsiteY20" fmla="*/ 733940 h 1839666"/>
                  <a:gd name="connsiteX21" fmla="*/ 2237939 w 3222688"/>
                  <a:gd name="connsiteY21" fmla="*/ 504421 h 1839666"/>
                  <a:gd name="connsiteX22" fmla="*/ 2456086 w 3222688"/>
                  <a:gd name="connsiteY22" fmla="*/ 47451 h 1839666"/>
                  <a:gd name="connsiteX23" fmla="*/ 2703870 w 3222688"/>
                  <a:gd name="connsiteY23" fmla="*/ 48829 h 1839666"/>
                  <a:gd name="connsiteX24" fmla="*/ 2924429 w 3222688"/>
                  <a:gd name="connsiteY24" fmla="*/ 191159 h 1839666"/>
                  <a:gd name="connsiteX25" fmla="*/ 3090192 w 3222688"/>
                  <a:gd name="connsiteY25" fmla="*/ 373120 h 1839666"/>
                  <a:gd name="connsiteX26" fmla="*/ 3163252 w 3222688"/>
                  <a:gd name="connsiteY26" fmla="*/ 472716 h 1839666"/>
                  <a:gd name="connsiteX27" fmla="*/ 3221838 w 3222688"/>
                  <a:gd name="connsiteY27" fmla="*/ 568866 h 1839666"/>
                  <a:gd name="connsiteX28" fmla="*/ 3144298 w 3222688"/>
                  <a:gd name="connsiteY28" fmla="*/ 678456 h 1839666"/>
                  <a:gd name="connsiteX29" fmla="*/ 3052973 w 3222688"/>
                  <a:gd name="connsiteY29" fmla="*/ 809068 h 1839666"/>
                  <a:gd name="connsiteX30" fmla="*/ 2843787 w 3222688"/>
                  <a:gd name="connsiteY30" fmla="*/ 1117506 h 1839666"/>
                  <a:gd name="connsiteX31" fmla="*/ 2633222 w 3222688"/>
                  <a:gd name="connsiteY31" fmla="*/ 1490044 h 1839666"/>
                  <a:gd name="connsiteX32" fmla="*/ 2628397 w 3222688"/>
                  <a:gd name="connsiteY32" fmla="*/ 1502795 h 1839666"/>
                  <a:gd name="connsiteX0" fmla="*/ 2628397 w 3222688"/>
                  <a:gd name="connsiteY0" fmla="*/ 1502795 h 1839666"/>
                  <a:gd name="connsiteX1" fmla="*/ 2514327 w 3222688"/>
                  <a:gd name="connsiteY1" fmla="*/ 1713704 h 1839666"/>
                  <a:gd name="connsiteX2" fmla="*/ 2440233 w 3222688"/>
                  <a:gd name="connsiteY2" fmla="*/ 1819504 h 1839666"/>
                  <a:gd name="connsiteX3" fmla="*/ 2322717 w 3222688"/>
                  <a:gd name="connsiteY3" fmla="*/ 1836735 h 1839666"/>
                  <a:gd name="connsiteX4" fmla="*/ 1749608 w 3222688"/>
                  <a:gd name="connsiteY4" fmla="*/ 1836735 h 1839666"/>
                  <a:gd name="connsiteX5" fmla="*/ 132981 w 3222688"/>
                  <a:gd name="connsiteY5" fmla="*/ 1836735 h 1839666"/>
                  <a:gd name="connsiteX6" fmla="*/ 114371 w 3222688"/>
                  <a:gd name="connsiteY6" fmla="*/ 225621 h 1839666"/>
                  <a:gd name="connsiteX7" fmla="*/ 217758 w 3222688"/>
                  <a:gd name="connsiteY7" fmla="*/ 212181 h 1839666"/>
                  <a:gd name="connsiteX8" fmla="*/ 294609 w 3222688"/>
                  <a:gd name="connsiteY8" fmla="*/ 200119 h 1839666"/>
                  <a:gd name="connsiteX9" fmla="*/ 442453 w 3222688"/>
                  <a:gd name="connsiteY9" fmla="*/ 279727 h 1839666"/>
                  <a:gd name="connsiteX10" fmla="*/ 492768 w 3222688"/>
                  <a:gd name="connsiteY10" fmla="*/ 340381 h 1839666"/>
                  <a:gd name="connsiteX11" fmla="*/ 605459 w 3222688"/>
                  <a:gd name="connsiteY11" fmla="*/ 477541 h 1839666"/>
                  <a:gd name="connsiteX12" fmla="*/ 622346 w 3222688"/>
                  <a:gd name="connsiteY12" fmla="*/ 548878 h 1839666"/>
                  <a:gd name="connsiteX13" fmla="*/ 680587 w 3222688"/>
                  <a:gd name="connsiteY13" fmla="*/ 583340 h 1839666"/>
                  <a:gd name="connsiteX14" fmla="*/ 778805 w 3222688"/>
                  <a:gd name="connsiteY14" fmla="*/ 640203 h 1839666"/>
                  <a:gd name="connsiteX15" fmla="*/ 1180980 w 3222688"/>
                  <a:gd name="connsiteY15" fmla="*/ 834915 h 1839666"/>
                  <a:gd name="connsiteX16" fmla="*/ 1528016 w 3222688"/>
                  <a:gd name="connsiteY16" fmla="*/ 916591 h 1839666"/>
                  <a:gd name="connsiteX17" fmla="*/ 1873673 w 3222688"/>
                  <a:gd name="connsiteY17" fmla="*/ 954499 h 1839666"/>
                  <a:gd name="connsiteX18" fmla="*/ 1966376 w 3222688"/>
                  <a:gd name="connsiteY18" fmla="*/ 917969 h 1839666"/>
                  <a:gd name="connsiteX19" fmla="*/ 2108361 w 3222688"/>
                  <a:gd name="connsiteY19" fmla="*/ 733940 h 1839666"/>
                  <a:gd name="connsiteX20" fmla="*/ 2237939 w 3222688"/>
                  <a:gd name="connsiteY20" fmla="*/ 504421 h 1839666"/>
                  <a:gd name="connsiteX21" fmla="*/ 2456086 w 3222688"/>
                  <a:gd name="connsiteY21" fmla="*/ 47451 h 1839666"/>
                  <a:gd name="connsiteX22" fmla="*/ 2703870 w 3222688"/>
                  <a:gd name="connsiteY22" fmla="*/ 48829 h 1839666"/>
                  <a:gd name="connsiteX23" fmla="*/ 2924429 w 3222688"/>
                  <a:gd name="connsiteY23" fmla="*/ 191159 h 1839666"/>
                  <a:gd name="connsiteX24" fmla="*/ 3090192 w 3222688"/>
                  <a:gd name="connsiteY24" fmla="*/ 373120 h 1839666"/>
                  <a:gd name="connsiteX25" fmla="*/ 3163252 w 3222688"/>
                  <a:gd name="connsiteY25" fmla="*/ 472716 h 1839666"/>
                  <a:gd name="connsiteX26" fmla="*/ 3221838 w 3222688"/>
                  <a:gd name="connsiteY26" fmla="*/ 568866 h 1839666"/>
                  <a:gd name="connsiteX27" fmla="*/ 3144298 w 3222688"/>
                  <a:gd name="connsiteY27" fmla="*/ 678456 h 1839666"/>
                  <a:gd name="connsiteX28" fmla="*/ 3052973 w 3222688"/>
                  <a:gd name="connsiteY28" fmla="*/ 809068 h 1839666"/>
                  <a:gd name="connsiteX29" fmla="*/ 2843787 w 3222688"/>
                  <a:gd name="connsiteY29" fmla="*/ 1117506 h 1839666"/>
                  <a:gd name="connsiteX30" fmla="*/ 2633222 w 3222688"/>
                  <a:gd name="connsiteY30" fmla="*/ 1490044 h 1839666"/>
                  <a:gd name="connsiteX31" fmla="*/ 2628397 w 3222688"/>
                  <a:gd name="connsiteY31" fmla="*/ 1502795 h 1839666"/>
                  <a:gd name="connsiteX0" fmla="*/ 2628397 w 3222688"/>
                  <a:gd name="connsiteY0" fmla="*/ 1502795 h 1839666"/>
                  <a:gd name="connsiteX1" fmla="*/ 2514327 w 3222688"/>
                  <a:gd name="connsiteY1" fmla="*/ 1713704 h 1839666"/>
                  <a:gd name="connsiteX2" fmla="*/ 2440233 w 3222688"/>
                  <a:gd name="connsiteY2" fmla="*/ 1819504 h 1839666"/>
                  <a:gd name="connsiteX3" fmla="*/ 2322717 w 3222688"/>
                  <a:gd name="connsiteY3" fmla="*/ 1836735 h 1839666"/>
                  <a:gd name="connsiteX4" fmla="*/ 132981 w 3222688"/>
                  <a:gd name="connsiteY4" fmla="*/ 1836735 h 1839666"/>
                  <a:gd name="connsiteX5" fmla="*/ 114371 w 3222688"/>
                  <a:gd name="connsiteY5" fmla="*/ 225621 h 1839666"/>
                  <a:gd name="connsiteX6" fmla="*/ 217758 w 3222688"/>
                  <a:gd name="connsiteY6" fmla="*/ 212181 h 1839666"/>
                  <a:gd name="connsiteX7" fmla="*/ 294609 w 3222688"/>
                  <a:gd name="connsiteY7" fmla="*/ 200119 h 1839666"/>
                  <a:gd name="connsiteX8" fmla="*/ 442453 w 3222688"/>
                  <a:gd name="connsiteY8" fmla="*/ 279727 h 1839666"/>
                  <a:gd name="connsiteX9" fmla="*/ 492768 w 3222688"/>
                  <a:gd name="connsiteY9" fmla="*/ 340381 h 1839666"/>
                  <a:gd name="connsiteX10" fmla="*/ 605459 w 3222688"/>
                  <a:gd name="connsiteY10" fmla="*/ 477541 h 1839666"/>
                  <a:gd name="connsiteX11" fmla="*/ 622346 w 3222688"/>
                  <a:gd name="connsiteY11" fmla="*/ 548878 h 1839666"/>
                  <a:gd name="connsiteX12" fmla="*/ 680587 w 3222688"/>
                  <a:gd name="connsiteY12" fmla="*/ 583340 h 1839666"/>
                  <a:gd name="connsiteX13" fmla="*/ 778805 w 3222688"/>
                  <a:gd name="connsiteY13" fmla="*/ 640203 h 1839666"/>
                  <a:gd name="connsiteX14" fmla="*/ 1180980 w 3222688"/>
                  <a:gd name="connsiteY14" fmla="*/ 834915 h 1839666"/>
                  <a:gd name="connsiteX15" fmla="*/ 1528016 w 3222688"/>
                  <a:gd name="connsiteY15" fmla="*/ 916591 h 1839666"/>
                  <a:gd name="connsiteX16" fmla="*/ 1873673 w 3222688"/>
                  <a:gd name="connsiteY16" fmla="*/ 954499 h 1839666"/>
                  <a:gd name="connsiteX17" fmla="*/ 1966376 w 3222688"/>
                  <a:gd name="connsiteY17" fmla="*/ 917969 h 1839666"/>
                  <a:gd name="connsiteX18" fmla="*/ 2108361 w 3222688"/>
                  <a:gd name="connsiteY18" fmla="*/ 733940 h 1839666"/>
                  <a:gd name="connsiteX19" fmla="*/ 2237939 w 3222688"/>
                  <a:gd name="connsiteY19" fmla="*/ 504421 h 1839666"/>
                  <a:gd name="connsiteX20" fmla="*/ 2456086 w 3222688"/>
                  <a:gd name="connsiteY20" fmla="*/ 47451 h 1839666"/>
                  <a:gd name="connsiteX21" fmla="*/ 2703870 w 3222688"/>
                  <a:gd name="connsiteY21" fmla="*/ 48829 h 1839666"/>
                  <a:gd name="connsiteX22" fmla="*/ 2924429 w 3222688"/>
                  <a:gd name="connsiteY22" fmla="*/ 191159 h 1839666"/>
                  <a:gd name="connsiteX23" fmla="*/ 3090192 w 3222688"/>
                  <a:gd name="connsiteY23" fmla="*/ 373120 h 1839666"/>
                  <a:gd name="connsiteX24" fmla="*/ 3163252 w 3222688"/>
                  <a:gd name="connsiteY24" fmla="*/ 472716 h 1839666"/>
                  <a:gd name="connsiteX25" fmla="*/ 3221838 w 3222688"/>
                  <a:gd name="connsiteY25" fmla="*/ 568866 h 1839666"/>
                  <a:gd name="connsiteX26" fmla="*/ 3144298 w 3222688"/>
                  <a:gd name="connsiteY26" fmla="*/ 678456 h 1839666"/>
                  <a:gd name="connsiteX27" fmla="*/ 3052973 w 3222688"/>
                  <a:gd name="connsiteY27" fmla="*/ 809068 h 1839666"/>
                  <a:gd name="connsiteX28" fmla="*/ 2843787 w 3222688"/>
                  <a:gd name="connsiteY28" fmla="*/ 1117506 h 1839666"/>
                  <a:gd name="connsiteX29" fmla="*/ 2633222 w 3222688"/>
                  <a:gd name="connsiteY29" fmla="*/ 1490044 h 1839666"/>
                  <a:gd name="connsiteX30" fmla="*/ 2628397 w 3222688"/>
                  <a:gd name="connsiteY30" fmla="*/ 1502795 h 1839666"/>
                  <a:gd name="connsiteX0" fmla="*/ 2517016 w 3111307"/>
                  <a:gd name="connsiteY0" fmla="*/ 1502795 h 1839666"/>
                  <a:gd name="connsiteX1" fmla="*/ 2402946 w 3111307"/>
                  <a:gd name="connsiteY1" fmla="*/ 1713704 h 1839666"/>
                  <a:gd name="connsiteX2" fmla="*/ 2328852 w 3111307"/>
                  <a:gd name="connsiteY2" fmla="*/ 1819504 h 1839666"/>
                  <a:gd name="connsiteX3" fmla="*/ 2211336 w 3111307"/>
                  <a:gd name="connsiteY3" fmla="*/ 1836735 h 1839666"/>
                  <a:gd name="connsiteX4" fmla="*/ 21600 w 3111307"/>
                  <a:gd name="connsiteY4" fmla="*/ 1836735 h 1839666"/>
                  <a:gd name="connsiteX5" fmla="*/ 2990 w 3111307"/>
                  <a:gd name="connsiteY5" fmla="*/ 225621 h 1839666"/>
                  <a:gd name="connsiteX6" fmla="*/ 106377 w 3111307"/>
                  <a:gd name="connsiteY6" fmla="*/ 212181 h 1839666"/>
                  <a:gd name="connsiteX7" fmla="*/ 183228 w 3111307"/>
                  <a:gd name="connsiteY7" fmla="*/ 200119 h 1839666"/>
                  <a:gd name="connsiteX8" fmla="*/ 331072 w 3111307"/>
                  <a:gd name="connsiteY8" fmla="*/ 279727 h 1839666"/>
                  <a:gd name="connsiteX9" fmla="*/ 381387 w 3111307"/>
                  <a:gd name="connsiteY9" fmla="*/ 340381 h 1839666"/>
                  <a:gd name="connsiteX10" fmla="*/ 494078 w 3111307"/>
                  <a:gd name="connsiteY10" fmla="*/ 477541 h 1839666"/>
                  <a:gd name="connsiteX11" fmla="*/ 510965 w 3111307"/>
                  <a:gd name="connsiteY11" fmla="*/ 548878 h 1839666"/>
                  <a:gd name="connsiteX12" fmla="*/ 569206 w 3111307"/>
                  <a:gd name="connsiteY12" fmla="*/ 583340 h 1839666"/>
                  <a:gd name="connsiteX13" fmla="*/ 667424 w 3111307"/>
                  <a:gd name="connsiteY13" fmla="*/ 640203 h 1839666"/>
                  <a:gd name="connsiteX14" fmla="*/ 1069599 w 3111307"/>
                  <a:gd name="connsiteY14" fmla="*/ 834915 h 1839666"/>
                  <a:gd name="connsiteX15" fmla="*/ 1416635 w 3111307"/>
                  <a:gd name="connsiteY15" fmla="*/ 916591 h 1839666"/>
                  <a:gd name="connsiteX16" fmla="*/ 1762292 w 3111307"/>
                  <a:gd name="connsiteY16" fmla="*/ 954499 h 1839666"/>
                  <a:gd name="connsiteX17" fmla="*/ 1854995 w 3111307"/>
                  <a:gd name="connsiteY17" fmla="*/ 917969 h 1839666"/>
                  <a:gd name="connsiteX18" fmla="*/ 1996980 w 3111307"/>
                  <a:gd name="connsiteY18" fmla="*/ 733940 h 1839666"/>
                  <a:gd name="connsiteX19" fmla="*/ 2126558 w 3111307"/>
                  <a:gd name="connsiteY19" fmla="*/ 504421 h 1839666"/>
                  <a:gd name="connsiteX20" fmla="*/ 2344705 w 3111307"/>
                  <a:gd name="connsiteY20" fmla="*/ 47451 h 1839666"/>
                  <a:gd name="connsiteX21" fmla="*/ 2592489 w 3111307"/>
                  <a:gd name="connsiteY21" fmla="*/ 48829 h 1839666"/>
                  <a:gd name="connsiteX22" fmla="*/ 2813048 w 3111307"/>
                  <a:gd name="connsiteY22" fmla="*/ 191159 h 1839666"/>
                  <a:gd name="connsiteX23" fmla="*/ 2978811 w 3111307"/>
                  <a:gd name="connsiteY23" fmla="*/ 373120 h 1839666"/>
                  <a:gd name="connsiteX24" fmla="*/ 3051871 w 3111307"/>
                  <a:gd name="connsiteY24" fmla="*/ 472716 h 1839666"/>
                  <a:gd name="connsiteX25" fmla="*/ 3110457 w 3111307"/>
                  <a:gd name="connsiteY25" fmla="*/ 568866 h 1839666"/>
                  <a:gd name="connsiteX26" fmla="*/ 3032917 w 3111307"/>
                  <a:gd name="connsiteY26" fmla="*/ 678456 h 1839666"/>
                  <a:gd name="connsiteX27" fmla="*/ 2941592 w 3111307"/>
                  <a:gd name="connsiteY27" fmla="*/ 809068 h 1839666"/>
                  <a:gd name="connsiteX28" fmla="*/ 2732406 w 3111307"/>
                  <a:gd name="connsiteY28" fmla="*/ 1117506 h 1839666"/>
                  <a:gd name="connsiteX29" fmla="*/ 2521841 w 3111307"/>
                  <a:gd name="connsiteY29" fmla="*/ 1490044 h 1839666"/>
                  <a:gd name="connsiteX30" fmla="*/ 2517016 w 3111307"/>
                  <a:gd name="connsiteY30" fmla="*/ 1502795 h 1839666"/>
                  <a:gd name="connsiteX0" fmla="*/ 2518960 w 3113251"/>
                  <a:gd name="connsiteY0" fmla="*/ 1502795 h 1839666"/>
                  <a:gd name="connsiteX1" fmla="*/ 2404890 w 3113251"/>
                  <a:gd name="connsiteY1" fmla="*/ 1713704 h 1839666"/>
                  <a:gd name="connsiteX2" fmla="*/ 2330796 w 3113251"/>
                  <a:gd name="connsiteY2" fmla="*/ 1819504 h 1839666"/>
                  <a:gd name="connsiteX3" fmla="*/ 2213280 w 3113251"/>
                  <a:gd name="connsiteY3" fmla="*/ 1836735 h 1839666"/>
                  <a:gd name="connsiteX4" fmla="*/ 23544 w 3113251"/>
                  <a:gd name="connsiteY4" fmla="*/ 1836735 h 1839666"/>
                  <a:gd name="connsiteX5" fmla="*/ 4934 w 3113251"/>
                  <a:gd name="connsiteY5" fmla="*/ 225621 h 1839666"/>
                  <a:gd name="connsiteX6" fmla="*/ 108321 w 3113251"/>
                  <a:gd name="connsiteY6" fmla="*/ 212181 h 1839666"/>
                  <a:gd name="connsiteX7" fmla="*/ 185172 w 3113251"/>
                  <a:gd name="connsiteY7" fmla="*/ 200119 h 1839666"/>
                  <a:gd name="connsiteX8" fmla="*/ 333016 w 3113251"/>
                  <a:gd name="connsiteY8" fmla="*/ 279727 h 1839666"/>
                  <a:gd name="connsiteX9" fmla="*/ 383331 w 3113251"/>
                  <a:gd name="connsiteY9" fmla="*/ 340381 h 1839666"/>
                  <a:gd name="connsiteX10" fmla="*/ 496022 w 3113251"/>
                  <a:gd name="connsiteY10" fmla="*/ 477541 h 1839666"/>
                  <a:gd name="connsiteX11" fmla="*/ 512909 w 3113251"/>
                  <a:gd name="connsiteY11" fmla="*/ 548878 h 1839666"/>
                  <a:gd name="connsiteX12" fmla="*/ 571150 w 3113251"/>
                  <a:gd name="connsiteY12" fmla="*/ 583340 h 1839666"/>
                  <a:gd name="connsiteX13" fmla="*/ 669368 w 3113251"/>
                  <a:gd name="connsiteY13" fmla="*/ 640203 h 1839666"/>
                  <a:gd name="connsiteX14" fmla="*/ 1071543 w 3113251"/>
                  <a:gd name="connsiteY14" fmla="*/ 834915 h 1839666"/>
                  <a:gd name="connsiteX15" fmla="*/ 1418579 w 3113251"/>
                  <a:gd name="connsiteY15" fmla="*/ 916591 h 1839666"/>
                  <a:gd name="connsiteX16" fmla="*/ 1764236 w 3113251"/>
                  <a:gd name="connsiteY16" fmla="*/ 954499 h 1839666"/>
                  <a:gd name="connsiteX17" fmla="*/ 1856939 w 3113251"/>
                  <a:gd name="connsiteY17" fmla="*/ 917969 h 1839666"/>
                  <a:gd name="connsiteX18" fmla="*/ 1998924 w 3113251"/>
                  <a:gd name="connsiteY18" fmla="*/ 733940 h 1839666"/>
                  <a:gd name="connsiteX19" fmla="*/ 2128502 w 3113251"/>
                  <a:gd name="connsiteY19" fmla="*/ 504421 h 1839666"/>
                  <a:gd name="connsiteX20" fmla="*/ 2346649 w 3113251"/>
                  <a:gd name="connsiteY20" fmla="*/ 47451 h 1839666"/>
                  <a:gd name="connsiteX21" fmla="*/ 2594433 w 3113251"/>
                  <a:gd name="connsiteY21" fmla="*/ 48829 h 1839666"/>
                  <a:gd name="connsiteX22" fmla="*/ 2814992 w 3113251"/>
                  <a:gd name="connsiteY22" fmla="*/ 191159 h 1839666"/>
                  <a:gd name="connsiteX23" fmla="*/ 2980755 w 3113251"/>
                  <a:gd name="connsiteY23" fmla="*/ 373120 h 1839666"/>
                  <a:gd name="connsiteX24" fmla="*/ 3053815 w 3113251"/>
                  <a:gd name="connsiteY24" fmla="*/ 472716 h 1839666"/>
                  <a:gd name="connsiteX25" fmla="*/ 3112401 w 3113251"/>
                  <a:gd name="connsiteY25" fmla="*/ 568866 h 1839666"/>
                  <a:gd name="connsiteX26" fmla="*/ 3034861 w 3113251"/>
                  <a:gd name="connsiteY26" fmla="*/ 678456 h 1839666"/>
                  <a:gd name="connsiteX27" fmla="*/ 2943536 w 3113251"/>
                  <a:gd name="connsiteY27" fmla="*/ 809068 h 1839666"/>
                  <a:gd name="connsiteX28" fmla="*/ 2734350 w 3113251"/>
                  <a:gd name="connsiteY28" fmla="*/ 1117506 h 1839666"/>
                  <a:gd name="connsiteX29" fmla="*/ 2523785 w 3113251"/>
                  <a:gd name="connsiteY29" fmla="*/ 1490044 h 1839666"/>
                  <a:gd name="connsiteX30" fmla="*/ 2518960 w 3113251"/>
                  <a:gd name="connsiteY30" fmla="*/ 1502795 h 1839666"/>
                  <a:gd name="connsiteX0" fmla="*/ 2516088 w 3110379"/>
                  <a:gd name="connsiteY0" fmla="*/ 1502795 h 1844494"/>
                  <a:gd name="connsiteX1" fmla="*/ 2402018 w 3110379"/>
                  <a:gd name="connsiteY1" fmla="*/ 1713704 h 1844494"/>
                  <a:gd name="connsiteX2" fmla="*/ 2327924 w 3110379"/>
                  <a:gd name="connsiteY2" fmla="*/ 1819504 h 1844494"/>
                  <a:gd name="connsiteX3" fmla="*/ 2210408 w 3110379"/>
                  <a:gd name="connsiteY3" fmla="*/ 1836735 h 1844494"/>
                  <a:gd name="connsiteX4" fmla="*/ 63945 w 3110379"/>
                  <a:gd name="connsiteY4" fmla="*/ 1750188 h 1844494"/>
                  <a:gd name="connsiteX5" fmla="*/ 2062 w 3110379"/>
                  <a:gd name="connsiteY5" fmla="*/ 225621 h 1844494"/>
                  <a:gd name="connsiteX6" fmla="*/ 105449 w 3110379"/>
                  <a:gd name="connsiteY6" fmla="*/ 212181 h 1844494"/>
                  <a:gd name="connsiteX7" fmla="*/ 182300 w 3110379"/>
                  <a:gd name="connsiteY7" fmla="*/ 200119 h 1844494"/>
                  <a:gd name="connsiteX8" fmla="*/ 330144 w 3110379"/>
                  <a:gd name="connsiteY8" fmla="*/ 279727 h 1844494"/>
                  <a:gd name="connsiteX9" fmla="*/ 380459 w 3110379"/>
                  <a:gd name="connsiteY9" fmla="*/ 340381 h 1844494"/>
                  <a:gd name="connsiteX10" fmla="*/ 493150 w 3110379"/>
                  <a:gd name="connsiteY10" fmla="*/ 477541 h 1844494"/>
                  <a:gd name="connsiteX11" fmla="*/ 510037 w 3110379"/>
                  <a:gd name="connsiteY11" fmla="*/ 548878 h 1844494"/>
                  <a:gd name="connsiteX12" fmla="*/ 568278 w 3110379"/>
                  <a:gd name="connsiteY12" fmla="*/ 583340 h 1844494"/>
                  <a:gd name="connsiteX13" fmla="*/ 666496 w 3110379"/>
                  <a:gd name="connsiteY13" fmla="*/ 640203 h 1844494"/>
                  <a:gd name="connsiteX14" fmla="*/ 1068671 w 3110379"/>
                  <a:gd name="connsiteY14" fmla="*/ 834915 h 1844494"/>
                  <a:gd name="connsiteX15" fmla="*/ 1415707 w 3110379"/>
                  <a:gd name="connsiteY15" fmla="*/ 916591 h 1844494"/>
                  <a:gd name="connsiteX16" fmla="*/ 1761364 w 3110379"/>
                  <a:gd name="connsiteY16" fmla="*/ 954499 h 1844494"/>
                  <a:gd name="connsiteX17" fmla="*/ 1854067 w 3110379"/>
                  <a:gd name="connsiteY17" fmla="*/ 917969 h 1844494"/>
                  <a:gd name="connsiteX18" fmla="*/ 1996052 w 3110379"/>
                  <a:gd name="connsiteY18" fmla="*/ 733940 h 1844494"/>
                  <a:gd name="connsiteX19" fmla="*/ 2125630 w 3110379"/>
                  <a:gd name="connsiteY19" fmla="*/ 504421 h 1844494"/>
                  <a:gd name="connsiteX20" fmla="*/ 2343777 w 3110379"/>
                  <a:gd name="connsiteY20" fmla="*/ 47451 h 1844494"/>
                  <a:gd name="connsiteX21" fmla="*/ 2591561 w 3110379"/>
                  <a:gd name="connsiteY21" fmla="*/ 48829 h 1844494"/>
                  <a:gd name="connsiteX22" fmla="*/ 2812120 w 3110379"/>
                  <a:gd name="connsiteY22" fmla="*/ 191159 h 1844494"/>
                  <a:gd name="connsiteX23" fmla="*/ 2977883 w 3110379"/>
                  <a:gd name="connsiteY23" fmla="*/ 373120 h 1844494"/>
                  <a:gd name="connsiteX24" fmla="*/ 3050943 w 3110379"/>
                  <a:gd name="connsiteY24" fmla="*/ 472716 h 1844494"/>
                  <a:gd name="connsiteX25" fmla="*/ 3109529 w 3110379"/>
                  <a:gd name="connsiteY25" fmla="*/ 568866 h 1844494"/>
                  <a:gd name="connsiteX26" fmla="*/ 3031989 w 3110379"/>
                  <a:gd name="connsiteY26" fmla="*/ 678456 h 1844494"/>
                  <a:gd name="connsiteX27" fmla="*/ 2940664 w 3110379"/>
                  <a:gd name="connsiteY27" fmla="*/ 809068 h 1844494"/>
                  <a:gd name="connsiteX28" fmla="*/ 2731478 w 3110379"/>
                  <a:gd name="connsiteY28" fmla="*/ 1117506 h 1844494"/>
                  <a:gd name="connsiteX29" fmla="*/ 2520913 w 3110379"/>
                  <a:gd name="connsiteY29" fmla="*/ 1490044 h 1844494"/>
                  <a:gd name="connsiteX30" fmla="*/ 2516088 w 3110379"/>
                  <a:gd name="connsiteY30" fmla="*/ 1502795 h 1844494"/>
                  <a:gd name="connsiteX0" fmla="*/ 2515903 w 3110194"/>
                  <a:gd name="connsiteY0" fmla="*/ 1502795 h 1838547"/>
                  <a:gd name="connsiteX1" fmla="*/ 2401833 w 3110194"/>
                  <a:gd name="connsiteY1" fmla="*/ 1713704 h 1838547"/>
                  <a:gd name="connsiteX2" fmla="*/ 2327739 w 3110194"/>
                  <a:gd name="connsiteY2" fmla="*/ 1819504 h 1838547"/>
                  <a:gd name="connsiteX3" fmla="*/ 2210223 w 3110194"/>
                  <a:gd name="connsiteY3" fmla="*/ 1836735 h 1838547"/>
                  <a:gd name="connsiteX4" fmla="*/ 70972 w 3110194"/>
                  <a:gd name="connsiteY4" fmla="*/ 1836735 h 1838547"/>
                  <a:gd name="connsiteX5" fmla="*/ 1877 w 3110194"/>
                  <a:gd name="connsiteY5" fmla="*/ 225621 h 1838547"/>
                  <a:gd name="connsiteX6" fmla="*/ 105264 w 3110194"/>
                  <a:gd name="connsiteY6" fmla="*/ 212181 h 1838547"/>
                  <a:gd name="connsiteX7" fmla="*/ 182115 w 3110194"/>
                  <a:gd name="connsiteY7" fmla="*/ 200119 h 1838547"/>
                  <a:gd name="connsiteX8" fmla="*/ 329959 w 3110194"/>
                  <a:gd name="connsiteY8" fmla="*/ 279727 h 1838547"/>
                  <a:gd name="connsiteX9" fmla="*/ 380274 w 3110194"/>
                  <a:gd name="connsiteY9" fmla="*/ 340381 h 1838547"/>
                  <a:gd name="connsiteX10" fmla="*/ 492965 w 3110194"/>
                  <a:gd name="connsiteY10" fmla="*/ 477541 h 1838547"/>
                  <a:gd name="connsiteX11" fmla="*/ 509852 w 3110194"/>
                  <a:gd name="connsiteY11" fmla="*/ 548878 h 1838547"/>
                  <a:gd name="connsiteX12" fmla="*/ 568093 w 3110194"/>
                  <a:gd name="connsiteY12" fmla="*/ 583340 h 1838547"/>
                  <a:gd name="connsiteX13" fmla="*/ 666311 w 3110194"/>
                  <a:gd name="connsiteY13" fmla="*/ 640203 h 1838547"/>
                  <a:gd name="connsiteX14" fmla="*/ 1068486 w 3110194"/>
                  <a:gd name="connsiteY14" fmla="*/ 834915 h 1838547"/>
                  <a:gd name="connsiteX15" fmla="*/ 1415522 w 3110194"/>
                  <a:gd name="connsiteY15" fmla="*/ 916591 h 1838547"/>
                  <a:gd name="connsiteX16" fmla="*/ 1761179 w 3110194"/>
                  <a:gd name="connsiteY16" fmla="*/ 954499 h 1838547"/>
                  <a:gd name="connsiteX17" fmla="*/ 1853882 w 3110194"/>
                  <a:gd name="connsiteY17" fmla="*/ 917969 h 1838547"/>
                  <a:gd name="connsiteX18" fmla="*/ 1995867 w 3110194"/>
                  <a:gd name="connsiteY18" fmla="*/ 733940 h 1838547"/>
                  <a:gd name="connsiteX19" fmla="*/ 2125445 w 3110194"/>
                  <a:gd name="connsiteY19" fmla="*/ 504421 h 1838547"/>
                  <a:gd name="connsiteX20" fmla="*/ 2343592 w 3110194"/>
                  <a:gd name="connsiteY20" fmla="*/ 47451 h 1838547"/>
                  <a:gd name="connsiteX21" fmla="*/ 2591376 w 3110194"/>
                  <a:gd name="connsiteY21" fmla="*/ 48829 h 1838547"/>
                  <a:gd name="connsiteX22" fmla="*/ 2811935 w 3110194"/>
                  <a:gd name="connsiteY22" fmla="*/ 191159 h 1838547"/>
                  <a:gd name="connsiteX23" fmla="*/ 2977698 w 3110194"/>
                  <a:gd name="connsiteY23" fmla="*/ 373120 h 1838547"/>
                  <a:gd name="connsiteX24" fmla="*/ 3050758 w 3110194"/>
                  <a:gd name="connsiteY24" fmla="*/ 472716 h 1838547"/>
                  <a:gd name="connsiteX25" fmla="*/ 3109344 w 3110194"/>
                  <a:gd name="connsiteY25" fmla="*/ 568866 h 1838547"/>
                  <a:gd name="connsiteX26" fmla="*/ 3031804 w 3110194"/>
                  <a:gd name="connsiteY26" fmla="*/ 678456 h 1838547"/>
                  <a:gd name="connsiteX27" fmla="*/ 2940479 w 3110194"/>
                  <a:gd name="connsiteY27" fmla="*/ 809068 h 1838547"/>
                  <a:gd name="connsiteX28" fmla="*/ 2731293 w 3110194"/>
                  <a:gd name="connsiteY28" fmla="*/ 1117506 h 1838547"/>
                  <a:gd name="connsiteX29" fmla="*/ 2520728 w 3110194"/>
                  <a:gd name="connsiteY29" fmla="*/ 1490044 h 1838547"/>
                  <a:gd name="connsiteX30" fmla="*/ 2515903 w 3110194"/>
                  <a:gd name="connsiteY30" fmla="*/ 1502795 h 1838547"/>
                  <a:gd name="connsiteX0" fmla="*/ 2515903 w 3110194"/>
                  <a:gd name="connsiteY0" fmla="*/ 1502795 h 1838547"/>
                  <a:gd name="connsiteX1" fmla="*/ 2401833 w 3110194"/>
                  <a:gd name="connsiteY1" fmla="*/ 1713704 h 1838547"/>
                  <a:gd name="connsiteX2" fmla="*/ 2327739 w 3110194"/>
                  <a:gd name="connsiteY2" fmla="*/ 1819504 h 1838547"/>
                  <a:gd name="connsiteX3" fmla="*/ 2210223 w 3110194"/>
                  <a:gd name="connsiteY3" fmla="*/ 1836735 h 1838547"/>
                  <a:gd name="connsiteX4" fmla="*/ 70972 w 3110194"/>
                  <a:gd name="connsiteY4" fmla="*/ 1836735 h 1838547"/>
                  <a:gd name="connsiteX5" fmla="*/ 1877 w 3110194"/>
                  <a:gd name="connsiteY5" fmla="*/ 225621 h 1838547"/>
                  <a:gd name="connsiteX6" fmla="*/ 105264 w 3110194"/>
                  <a:gd name="connsiteY6" fmla="*/ 212181 h 1838547"/>
                  <a:gd name="connsiteX7" fmla="*/ 182115 w 3110194"/>
                  <a:gd name="connsiteY7" fmla="*/ 200119 h 1838547"/>
                  <a:gd name="connsiteX8" fmla="*/ 329959 w 3110194"/>
                  <a:gd name="connsiteY8" fmla="*/ 279727 h 1838547"/>
                  <a:gd name="connsiteX9" fmla="*/ 380274 w 3110194"/>
                  <a:gd name="connsiteY9" fmla="*/ 340381 h 1838547"/>
                  <a:gd name="connsiteX10" fmla="*/ 492965 w 3110194"/>
                  <a:gd name="connsiteY10" fmla="*/ 477541 h 1838547"/>
                  <a:gd name="connsiteX11" fmla="*/ 509852 w 3110194"/>
                  <a:gd name="connsiteY11" fmla="*/ 548878 h 1838547"/>
                  <a:gd name="connsiteX12" fmla="*/ 568093 w 3110194"/>
                  <a:gd name="connsiteY12" fmla="*/ 583340 h 1838547"/>
                  <a:gd name="connsiteX13" fmla="*/ 666311 w 3110194"/>
                  <a:gd name="connsiteY13" fmla="*/ 640203 h 1838547"/>
                  <a:gd name="connsiteX14" fmla="*/ 1068486 w 3110194"/>
                  <a:gd name="connsiteY14" fmla="*/ 834915 h 1838547"/>
                  <a:gd name="connsiteX15" fmla="*/ 1415522 w 3110194"/>
                  <a:gd name="connsiteY15" fmla="*/ 916591 h 1838547"/>
                  <a:gd name="connsiteX16" fmla="*/ 1761179 w 3110194"/>
                  <a:gd name="connsiteY16" fmla="*/ 954499 h 1838547"/>
                  <a:gd name="connsiteX17" fmla="*/ 1853882 w 3110194"/>
                  <a:gd name="connsiteY17" fmla="*/ 917969 h 1838547"/>
                  <a:gd name="connsiteX18" fmla="*/ 1995867 w 3110194"/>
                  <a:gd name="connsiteY18" fmla="*/ 733940 h 1838547"/>
                  <a:gd name="connsiteX19" fmla="*/ 2125445 w 3110194"/>
                  <a:gd name="connsiteY19" fmla="*/ 504421 h 1838547"/>
                  <a:gd name="connsiteX20" fmla="*/ 2343592 w 3110194"/>
                  <a:gd name="connsiteY20" fmla="*/ 47451 h 1838547"/>
                  <a:gd name="connsiteX21" fmla="*/ 2591376 w 3110194"/>
                  <a:gd name="connsiteY21" fmla="*/ 48829 h 1838547"/>
                  <a:gd name="connsiteX22" fmla="*/ 2811935 w 3110194"/>
                  <a:gd name="connsiteY22" fmla="*/ 191159 h 1838547"/>
                  <a:gd name="connsiteX23" fmla="*/ 2977698 w 3110194"/>
                  <a:gd name="connsiteY23" fmla="*/ 373120 h 1838547"/>
                  <a:gd name="connsiteX24" fmla="*/ 3050758 w 3110194"/>
                  <a:gd name="connsiteY24" fmla="*/ 472716 h 1838547"/>
                  <a:gd name="connsiteX25" fmla="*/ 3109344 w 3110194"/>
                  <a:gd name="connsiteY25" fmla="*/ 568866 h 1838547"/>
                  <a:gd name="connsiteX26" fmla="*/ 3031804 w 3110194"/>
                  <a:gd name="connsiteY26" fmla="*/ 678456 h 1838547"/>
                  <a:gd name="connsiteX27" fmla="*/ 2940479 w 3110194"/>
                  <a:gd name="connsiteY27" fmla="*/ 809068 h 1838547"/>
                  <a:gd name="connsiteX28" fmla="*/ 2731293 w 3110194"/>
                  <a:gd name="connsiteY28" fmla="*/ 1117506 h 1838547"/>
                  <a:gd name="connsiteX29" fmla="*/ 2520728 w 3110194"/>
                  <a:gd name="connsiteY29" fmla="*/ 1490044 h 1838547"/>
                  <a:gd name="connsiteX30" fmla="*/ 2515903 w 3110194"/>
                  <a:gd name="connsiteY30" fmla="*/ 1502795 h 1838547"/>
                  <a:gd name="connsiteX0" fmla="*/ 2596247 w 3190538"/>
                  <a:gd name="connsiteY0" fmla="*/ 1502795 h 1838547"/>
                  <a:gd name="connsiteX1" fmla="*/ 2482177 w 3190538"/>
                  <a:gd name="connsiteY1" fmla="*/ 1713704 h 1838547"/>
                  <a:gd name="connsiteX2" fmla="*/ 2408083 w 3190538"/>
                  <a:gd name="connsiteY2" fmla="*/ 1819504 h 1838547"/>
                  <a:gd name="connsiteX3" fmla="*/ 2290567 w 3190538"/>
                  <a:gd name="connsiteY3" fmla="*/ 1836735 h 1838547"/>
                  <a:gd name="connsiteX4" fmla="*/ 151316 w 3190538"/>
                  <a:gd name="connsiteY4" fmla="*/ 1836735 h 1838547"/>
                  <a:gd name="connsiteX5" fmla="*/ 185608 w 3190538"/>
                  <a:gd name="connsiteY5" fmla="*/ 212181 h 1838547"/>
                  <a:gd name="connsiteX6" fmla="*/ 262459 w 3190538"/>
                  <a:gd name="connsiteY6" fmla="*/ 200119 h 1838547"/>
                  <a:gd name="connsiteX7" fmla="*/ 410303 w 3190538"/>
                  <a:gd name="connsiteY7" fmla="*/ 279727 h 1838547"/>
                  <a:gd name="connsiteX8" fmla="*/ 460618 w 3190538"/>
                  <a:gd name="connsiteY8" fmla="*/ 340381 h 1838547"/>
                  <a:gd name="connsiteX9" fmla="*/ 573309 w 3190538"/>
                  <a:gd name="connsiteY9" fmla="*/ 477541 h 1838547"/>
                  <a:gd name="connsiteX10" fmla="*/ 590196 w 3190538"/>
                  <a:gd name="connsiteY10" fmla="*/ 548878 h 1838547"/>
                  <a:gd name="connsiteX11" fmla="*/ 648437 w 3190538"/>
                  <a:gd name="connsiteY11" fmla="*/ 583340 h 1838547"/>
                  <a:gd name="connsiteX12" fmla="*/ 746655 w 3190538"/>
                  <a:gd name="connsiteY12" fmla="*/ 640203 h 1838547"/>
                  <a:gd name="connsiteX13" fmla="*/ 1148830 w 3190538"/>
                  <a:gd name="connsiteY13" fmla="*/ 834915 h 1838547"/>
                  <a:gd name="connsiteX14" fmla="*/ 1495866 w 3190538"/>
                  <a:gd name="connsiteY14" fmla="*/ 916591 h 1838547"/>
                  <a:gd name="connsiteX15" fmla="*/ 1841523 w 3190538"/>
                  <a:gd name="connsiteY15" fmla="*/ 954499 h 1838547"/>
                  <a:gd name="connsiteX16" fmla="*/ 1934226 w 3190538"/>
                  <a:gd name="connsiteY16" fmla="*/ 917969 h 1838547"/>
                  <a:gd name="connsiteX17" fmla="*/ 2076211 w 3190538"/>
                  <a:gd name="connsiteY17" fmla="*/ 733940 h 1838547"/>
                  <a:gd name="connsiteX18" fmla="*/ 2205789 w 3190538"/>
                  <a:gd name="connsiteY18" fmla="*/ 504421 h 1838547"/>
                  <a:gd name="connsiteX19" fmla="*/ 2423936 w 3190538"/>
                  <a:gd name="connsiteY19" fmla="*/ 47451 h 1838547"/>
                  <a:gd name="connsiteX20" fmla="*/ 2671720 w 3190538"/>
                  <a:gd name="connsiteY20" fmla="*/ 48829 h 1838547"/>
                  <a:gd name="connsiteX21" fmla="*/ 2892279 w 3190538"/>
                  <a:gd name="connsiteY21" fmla="*/ 191159 h 1838547"/>
                  <a:gd name="connsiteX22" fmla="*/ 3058042 w 3190538"/>
                  <a:gd name="connsiteY22" fmla="*/ 373120 h 1838547"/>
                  <a:gd name="connsiteX23" fmla="*/ 3131102 w 3190538"/>
                  <a:gd name="connsiteY23" fmla="*/ 472716 h 1838547"/>
                  <a:gd name="connsiteX24" fmla="*/ 3189688 w 3190538"/>
                  <a:gd name="connsiteY24" fmla="*/ 568866 h 1838547"/>
                  <a:gd name="connsiteX25" fmla="*/ 3112148 w 3190538"/>
                  <a:gd name="connsiteY25" fmla="*/ 678456 h 1838547"/>
                  <a:gd name="connsiteX26" fmla="*/ 3020823 w 3190538"/>
                  <a:gd name="connsiteY26" fmla="*/ 809068 h 1838547"/>
                  <a:gd name="connsiteX27" fmla="*/ 2811637 w 3190538"/>
                  <a:gd name="connsiteY27" fmla="*/ 1117506 h 1838547"/>
                  <a:gd name="connsiteX28" fmla="*/ 2601072 w 3190538"/>
                  <a:gd name="connsiteY28" fmla="*/ 1490044 h 1838547"/>
                  <a:gd name="connsiteX29" fmla="*/ 2596247 w 3190538"/>
                  <a:gd name="connsiteY29" fmla="*/ 1502795 h 1838547"/>
                  <a:gd name="connsiteX0" fmla="*/ 2607524 w 3201815"/>
                  <a:gd name="connsiteY0" fmla="*/ 1502795 h 1838547"/>
                  <a:gd name="connsiteX1" fmla="*/ 2493454 w 3201815"/>
                  <a:gd name="connsiteY1" fmla="*/ 1713704 h 1838547"/>
                  <a:gd name="connsiteX2" fmla="*/ 2419360 w 3201815"/>
                  <a:gd name="connsiteY2" fmla="*/ 1819504 h 1838547"/>
                  <a:gd name="connsiteX3" fmla="*/ 2301844 w 3201815"/>
                  <a:gd name="connsiteY3" fmla="*/ 1836735 h 1838547"/>
                  <a:gd name="connsiteX4" fmla="*/ 162593 w 3201815"/>
                  <a:gd name="connsiteY4" fmla="*/ 1836735 h 1838547"/>
                  <a:gd name="connsiteX5" fmla="*/ 153612 w 3201815"/>
                  <a:gd name="connsiteY5" fmla="*/ 212181 h 1838547"/>
                  <a:gd name="connsiteX6" fmla="*/ 273736 w 3201815"/>
                  <a:gd name="connsiteY6" fmla="*/ 200119 h 1838547"/>
                  <a:gd name="connsiteX7" fmla="*/ 421580 w 3201815"/>
                  <a:gd name="connsiteY7" fmla="*/ 279727 h 1838547"/>
                  <a:gd name="connsiteX8" fmla="*/ 471895 w 3201815"/>
                  <a:gd name="connsiteY8" fmla="*/ 340381 h 1838547"/>
                  <a:gd name="connsiteX9" fmla="*/ 584586 w 3201815"/>
                  <a:gd name="connsiteY9" fmla="*/ 477541 h 1838547"/>
                  <a:gd name="connsiteX10" fmla="*/ 601473 w 3201815"/>
                  <a:gd name="connsiteY10" fmla="*/ 548878 h 1838547"/>
                  <a:gd name="connsiteX11" fmla="*/ 659714 w 3201815"/>
                  <a:gd name="connsiteY11" fmla="*/ 583340 h 1838547"/>
                  <a:gd name="connsiteX12" fmla="*/ 757932 w 3201815"/>
                  <a:gd name="connsiteY12" fmla="*/ 640203 h 1838547"/>
                  <a:gd name="connsiteX13" fmla="*/ 1160107 w 3201815"/>
                  <a:gd name="connsiteY13" fmla="*/ 834915 h 1838547"/>
                  <a:gd name="connsiteX14" fmla="*/ 1507143 w 3201815"/>
                  <a:gd name="connsiteY14" fmla="*/ 916591 h 1838547"/>
                  <a:gd name="connsiteX15" fmla="*/ 1852800 w 3201815"/>
                  <a:gd name="connsiteY15" fmla="*/ 954499 h 1838547"/>
                  <a:gd name="connsiteX16" fmla="*/ 1945503 w 3201815"/>
                  <a:gd name="connsiteY16" fmla="*/ 917969 h 1838547"/>
                  <a:gd name="connsiteX17" fmla="*/ 2087488 w 3201815"/>
                  <a:gd name="connsiteY17" fmla="*/ 733940 h 1838547"/>
                  <a:gd name="connsiteX18" fmla="*/ 2217066 w 3201815"/>
                  <a:gd name="connsiteY18" fmla="*/ 504421 h 1838547"/>
                  <a:gd name="connsiteX19" fmla="*/ 2435213 w 3201815"/>
                  <a:gd name="connsiteY19" fmla="*/ 47451 h 1838547"/>
                  <a:gd name="connsiteX20" fmla="*/ 2682997 w 3201815"/>
                  <a:gd name="connsiteY20" fmla="*/ 48829 h 1838547"/>
                  <a:gd name="connsiteX21" fmla="*/ 2903556 w 3201815"/>
                  <a:gd name="connsiteY21" fmla="*/ 191159 h 1838547"/>
                  <a:gd name="connsiteX22" fmla="*/ 3069319 w 3201815"/>
                  <a:gd name="connsiteY22" fmla="*/ 373120 h 1838547"/>
                  <a:gd name="connsiteX23" fmla="*/ 3142379 w 3201815"/>
                  <a:gd name="connsiteY23" fmla="*/ 472716 h 1838547"/>
                  <a:gd name="connsiteX24" fmla="*/ 3200965 w 3201815"/>
                  <a:gd name="connsiteY24" fmla="*/ 568866 h 1838547"/>
                  <a:gd name="connsiteX25" fmla="*/ 3123425 w 3201815"/>
                  <a:gd name="connsiteY25" fmla="*/ 678456 h 1838547"/>
                  <a:gd name="connsiteX26" fmla="*/ 3032100 w 3201815"/>
                  <a:gd name="connsiteY26" fmla="*/ 809068 h 1838547"/>
                  <a:gd name="connsiteX27" fmla="*/ 2822914 w 3201815"/>
                  <a:gd name="connsiteY27" fmla="*/ 1117506 h 1838547"/>
                  <a:gd name="connsiteX28" fmla="*/ 2612349 w 3201815"/>
                  <a:gd name="connsiteY28" fmla="*/ 1490044 h 1838547"/>
                  <a:gd name="connsiteX29" fmla="*/ 2607524 w 3201815"/>
                  <a:gd name="connsiteY29" fmla="*/ 1502795 h 1838547"/>
                  <a:gd name="connsiteX0" fmla="*/ 2604156 w 3198447"/>
                  <a:gd name="connsiteY0" fmla="*/ 1502795 h 1838547"/>
                  <a:gd name="connsiteX1" fmla="*/ 2490086 w 3198447"/>
                  <a:gd name="connsiteY1" fmla="*/ 1713704 h 1838547"/>
                  <a:gd name="connsiteX2" fmla="*/ 2415992 w 3198447"/>
                  <a:gd name="connsiteY2" fmla="*/ 1819504 h 1838547"/>
                  <a:gd name="connsiteX3" fmla="*/ 2298476 w 3198447"/>
                  <a:gd name="connsiteY3" fmla="*/ 1836735 h 1838547"/>
                  <a:gd name="connsiteX4" fmla="*/ 159225 w 3198447"/>
                  <a:gd name="connsiteY4" fmla="*/ 1836735 h 1838547"/>
                  <a:gd name="connsiteX5" fmla="*/ 150244 w 3198447"/>
                  <a:gd name="connsiteY5" fmla="*/ 212181 h 1838547"/>
                  <a:gd name="connsiteX6" fmla="*/ 270368 w 3198447"/>
                  <a:gd name="connsiteY6" fmla="*/ 200119 h 1838547"/>
                  <a:gd name="connsiteX7" fmla="*/ 418212 w 3198447"/>
                  <a:gd name="connsiteY7" fmla="*/ 279727 h 1838547"/>
                  <a:gd name="connsiteX8" fmla="*/ 468527 w 3198447"/>
                  <a:gd name="connsiteY8" fmla="*/ 340381 h 1838547"/>
                  <a:gd name="connsiteX9" fmla="*/ 581218 w 3198447"/>
                  <a:gd name="connsiteY9" fmla="*/ 477541 h 1838547"/>
                  <a:gd name="connsiteX10" fmla="*/ 598105 w 3198447"/>
                  <a:gd name="connsiteY10" fmla="*/ 548878 h 1838547"/>
                  <a:gd name="connsiteX11" fmla="*/ 656346 w 3198447"/>
                  <a:gd name="connsiteY11" fmla="*/ 583340 h 1838547"/>
                  <a:gd name="connsiteX12" fmla="*/ 754564 w 3198447"/>
                  <a:gd name="connsiteY12" fmla="*/ 640203 h 1838547"/>
                  <a:gd name="connsiteX13" fmla="*/ 1156739 w 3198447"/>
                  <a:gd name="connsiteY13" fmla="*/ 834915 h 1838547"/>
                  <a:gd name="connsiteX14" fmla="*/ 1503775 w 3198447"/>
                  <a:gd name="connsiteY14" fmla="*/ 916591 h 1838547"/>
                  <a:gd name="connsiteX15" fmla="*/ 1849432 w 3198447"/>
                  <a:gd name="connsiteY15" fmla="*/ 954499 h 1838547"/>
                  <a:gd name="connsiteX16" fmla="*/ 1942135 w 3198447"/>
                  <a:gd name="connsiteY16" fmla="*/ 917969 h 1838547"/>
                  <a:gd name="connsiteX17" fmla="*/ 2084120 w 3198447"/>
                  <a:gd name="connsiteY17" fmla="*/ 733940 h 1838547"/>
                  <a:gd name="connsiteX18" fmla="*/ 2213698 w 3198447"/>
                  <a:gd name="connsiteY18" fmla="*/ 504421 h 1838547"/>
                  <a:gd name="connsiteX19" fmla="*/ 2431845 w 3198447"/>
                  <a:gd name="connsiteY19" fmla="*/ 47451 h 1838547"/>
                  <a:gd name="connsiteX20" fmla="*/ 2679629 w 3198447"/>
                  <a:gd name="connsiteY20" fmla="*/ 48829 h 1838547"/>
                  <a:gd name="connsiteX21" fmla="*/ 2900188 w 3198447"/>
                  <a:gd name="connsiteY21" fmla="*/ 191159 h 1838547"/>
                  <a:gd name="connsiteX22" fmla="*/ 3065951 w 3198447"/>
                  <a:gd name="connsiteY22" fmla="*/ 373120 h 1838547"/>
                  <a:gd name="connsiteX23" fmla="*/ 3139011 w 3198447"/>
                  <a:gd name="connsiteY23" fmla="*/ 472716 h 1838547"/>
                  <a:gd name="connsiteX24" fmla="*/ 3197597 w 3198447"/>
                  <a:gd name="connsiteY24" fmla="*/ 568866 h 1838547"/>
                  <a:gd name="connsiteX25" fmla="*/ 3120057 w 3198447"/>
                  <a:gd name="connsiteY25" fmla="*/ 678456 h 1838547"/>
                  <a:gd name="connsiteX26" fmla="*/ 3028732 w 3198447"/>
                  <a:gd name="connsiteY26" fmla="*/ 809068 h 1838547"/>
                  <a:gd name="connsiteX27" fmla="*/ 2819546 w 3198447"/>
                  <a:gd name="connsiteY27" fmla="*/ 1117506 h 1838547"/>
                  <a:gd name="connsiteX28" fmla="*/ 2608981 w 3198447"/>
                  <a:gd name="connsiteY28" fmla="*/ 1490044 h 1838547"/>
                  <a:gd name="connsiteX29" fmla="*/ 2604156 w 3198447"/>
                  <a:gd name="connsiteY29" fmla="*/ 1502795 h 1838547"/>
                  <a:gd name="connsiteX0" fmla="*/ 2456040 w 3050331"/>
                  <a:gd name="connsiteY0" fmla="*/ 1502795 h 1838547"/>
                  <a:gd name="connsiteX1" fmla="*/ 2341970 w 3050331"/>
                  <a:gd name="connsiteY1" fmla="*/ 1713704 h 1838547"/>
                  <a:gd name="connsiteX2" fmla="*/ 2267876 w 3050331"/>
                  <a:gd name="connsiteY2" fmla="*/ 1819504 h 1838547"/>
                  <a:gd name="connsiteX3" fmla="*/ 2150360 w 3050331"/>
                  <a:gd name="connsiteY3" fmla="*/ 1836735 h 1838547"/>
                  <a:gd name="connsiteX4" fmla="*/ 11109 w 3050331"/>
                  <a:gd name="connsiteY4" fmla="*/ 1836735 h 1838547"/>
                  <a:gd name="connsiteX5" fmla="*/ 2128 w 3050331"/>
                  <a:gd name="connsiteY5" fmla="*/ 212181 h 1838547"/>
                  <a:gd name="connsiteX6" fmla="*/ 122252 w 3050331"/>
                  <a:gd name="connsiteY6" fmla="*/ 200119 h 1838547"/>
                  <a:gd name="connsiteX7" fmla="*/ 270096 w 3050331"/>
                  <a:gd name="connsiteY7" fmla="*/ 279727 h 1838547"/>
                  <a:gd name="connsiteX8" fmla="*/ 320411 w 3050331"/>
                  <a:gd name="connsiteY8" fmla="*/ 340381 h 1838547"/>
                  <a:gd name="connsiteX9" fmla="*/ 433102 w 3050331"/>
                  <a:gd name="connsiteY9" fmla="*/ 477541 h 1838547"/>
                  <a:gd name="connsiteX10" fmla="*/ 449989 w 3050331"/>
                  <a:gd name="connsiteY10" fmla="*/ 548878 h 1838547"/>
                  <a:gd name="connsiteX11" fmla="*/ 508230 w 3050331"/>
                  <a:gd name="connsiteY11" fmla="*/ 583340 h 1838547"/>
                  <a:gd name="connsiteX12" fmla="*/ 606448 w 3050331"/>
                  <a:gd name="connsiteY12" fmla="*/ 640203 h 1838547"/>
                  <a:gd name="connsiteX13" fmla="*/ 1008623 w 3050331"/>
                  <a:gd name="connsiteY13" fmla="*/ 834915 h 1838547"/>
                  <a:gd name="connsiteX14" fmla="*/ 1355659 w 3050331"/>
                  <a:gd name="connsiteY14" fmla="*/ 916591 h 1838547"/>
                  <a:gd name="connsiteX15" fmla="*/ 1701316 w 3050331"/>
                  <a:gd name="connsiteY15" fmla="*/ 954499 h 1838547"/>
                  <a:gd name="connsiteX16" fmla="*/ 1794019 w 3050331"/>
                  <a:gd name="connsiteY16" fmla="*/ 917969 h 1838547"/>
                  <a:gd name="connsiteX17" fmla="*/ 1936004 w 3050331"/>
                  <a:gd name="connsiteY17" fmla="*/ 733940 h 1838547"/>
                  <a:gd name="connsiteX18" fmla="*/ 2065582 w 3050331"/>
                  <a:gd name="connsiteY18" fmla="*/ 504421 h 1838547"/>
                  <a:gd name="connsiteX19" fmla="*/ 2283729 w 3050331"/>
                  <a:gd name="connsiteY19" fmla="*/ 47451 h 1838547"/>
                  <a:gd name="connsiteX20" fmla="*/ 2531513 w 3050331"/>
                  <a:gd name="connsiteY20" fmla="*/ 48829 h 1838547"/>
                  <a:gd name="connsiteX21" fmla="*/ 2752072 w 3050331"/>
                  <a:gd name="connsiteY21" fmla="*/ 191159 h 1838547"/>
                  <a:gd name="connsiteX22" fmla="*/ 2917835 w 3050331"/>
                  <a:gd name="connsiteY22" fmla="*/ 373120 h 1838547"/>
                  <a:gd name="connsiteX23" fmla="*/ 2990895 w 3050331"/>
                  <a:gd name="connsiteY23" fmla="*/ 472716 h 1838547"/>
                  <a:gd name="connsiteX24" fmla="*/ 3049481 w 3050331"/>
                  <a:gd name="connsiteY24" fmla="*/ 568866 h 1838547"/>
                  <a:gd name="connsiteX25" fmla="*/ 2971941 w 3050331"/>
                  <a:gd name="connsiteY25" fmla="*/ 678456 h 1838547"/>
                  <a:gd name="connsiteX26" fmla="*/ 2880616 w 3050331"/>
                  <a:gd name="connsiteY26" fmla="*/ 809068 h 1838547"/>
                  <a:gd name="connsiteX27" fmla="*/ 2671430 w 3050331"/>
                  <a:gd name="connsiteY27" fmla="*/ 1117506 h 1838547"/>
                  <a:gd name="connsiteX28" fmla="*/ 2460865 w 3050331"/>
                  <a:gd name="connsiteY28" fmla="*/ 1490044 h 1838547"/>
                  <a:gd name="connsiteX29" fmla="*/ 2456040 w 3050331"/>
                  <a:gd name="connsiteY29" fmla="*/ 1502795 h 1838547"/>
                  <a:gd name="connsiteX0" fmla="*/ 2454065 w 3048356"/>
                  <a:gd name="connsiteY0" fmla="*/ 1502795 h 1838547"/>
                  <a:gd name="connsiteX1" fmla="*/ 2339995 w 3048356"/>
                  <a:gd name="connsiteY1" fmla="*/ 1713704 h 1838547"/>
                  <a:gd name="connsiteX2" fmla="*/ 2265901 w 3048356"/>
                  <a:gd name="connsiteY2" fmla="*/ 1819504 h 1838547"/>
                  <a:gd name="connsiteX3" fmla="*/ 2148385 w 3048356"/>
                  <a:gd name="connsiteY3" fmla="*/ 1836735 h 1838547"/>
                  <a:gd name="connsiteX4" fmla="*/ 9134 w 3048356"/>
                  <a:gd name="connsiteY4" fmla="*/ 1836735 h 1838547"/>
                  <a:gd name="connsiteX5" fmla="*/ 153 w 3048356"/>
                  <a:gd name="connsiteY5" fmla="*/ 212181 h 1838547"/>
                  <a:gd name="connsiteX6" fmla="*/ 120277 w 3048356"/>
                  <a:gd name="connsiteY6" fmla="*/ 200119 h 1838547"/>
                  <a:gd name="connsiteX7" fmla="*/ 268121 w 3048356"/>
                  <a:gd name="connsiteY7" fmla="*/ 279727 h 1838547"/>
                  <a:gd name="connsiteX8" fmla="*/ 318436 w 3048356"/>
                  <a:gd name="connsiteY8" fmla="*/ 340381 h 1838547"/>
                  <a:gd name="connsiteX9" fmla="*/ 431127 w 3048356"/>
                  <a:gd name="connsiteY9" fmla="*/ 477541 h 1838547"/>
                  <a:gd name="connsiteX10" fmla="*/ 448014 w 3048356"/>
                  <a:gd name="connsiteY10" fmla="*/ 548878 h 1838547"/>
                  <a:gd name="connsiteX11" fmla="*/ 506255 w 3048356"/>
                  <a:gd name="connsiteY11" fmla="*/ 583340 h 1838547"/>
                  <a:gd name="connsiteX12" fmla="*/ 604473 w 3048356"/>
                  <a:gd name="connsiteY12" fmla="*/ 640203 h 1838547"/>
                  <a:gd name="connsiteX13" fmla="*/ 1006648 w 3048356"/>
                  <a:gd name="connsiteY13" fmla="*/ 834915 h 1838547"/>
                  <a:gd name="connsiteX14" fmla="*/ 1353684 w 3048356"/>
                  <a:gd name="connsiteY14" fmla="*/ 916591 h 1838547"/>
                  <a:gd name="connsiteX15" fmla="*/ 1699341 w 3048356"/>
                  <a:gd name="connsiteY15" fmla="*/ 954499 h 1838547"/>
                  <a:gd name="connsiteX16" fmla="*/ 1792044 w 3048356"/>
                  <a:gd name="connsiteY16" fmla="*/ 917969 h 1838547"/>
                  <a:gd name="connsiteX17" fmla="*/ 1934029 w 3048356"/>
                  <a:gd name="connsiteY17" fmla="*/ 733940 h 1838547"/>
                  <a:gd name="connsiteX18" fmla="*/ 2063607 w 3048356"/>
                  <a:gd name="connsiteY18" fmla="*/ 504421 h 1838547"/>
                  <a:gd name="connsiteX19" fmla="*/ 2281754 w 3048356"/>
                  <a:gd name="connsiteY19" fmla="*/ 47451 h 1838547"/>
                  <a:gd name="connsiteX20" fmla="*/ 2529538 w 3048356"/>
                  <a:gd name="connsiteY20" fmla="*/ 48829 h 1838547"/>
                  <a:gd name="connsiteX21" fmla="*/ 2750097 w 3048356"/>
                  <a:gd name="connsiteY21" fmla="*/ 191159 h 1838547"/>
                  <a:gd name="connsiteX22" fmla="*/ 2915860 w 3048356"/>
                  <a:gd name="connsiteY22" fmla="*/ 373120 h 1838547"/>
                  <a:gd name="connsiteX23" fmla="*/ 2988920 w 3048356"/>
                  <a:gd name="connsiteY23" fmla="*/ 472716 h 1838547"/>
                  <a:gd name="connsiteX24" fmla="*/ 3047506 w 3048356"/>
                  <a:gd name="connsiteY24" fmla="*/ 568866 h 1838547"/>
                  <a:gd name="connsiteX25" fmla="*/ 2969966 w 3048356"/>
                  <a:gd name="connsiteY25" fmla="*/ 678456 h 1838547"/>
                  <a:gd name="connsiteX26" fmla="*/ 2878641 w 3048356"/>
                  <a:gd name="connsiteY26" fmla="*/ 809068 h 1838547"/>
                  <a:gd name="connsiteX27" fmla="*/ 2669455 w 3048356"/>
                  <a:gd name="connsiteY27" fmla="*/ 1117506 h 1838547"/>
                  <a:gd name="connsiteX28" fmla="*/ 2458890 w 3048356"/>
                  <a:gd name="connsiteY28" fmla="*/ 1490044 h 1838547"/>
                  <a:gd name="connsiteX29" fmla="*/ 2454065 w 3048356"/>
                  <a:gd name="connsiteY29" fmla="*/ 1502795 h 1838547"/>
                  <a:gd name="connsiteX0" fmla="*/ 2460865 w 3055156"/>
                  <a:gd name="connsiteY0" fmla="*/ 1502795 h 1838547"/>
                  <a:gd name="connsiteX1" fmla="*/ 2346795 w 3055156"/>
                  <a:gd name="connsiteY1" fmla="*/ 1713704 h 1838547"/>
                  <a:gd name="connsiteX2" fmla="*/ 2272701 w 3055156"/>
                  <a:gd name="connsiteY2" fmla="*/ 1819504 h 1838547"/>
                  <a:gd name="connsiteX3" fmla="*/ 2155185 w 3055156"/>
                  <a:gd name="connsiteY3" fmla="*/ 1836735 h 1838547"/>
                  <a:gd name="connsiteX4" fmla="*/ 15934 w 3055156"/>
                  <a:gd name="connsiteY4" fmla="*/ 1836735 h 1838547"/>
                  <a:gd name="connsiteX5" fmla="*/ 6953 w 3055156"/>
                  <a:gd name="connsiteY5" fmla="*/ 212181 h 1838547"/>
                  <a:gd name="connsiteX6" fmla="*/ 127077 w 3055156"/>
                  <a:gd name="connsiteY6" fmla="*/ 200119 h 1838547"/>
                  <a:gd name="connsiteX7" fmla="*/ 274921 w 3055156"/>
                  <a:gd name="connsiteY7" fmla="*/ 279727 h 1838547"/>
                  <a:gd name="connsiteX8" fmla="*/ 325236 w 3055156"/>
                  <a:gd name="connsiteY8" fmla="*/ 340381 h 1838547"/>
                  <a:gd name="connsiteX9" fmla="*/ 437927 w 3055156"/>
                  <a:gd name="connsiteY9" fmla="*/ 477541 h 1838547"/>
                  <a:gd name="connsiteX10" fmla="*/ 454814 w 3055156"/>
                  <a:gd name="connsiteY10" fmla="*/ 548878 h 1838547"/>
                  <a:gd name="connsiteX11" fmla="*/ 513055 w 3055156"/>
                  <a:gd name="connsiteY11" fmla="*/ 583340 h 1838547"/>
                  <a:gd name="connsiteX12" fmla="*/ 611273 w 3055156"/>
                  <a:gd name="connsiteY12" fmla="*/ 640203 h 1838547"/>
                  <a:gd name="connsiteX13" fmla="*/ 1013448 w 3055156"/>
                  <a:gd name="connsiteY13" fmla="*/ 834915 h 1838547"/>
                  <a:gd name="connsiteX14" fmla="*/ 1360484 w 3055156"/>
                  <a:gd name="connsiteY14" fmla="*/ 916591 h 1838547"/>
                  <a:gd name="connsiteX15" fmla="*/ 1706141 w 3055156"/>
                  <a:gd name="connsiteY15" fmla="*/ 954499 h 1838547"/>
                  <a:gd name="connsiteX16" fmla="*/ 1798844 w 3055156"/>
                  <a:gd name="connsiteY16" fmla="*/ 917969 h 1838547"/>
                  <a:gd name="connsiteX17" fmla="*/ 1940829 w 3055156"/>
                  <a:gd name="connsiteY17" fmla="*/ 733940 h 1838547"/>
                  <a:gd name="connsiteX18" fmla="*/ 2070407 w 3055156"/>
                  <a:gd name="connsiteY18" fmla="*/ 504421 h 1838547"/>
                  <a:gd name="connsiteX19" fmla="*/ 2288554 w 3055156"/>
                  <a:gd name="connsiteY19" fmla="*/ 47451 h 1838547"/>
                  <a:gd name="connsiteX20" fmla="*/ 2536338 w 3055156"/>
                  <a:gd name="connsiteY20" fmla="*/ 48829 h 1838547"/>
                  <a:gd name="connsiteX21" fmla="*/ 2756897 w 3055156"/>
                  <a:gd name="connsiteY21" fmla="*/ 191159 h 1838547"/>
                  <a:gd name="connsiteX22" fmla="*/ 2922660 w 3055156"/>
                  <a:gd name="connsiteY22" fmla="*/ 373120 h 1838547"/>
                  <a:gd name="connsiteX23" fmla="*/ 2995720 w 3055156"/>
                  <a:gd name="connsiteY23" fmla="*/ 472716 h 1838547"/>
                  <a:gd name="connsiteX24" fmla="*/ 3054306 w 3055156"/>
                  <a:gd name="connsiteY24" fmla="*/ 568866 h 1838547"/>
                  <a:gd name="connsiteX25" fmla="*/ 2976766 w 3055156"/>
                  <a:gd name="connsiteY25" fmla="*/ 678456 h 1838547"/>
                  <a:gd name="connsiteX26" fmla="*/ 2885441 w 3055156"/>
                  <a:gd name="connsiteY26" fmla="*/ 809068 h 1838547"/>
                  <a:gd name="connsiteX27" fmla="*/ 2676255 w 3055156"/>
                  <a:gd name="connsiteY27" fmla="*/ 1117506 h 1838547"/>
                  <a:gd name="connsiteX28" fmla="*/ 2465690 w 3055156"/>
                  <a:gd name="connsiteY28" fmla="*/ 1490044 h 1838547"/>
                  <a:gd name="connsiteX29" fmla="*/ 2460865 w 3055156"/>
                  <a:gd name="connsiteY29" fmla="*/ 1502795 h 1838547"/>
                  <a:gd name="connsiteX0" fmla="*/ 2455004 w 3049295"/>
                  <a:gd name="connsiteY0" fmla="*/ 1502795 h 1838547"/>
                  <a:gd name="connsiteX1" fmla="*/ 2340934 w 3049295"/>
                  <a:gd name="connsiteY1" fmla="*/ 1713704 h 1838547"/>
                  <a:gd name="connsiteX2" fmla="*/ 2266840 w 3049295"/>
                  <a:gd name="connsiteY2" fmla="*/ 1819504 h 1838547"/>
                  <a:gd name="connsiteX3" fmla="*/ 2149324 w 3049295"/>
                  <a:gd name="connsiteY3" fmla="*/ 1836735 h 1838547"/>
                  <a:gd name="connsiteX4" fmla="*/ 10073 w 3049295"/>
                  <a:gd name="connsiteY4" fmla="*/ 1836735 h 1838547"/>
                  <a:gd name="connsiteX5" fmla="*/ 1092 w 3049295"/>
                  <a:gd name="connsiteY5" fmla="*/ 212181 h 1838547"/>
                  <a:gd name="connsiteX6" fmla="*/ 121216 w 3049295"/>
                  <a:gd name="connsiteY6" fmla="*/ 200119 h 1838547"/>
                  <a:gd name="connsiteX7" fmla="*/ 269060 w 3049295"/>
                  <a:gd name="connsiteY7" fmla="*/ 279727 h 1838547"/>
                  <a:gd name="connsiteX8" fmla="*/ 319375 w 3049295"/>
                  <a:gd name="connsiteY8" fmla="*/ 340381 h 1838547"/>
                  <a:gd name="connsiteX9" fmla="*/ 432066 w 3049295"/>
                  <a:gd name="connsiteY9" fmla="*/ 477541 h 1838547"/>
                  <a:gd name="connsiteX10" fmla="*/ 448953 w 3049295"/>
                  <a:gd name="connsiteY10" fmla="*/ 548878 h 1838547"/>
                  <a:gd name="connsiteX11" fmla="*/ 507194 w 3049295"/>
                  <a:gd name="connsiteY11" fmla="*/ 583340 h 1838547"/>
                  <a:gd name="connsiteX12" fmla="*/ 605412 w 3049295"/>
                  <a:gd name="connsiteY12" fmla="*/ 640203 h 1838547"/>
                  <a:gd name="connsiteX13" fmla="*/ 1007587 w 3049295"/>
                  <a:gd name="connsiteY13" fmla="*/ 834915 h 1838547"/>
                  <a:gd name="connsiteX14" fmla="*/ 1354623 w 3049295"/>
                  <a:gd name="connsiteY14" fmla="*/ 916591 h 1838547"/>
                  <a:gd name="connsiteX15" fmla="*/ 1700280 w 3049295"/>
                  <a:gd name="connsiteY15" fmla="*/ 954499 h 1838547"/>
                  <a:gd name="connsiteX16" fmla="*/ 1792983 w 3049295"/>
                  <a:gd name="connsiteY16" fmla="*/ 917969 h 1838547"/>
                  <a:gd name="connsiteX17" fmla="*/ 1934968 w 3049295"/>
                  <a:gd name="connsiteY17" fmla="*/ 733940 h 1838547"/>
                  <a:gd name="connsiteX18" fmla="*/ 2064546 w 3049295"/>
                  <a:gd name="connsiteY18" fmla="*/ 504421 h 1838547"/>
                  <a:gd name="connsiteX19" fmla="*/ 2282693 w 3049295"/>
                  <a:gd name="connsiteY19" fmla="*/ 47451 h 1838547"/>
                  <a:gd name="connsiteX20" fmla="*/ 2530477 w 3049295"/>
                  <a:gd name="connsiteY20" fmla="*/ 48829 h 1838547"/>
                  <a:gd name="connsiteX21" fmla="*/ 2751036 w 3049295"/>
                  <a:gd name="connsiteY21" fmla="*/ 191159 h 1838547"/>
                  <a:gd name="connsiteX22" fmla="*/ 2916799 w 3049295"/>
                  <a:gd name="connsiteY22" fmla="*/ 373120 h 1838547"/>
                  <a:gd name="connsiteX23" fmla="*/ 2989859 w 3049295"/>
                  <a:gd name="connsiteY23" fmla="*/ 472716 h 1838547"/>
                  <a:gd name="connsiteX24" fmla="*/ 3048445 w 3049295"/>
                  <a:gd name="connsiteY24" fmla="*/ 568866 h 1838547"/>
                  <a:gd name="connsiteX25" fmla="*/ 2970905 w 3049295"/>
                  <a:gd name="connsiteY25" fmla="*/ 678456 h 1838547"/>
                  <a:gd name="connsiteX26" fmla="*/ 2879580 w 3049295"/>
                  <a:gd name="connsiteY26" fmla="*/ 809068 h 1838547"/>
                  <a:gd name="connsiteX27" fmla="*/ 2670394 w 3049295"/>
                  <a:gd name="connsiteY27" fmla="*/ 1117506 h 1838547"/>
                  <a:gd name="connsiteX28" fmla="*/ 2459829 w 3049295"/>
                  <a:gd name="connsiteY28" fmla="*/ 1490044 h 1838547"/>
                  <a:gd name="connsiteX29" fmla="*/ 2455004 w 3049295"/>
                  <a:gd name="connsiteY29" fmla="*/ 1502795 h 1838547"/>
                  <a:gd name="connsiteX0" fmla="*/ 2449188 w 3043479"/>
                  <a:gd name="connsiteY0" fmla="*/ 1502795 h 1838547"/>
                  <a:gd name="connsiteX1" fmla="*/ 2335118 w 3043479"/>
                  <a:gd name="connsiteY1" fmla="*/ 1713704 h 1838547"/>
                  <a:gd name="connsiteX2" fmla="*/ 2261024 w 3043479"/>
                  <a:gd name="connsiteY2" fmla="*/ 1819504 h 1838547"/>
                  <a:gd name="connsiteX3" fmla="*/ 2143508 w 3043479"/>
                  <a:gd name="connsiteY3" fmla="*/ 1836735 h 1838547"/>
                  <a:gd name="connsiteX4" fmla="*/ 4257 w 3043479"/>
                  <a:gd name="connsiteY4" fmla="*/ 1836735 h 1838547"/>
                  <a:gd name="connsiteX5" fmla="*/ 2488 w 3043479"/>
                  <a:gd name="connsiteY5" fmla="*/ 255454 h 1838547"/>
                  <a:gd name="connsiteX6" fmla="*/ 115400 w 3043479"/>
                  <a:gd name="connsiteY6" fmla="*/ 200119 h 1838547"/>
                  <a:gd name="connsiteX7" fmla="*/ 263244 w 3043479"/>
                  <a:gd name="connsiteY7" fmla="*/ 279727 h 1838547"/>
                  <a:gd name="connsiteX8" fmla="*/ 313559 w 3043479"/>
                  <a:gd name="connsiteY8" fmla="*/ 340381 h 1838547"/>
                  <a:gd name="connsiteX9" fmla="*/ 426250 w 3043479"/>
                  <a:gd name="connsiteY9" fmla="*/ 477541 h 1838547"/>
                  <a:gd name="connsiteX10" fmla="*/ 443137 w 3043479"/>
                  <a:gd name="connsiteY10" fmla="*/ 548878 h 1838547"/>
                  <a:gd name="connsiteX11" fmla="*/ 501378 w 3043479"/>
                  <a:gd name="connsiteY11" fmla="*/ 583340 h 1838547"/>
                  <a:gd name="connsiteX12" fmla="*/ 599596 w 3043479"/>
                  <a:gd name="connsiteY12" fmla="*/ 640203 h 1838547"/>
                  <a:gd name="connsiteX13" fmla="*/ 1001771 w 3043479"/>
                  <a:gd name="connsiteY13" fmla="*/ 834915 h 1838547"/>
                  <a:gd name="connsiteX14" fmla="*/ 1348807 w 3043479"/>
                  <a:gd name="connsiteY14" fmla="*/ 916591 h 1838547"/>
                  <a:gd name="connsiteX15" fmla="*/ 1694464 w 3043479"/>
                  <a:gd name="connsiteY15" fmla="*/ 954499 h 1838547"/>
                  <a:gd name="connsiteX16" fmla="*/ 1787167 w 3043479"/>
                  <a:gd name="connsiteY16" fmla="*/ 917969 h 1838547"/>
                  <a:gd name="connsiteX17" fmla="*/ 1929152 w 3043479"/>
                  <a:gd name="connsiteY17" fmla="*/ 733940 h 1838547"/>
                  <a:gd name="connsiteX18" fmla="*/ 2058730 w 3043479"/>
                  <a:gd name="connsiteY18" fmla="*/ 504421 h 1838547"/>
                  <a:gd name="connsiteX19" fmla="*/ 2276877 w 3043479"/>
                  <a:gd name="connsiteY19" fmla="*/ 47451 h 1838547"/>
                  <a:gd name="connsiteX20" fmla="*/ 2524661 w 3043479"/>
                  <a:gd name="connsiteY20" fmla="*/ 48829 h 1838547"/>
                  <a:gd name="connsiteX21" fmla="*/ 2745220 w 3043479"/>
                  <a:gd name="connsiteY21" fmla="*/ 191159 h 1838547"/>
                  <a:gd name="connsiteX22" fmla="*/ 2910983 w 3043479"/>
                  <a:gd name="connsiteY22" fmla="*/ 373120 h 1838547"/>
                  <a:gd name="connsiteX23" fmla="*/ 2984043 w 3043479"/>
                  <a:gd name="connsiteY23" fmla="*/ 472716 h 1838547"/>
                  <a:gd name="connsiteX24" fmla="*/ 3042629 w 3043479"/>
                  <a:gd name="connsiteY24" fmla="*/ 568866 h 1838547"/>
                  <a:gd name="connsiteX25" fmla="*/ 2965089 w 3043479"/>
                  <a:gd name="connsiteY25" fmla="*/ 678456 h 1838547"/>
                  <a:gd name="connsiteX26" fmla="*/ 2873764 w 3043479"/>
                  <a:gd name="connsiteY26" fmla="*/ 809068 h 1838547"/>
                  <a:gd name="connsiteX27" fmla="*/ 2664578 w 3043479"/>
                  <a:gd name="connsiteY27" fmla="*/ 1117506 h 1838547"/>
                  <a:gd name="connsiteX28" fmla="*/ 2454013 w 3043479"/>
                  <a:gd name="connsiteY28" fmla="*/ 1490044 h 1838547"/>
                  <a:gd name="connsiteX29" fmla="*/ 2449188 w 3043479"/>
                  <a:gd name="connsiteY29" fmla="*/ 1502795 h 1838547"/>
                  <a:gd name="connsiteX0" fmla="*/ 2449188 w 3043479"/>
                  <a:gd name="connsiteY0" fmla="*/ 1502795 h 1838547"/>
                  <a:gd name="connsiteX1" fmla="*/ 2335118 w 3043479"/>
                  <a:gd name="connsiteY1" fmla="*/ 1713704 h 1838547"/>
                  <a:gd name="connsiteX2" fmla="*/ 2261024 w 3043479"/>
                  <a:gd name="connsiteY2" fmla="*/ 1819504 h 1838547"/>
                  <a:gd name="connsiteX3" fmla="*/ 2143508 w 3043479"/>
                  <a:gd name="connsiteY3" fmla="*/ 1836735 h 1838547"/>
                  <a:gd name="connsiteX4" fmla="*/ 4257 w 3043479"/>
                  <a:gd name="connsiteY4" fmla="*/ 1836735 h 1838547"/>
                  <a:gd name="connsiteX5" fmla="*/ 2488 w 3043479"/>
                  <a:gd name="connsiteY5" fmla="*/ 255454 h 1838547"/>
                  <a:gd name="connsiteX6" fmla="*/ 115400 w 3043479"/>
                  <a:gd name="connsiteY6" fmla="*/ 200119 h 1838547"/>
                  <a:gd name="connsiteX7" fmla="*/ 263244 w 3043479"/>
                  <a:gd name="connsiteY7" fmla="*/ 279727 h 1838547"/>
                  <a:gd name="connsiteX8" fmla="*/ 313559 w 3043479"/>
                  <a:gd name="connsiteY8" fmla="*/ 340381 h 1838547"/>
                  <a:gd name="connsiteX9" fmla="*/ 426250 w 3043479"/>
                  <a:gd name="connsiteY9" fmla="*/ 477541 h 1838547"/>
                  <a:gd name="connsiteX10" fmla="*/ 443137 w 3043479"/>
                  <a:gd name="connsiteY10" fmla="*/ 548878 h 1838547"/>
                  <a:gd name="connsiteX11" fmla="*/ 501378 w 3043479"/>
                  <a:gd name="connsiteY11" fmla="*/ 583340 h 1838547"/>
                  <a:gd name="connsiteX12" fmla="*/ 599596 w 3043479"/>
                  <a:gd name="connsiteY12" fmla="*/ 640203 h 1838547"/>
                  <a:gd name="connsiteX13" fmla="*/ 1001771 w 3043479"/>
                  <a:gd name="connsiteY13" fmla="*/ 834915 h 1838547"/>
                  <a:gd name="connsiteX14" fmla="*/ 1348807 w 3043479"/>
                  <a:gd name="connsiteY14" fmla="*/ 916591 h 1838547"/>
                  <a:gd name="connsiteX15" fmla="*/ 1694464 w 3043479"/>
                  <a:gd name="connsiteY15" fmla="*/ 954499 h 1838547"/>
                  <a:gd name="connsiteX16" fmla="*/ 1787167 w 3043479"/>
                  <a:gd name="connsiteY16" fmla="*/ 917969 h 1838547"/>
                  <a:gd name="connsiteX17" fmla="*/ 1929152 w 3043479"/>
                  <a:gd name="connsiteY17" fmla="*/ 733940 h 1838547"/>
                  <a:gd name="connsiteX18" fmla="*/ 2058730 w 3043479"/>
                  <a:gd name="connsiteY18" fmla="*/ 504421 h 1838547"/>
                  <a:gd name="connsiteX19" fmla="*/ 2276877 w 3043479"/>
                  <a:gd name="connsiteY19" fmla="*/ 47451 h 1838547"/>
                  <a:gd name="connsiteX20" fmla="*/ 2524661 w 3043479"/>
                  <a:gd name="connsiteY20" fmla="*/ 48829 h 1838547"/>
                  <a:gd name="connsiteX21" fmla="*/ 2745220 w 3043479"/>
                  <a:gd name="connsiteY21" fmla="*/ 191159 h 1838547"/>
                  <a:gd name="connsiteX22" fmla="*/ 2910983 w 3043479"/>
                  <a:gd name="connsiteY22" fmla="*/ 373120 h 1838547"/>
                  <a:gd name="connsiteX23" fmla="*/ 2984043 w 3043479"/>
                  <a:gd name="connsiteY23" fmla="*/ 472716 h 1838547"/>
                  <a:gd name="connsiteX24" fmla="*/ 3042629 w 3043479"/>
                  <a:gd name="connsiteY24" fmla="*/ 568866 h 1838547"/>
                  <a:gd name="connsiteX25" fmla="*/ 2965089 w 3043479"/>
                  <a:gd name="connsiteY25" fmla="*/ 678456 h 1838547"/>
                  <a:gd name="connsiteX26" fmla="*/ 2873764 w 3043479"/>
                  <a:gd name="connsiteY26" fmla="*/ 809068 h 1838547"/>
                  <a:gd name="connsiteX27" fmla="*/ 2664578 w 3043479"/>
                  <a:gd name="connsiteY27" fmla="*/ 1117506 h 1838547"/>
                  <a:gd name="connsiteX28" fmla="*/ 2454013 w 3043479"/>
                  <a:gd name="connsiteY28" fmla="*/ 1490044 h 1838547"/>
                  <a:gd name="connsiteX29" fmla="*/ 2449188 w 3043479"/>
                  <a:gd name="connsiteY29" fmla="*/ 1502795 h 1838547"/>
                  <a:gd name="connsiteX0" fmla="*/ 2455003 w 3049294"/>
                  <a:gd name="connsiteY0" fmla="*/ 1502795 h 1838547"/>
                  <a:gd name="connsiteX1" fmla="*/ 2340933 w 3049294"/>
                  <a:gd name="connsiteY1" fmla="*/ 1713704 h 1838547"/>
                  <a:gd name="connsiteX2" fmla="*/ 2266839 w 3049294"/>
                  <a:gd name="connsiteY2" fmla="*/ 1819504 h 1838547"/>
                  <a:gd name="connsiteX3" fmla="*/ 2149323 w 3049294"/>
                  <a:gd name="connsiteY3" fmla="*/ 1836735 h 1838547"/>
                  <a:gd name="connsiteX4" fmla="*/ 10072 w 3049294"/>
                  <a:gd name="connsiteY4" fmla="*/ 1836735 h 1838547"/>
                  <a:gd name="connsiteX5" fmla="*/ 1091 w 3049294"/>
                  <a:gd name="connsiteY5" fmla="*/ 147270 h 1838547"/>
                  <a:gd name="connsiteX6" fmla="*/ 121215 w 3049294"/>
                  <a:gd name="connsiteY6" fmla="*/ 200119 h 1838547"/>
                  <a:gd name="connsiteX7" fmla="*/ 269059 w 3049294"/>
                  <a:gd name="connsiteY7" fmla="*/ 279727 h 1838547"/>
                  <a:gd name="connsiteX8" fmla="*/ 319374 w 3049294"/>
                  <a:gd name="connsiteY8" fmla="*/ 340381 h 1838547"/>
                  <a:gd name="connsiteX9" fmla="*/ 432065 w 3049294"/>
                  <a:gd name="connsiteY9" fmla="*/ 477541 h 1838547"/>
                  <a:gd name="connsiteX10" fmla="*/ 448952 w 3049294"/>
                  <a:gd name="connsiteY10" fmla="*/ 548878 h 1838547"/>
                  <a:gd name="connsiteX11" fmla="*/ 507193 w 3049294"/>
                  <a:gd name="connsiteY11" fmla="*/ 583340 h 1838547"/>
                  <a:gd name="connsiteX12" fmla="*/ 605411 w 3049294"/>
                  <a:gd name="connsiteY12" fmla="*/ 640203 h 1838547"/>
                  <a:gd name="connsiteX13" fmla="*/ 1007586 w 3049294"/>
                  <a:gd name="connsiteY13" fmla="*/ 834915 h 1838547"/>
                  <a:gd name="connsiteX14" fmla="*/ 1354622 w 3049294"/>
                  <a:gd name="connsiteY14" fmla="*/ 916591 h 1838547"/>
                  <a:gd name="connsiteX15" fmla="*/ 1700279 w 3049294"/>
                  <a:gd name="connsiteY15" fmla="*/ 954499 h 1838547"/>
                  <a:gd name="connsiteX16" fmla="*/ 1792982 w 3049294"/>
                  <a:gd name="connsiteY16" fmla="*/ 917969 h 1838547"/>
                  <a:gd name="connsiteX17" fmla="*/ 1934967 w 3049294"/>
                  <a:gd name="connsiteY17" fmla="*/ 733940 h 1838547"/>
                  <a:gd name="connsiteX18" fmla="*/ 2064545 w 3049294"/>
                  <a:gd name="connsiteY18" fmla="*/ 504421 h 1838547"/>
                  <a:gd name="connsiteX19" fmla="*/ 2282692 w 3049294"/>
                  <a:gd name="connsiteY19" fmla="*/ 47451 h 1838547"/>
                  <a:gd name="connsiteX20" fmla="*/ 2530476 w 3049294"/>
                  <a:gd name="connsiteY20" fmla="*/ 48829 h 1838547"/>
                  <a:gd name="connsiteX21" fmla="*/ 2751035 w 3049294"/>
                  <a:gd name="connsiteY21" fmla="*/ 191159 h 1838547"/>
                  <a:gd name="connsiteX22" fmla="*/ 2916798 w 3049294"/>
                  <a:gd name="connsiteY22" fmla="*/ 373120 h 1838547"/>
                  <a:gd name="connsiteX23" fmla="*/ 2989858 w 3049294"/>
                  <a:gd name="connsiteY23" fmla="*/ 472716 h 1838547"/>
                  <a:gd name="connsiteX24" fmla="*/ 3048444 w 3049294"/>
                  <a:gd name="connsiteY24" fmla="*/ 568866 h 1838547"/>
                  <a:gd name="connsiteX25" fmla="*/ 2970904 w 3049294"/>
                  <a:gd name="connsiteY25" fmla="*/ 678456 h 1838547"/>
                  <a:gd name="connsiteX26" fmla="*/ 2879579 w 3049294"/>
                  <a:gd name="connsiteY26" fmla="*/ 809068 h 1838547"/>
                  <a:gd name="connsiteX27" fmla="*/ 2670393 w 3049294"/>
                  <a:gd name="connsiteY27" fmla="*/ 1117506 h 1838547"/>
                  <a:gd name="connsiteX28" fmla="*/ 2459828 w 3049294"/>
                  <a:gd name="connsiteY28" fmla="*/ 1490044 h 1838547"/>
                  <a:gd name="connsiteX29" fmla="*/ 2455003 w 3049294"/>
                  <a:gd name="connsiteY29" fmla="*/ 1502795 h 1838547"/>
                  <a:gd name="connsiteX0" fmla="*/ 2455003 w 3049294"/>
                  <a:gd name="connsiteY0" fmla="*/ 1502795 h 1838547"/>
                  <a:gd name="connsiteX1" fmla="*/ 2340933 w 3049294"/>
                  <a:gd name="connsiteY1" fmla="*/ 1713704 h 1838547"/>
                  <a:gd name="connsiteX2" fmla="*/ 2266839 w 3049294"/>
                  <a:gd name="connsiteY2" fmla="*/ 1819504 h 1838547"/>
                  <a:gd name="connsiteX3" fmla="*/ 2149323 w 3049294"/>
                  <a:gd name="connsiteY3" fmla="*/ 1836735 h 1838547"/>
                  <a:gd name="connsiteX4" fmla="*/ 10072 w 3049294"/>
                  <a:gd name="connsiteY4" fmla="*/ 1836735 h 1838547"/>
                  <a:gd name="connsiteX5" fmla="*/ 1091 w 3049294"/>
                  <a:gd name="connsiteY5" fmla="*/ 147270 h 1838547"/>
                  <a:gd name="connsiteX6" fmla="*/ 121215 w 3049294"/>
                  <a:gd name="connsiteY6" fmla="*/ 200119 h 1838547"/>
                  <a:gd name="connsiteX7" fmla="*/ 269059 w 3049294"/>
                  <a:gd name="connsiteY7" fmla="*/ 279727 h 1838547"/>
                  <a:gd name="connsiteX8" fmla="*/ 319374 w 3049294"/>
                  <a:gd name="connsiteY8" fmla="*/ 340381 h 1838547"/>
                  <a:gd name="connsiteX9" fmla="*/ 432065 w 3049294"/>
                  <a:gd name="connsiteY9" fmla="*/ 477541 h 1838547"/>
                  <a:gd name="connsiteX10" fmla="*/ 448952 w 3049294"/>
                  <a:gd name="connsiteY10" fmla="*/ 548878 h 1838547"/>
                  <a:gd name="connsiteX11" fmla="*/ 507193 w 3049294"/>
                  <a:gd name="connsiteY11" fmla="*/ 583340 h 1838547"/>
                  <a:gd name="connsiteX12" fmla="*/ 605411 w 3049294"/>
                  <a:gd name="connsiteY12" fmla="*/ 640203 h 1838547"/>
                  <a:gd name="connsiteX13" fmla="*/ 1007586 w 3049294"/>
                  <a:gd name="connsiteY13" fmla="*/ 834915 h 1838547"/>
                  <a:gd name="connsiteX14" fmla="*/ 1354622 w 3049294"/>
                  <a:gd name="connsiteY14" fmla="*/ 916591 h 1838547"/>
                  <a:gd name="connsiteX15" fmla="*/ 1700279 w 3049294"/>
                  <a:gd name="connsiteY15" fmla="*/ 954499 h 1838547"/>
                  <a:gd name="connsiteX16" fmla="*/ 1792982 w 3049294"/>
                  <a:gd name="connsiteY16" fmla="*/ 917969 h 1838547"/>
                  <a:gd name="connsiteX17" fmla="*/ 1934967 w 3049294"/>
                  <a:gd name="connsiteY17" fmla="*/ 733940 h 1838547"/>
                  <a:gd name="connsiteX18" fmla="*/ 2064545 w 3049294"/>
                  <a:gd name="connsiteY18" fmla="*/ 504421 h 1838547"/>
                  <a:gd name="connsiteX19" fmla="*/ 2282692 w 3049294"/>
                  <a:gd name="connsiteY19" fmla="*/ 47451 h 1838547"/>
                  <a:gd name="connsiteX20" fmla="*/ 2530476 w 3049294"/>
                  <a:gd name="connsiteY20" fmla="*/ 48829 h 1838547"/>
                  <a:gd name="connsiteX21" fmla="*/ 2751035 w 3049294"/>
                  <a:gd name="connsiteY21" fmla="*/ 191159 h 1838547"/>
                  <a:gd name="connsiteX22" fmla="*/ 2916798 w 3049294"/>
                  <a:gd name="connsiteY22" fmla="*/ 373120 h 1838547"/>
                  <a:gd name="connsiteX23" fmla="*/ 2989858 w 3049294"/>
                  <a:gd name="connsiteY23" fmla="*/ 472716 h 1838547"/>
                  <a:gd name="connsiteX24" fmla="*/ 3048444 w 3049294"/>
                  <a:gd name="connsiteY24" fmla="*/ 568866 h 1838547"/>
                  <a:gd name="connsiteX25" fmla="*/ 2970904 w 3049294"/>
                  <a:gd name="connsiteY25" fmla="*/ 678456 h 1838547"/>
                  <a:gd name="connsiteX26" fmla="*/ 2879579 w 3049294"/>
                  <a:gd name="connsiteY26" fmla="*/ 809068 h 1838547"/>
                  <a:gd name="connsiteX27" fmla="*/ 2670393 w 3049294"/>
                  <a:gd name="connsiteY27" fmla="*/ 1117506 h 1838547"/>
                  <a:gd name="connsiteX28" fmla="*/ 2459828 w 3049294"/>
                  <a:gd name="connsiteY28" fmla="*/ 1490044 h 1838547"/>
                  <a:gd name="connsiteX29" fmla="*/ 2455003 w 3049294"/>
                  <a:gd name="connsiteY29" fmla="*/ 1502795 h 1838547"/>
                  <a:gd name="connsiteX0" fmla="*/ 2455003 w 3049294"/>
                  <a:gd name="connsiteY0" fmla="*/ 1502795 h 1838547"/>
                  <a:gd name="connsiteX1" fmla="*/ 2340933 w 3049294"/>
                  <a:gd name="connsiteY1" fmla="*/ 1713704 h 1838547"/>
                  <a:gd name="connsiteX2" fmla="*/ 2266839 w 3049294"/>
                  <a:gd name="connsiteY2" fmla="*/ 1819504 h 1838547"/>
                  <a:gd name="connsiteX3" fmla="*/ 2149323 w 3049294"/>
                  <a:gd name="connsiteY3" fmla="*/ 1836735 h 1838547"/>
                  <a:gd name="connsiteX4" fmla="*/ 10072 w 3049294"/>
                  <a:gd name="connsiteY4" fmla="*/ 1836735 h 1838547"/>
                  <a:gd name="connsiteX5" fmla="*/ 1091 w 3049294"/>
                  <a:gd name="connsiteY5" fmla="*/ 147270 h 1838547"/>
                  <a:gd name="connsiteX6" fmla="*/ 121215 w 3049294"/>
                  <a:gd name="connsiteY6" fmla="*/ 200119 h 1838547"/>
                  <a:gd name="connsiteX7" fmla="*/ 319374 w 3049294"/>
                  <a:gd name="connsiteY7" fmla="*/ 340381 h 1838547"/>
                  <a:gd name="connsiteX8" fmla="*/ 432065 w 3049294"/>
                  <a:gd name="connsiteY8" fmla="*/ 477541 h 1838547"/>
                  <a:gd name="connsiteX9" fmla="*/ 448952 w 3049294"/>
                  <a:gd name="connsiteY9" fmla="*/ 548878 h 1838547"/>
                  <a:gd name="connsiteX10" fmla="*/ 507193 w 3049294"/>
                  <a:gd name="connsiteY10" fmla="*/ 583340 h 1838547"/>
                  <a:gd name="connsiteX11" fmla="*/ 605411 w 3049294"/>
                  <a:gd name="connsiteY11" fmla="*/ 640203 h 1838547"/>
                  <a:gd name="connsiteX12" fmla="*/ 1007586 w 3049294"/>
                  <a:gd name="connsiteY12" fmla="*/ 834915 h 1838547"/>
                  <a:gd name="connsiteX13" fmla="*/ 1354622 w 3049294"/>
                  <a:gd name="connsiteY13" fmla="*/ 916591 h 1838547"/>
                  <a:gd name="connsiteX14" fmla="*/ 1700279 w 3049294"/>
                  <a:gd name="connsiteY14" fmla="*/ 954499 h 1838547"/>
                  <a:gd name="connsiteX15" fmla="*/ 1792982 w 3049294"/>
                  <a:gd name="connsiteY15" fmla="*/ 917969 h 1838547"/>
                  <a:gd name="connsiteX16" fmla="*/ 1934967 w 3049294"/>
                  <a:gd name="connsiteY16" fmla="*/ 733940 h 1838547"/>
                  <a:gd name="connsiteX17" fmla="*/ 2064545 w 3049294"/>
                  <a:gd name="connsiteY17" fmla="*/ 504421 h 1838547"/>
                  <a:gd name="connsiteX18" fmla="*/ 2282692 w 3049294"/>
                  <a:gd name="connsiteY18" fmla="*/ 47451 h 1838547"/>
                  <a:gd name="connsiteX19" fmla="*/ 2530476 w 3049294"/>
                  <a:gd name="connsiteY19" fmla="*/ 48829 h 1838547"/>
                  <a:gd name="connsiteX20" fmla="*/ 2751035 w 3049294"/>
                  <a:gd name="connsiteY20" fmla="*/ 191159 h 1838547"/>
                  <a:gd name="connsiteX21" fmla="*/ 2916798 w 3049294"/>
                  <a:gd name="connsiteY21" fmla="*/ 373120 h 1838547"/>
                  <a:gd name="connsiteX22" fmla="*/ 2989858 w 3049294"/>
                  <a:gd name="connsiteY22" fmla="*/ 472716 h 1838547"/>
                  <a:gd name="connsiteX23" fmla="*/ 3048444 w 3049294"/>
                  <a:gd name="connsiteY23" fmla="*/ 568866 h 1838547"/>
                  <a:gd name="connsiteX24" fmla="*/ 2970904 w 3049294"/>
                  <a:gd name="connsiteY24" fmla="*/ 678456 h 1838547"/>
                  <a:gd name="connsiteX25" fmla="*/ 2879579 w 3049294"/>
                  <a:gd name="connsiteY25" fmla="*/ 809068 h 1838547"/>
                  <a:gd name="connsiteX26" fmla="*/ 2670393 w 3049294"/>
                  <a:gd name="connsiteY26" fmla="*/ 1117506 h 1838547"/>
                  <a:gd name="connsiteX27" fmla="*/ 2459828 w 3049294"/>
                  <a:gd name="connsiteY27" fmla="*/ 1490044 h 1838547"/>
                  <a:gd name="connsiteX28" fmla="*/ 2455003 w 3049294"/>
                  <a:gd name="connsiteY28" fmla="*/ 1502795 h 1838547"/>
                  <a:gd name="connsiteX0" fmla="*/ 2455003 w 3049294"/>
                  <a:gd name="connsiteY0" fmla="*/ 1502795 h 1838547"/>
                  <a:gd name="connsiteX1" fmla="*/ 2340933 w 3049294"/>
                  <a:gd name="connsiteY1" fmla="*/ 1713704 h 1838547"/>
                  <a:gd name="connsiteX2" fmla="*/ 2266839 w 3049294"/>
                  <a:gd name="connsiteY2" fmla="*/ 1819504 h 1838547"/>
                  <a:gd name="connsiteX3" fmla="*/ 2149323 w 3049294"/>
                  <a:gd name="connsiteY3" fmla="*/ 1836735 h 1838547"/>
                  <a:gd name="connsiteX4" fmla="*/ 10072 w 3049294"/>
                  <a:gd name="connsiteY4" fmla="*/ 1836735 h 1838547"/>
                  <a:gd name="connsiteX5" fmla="*/ 1091 w 3049294"/>
                  <a:gd name="connsiteY5" fmla="*/ 147270 h 1838547"/>
                  <a:gd name="connsiteX6" fmla="*/ 319374 w 3049294"/>
                  <a:gd name="connsiteY6" fmla="*/ 340381 h 1838547"/>
                  <a:gd name="connsiteX7" fmla="*/ 432065 w 3049294"/>
                  <a:gd name="connsiteY7" fmla="*/ 477541 h 1838547"/>
                  <a:gd name="connsiteX8" fmla="*/ 448952 w 3049294"/>
                  <a:gd name="connsiteY8" fmla="*/ 548878 h 1838547"/>
                  <a:gd name="connsiteX9" fmla="*/ 507193 w 3049294"/>
                  <a:gd name="connsiteY9" fmla="*/ 583340 h 1838547"/>
                  <a:gd name="connsiteX10" fmla="*/ 605411 w 3049294"/>
                  <a:gd name="connsiteY10" fmla="*/ 640203 h 1838547"/>
                  <a:gd name="connsiteX11" fmla="*/ 1007586 w 3049294"/>
                  <a:gd name="connsiteY11" fmla="*/ 834915 h 1838547"/>
                  <a:gd name="connsiteX12" fmla="*/ 1354622 w 3049294"/>
                  <a:gd name="connsiteY12" fmla="*/ 916591 h 1838547"/>
                  <a:gd name="connsiteX13" fmla="*/ 1700279 w 3049294"/>
                  <a:gd name="connsiteY13" fmla="*/ 954499 h 1838547"/>
                  <a:gd name="connsiteX14" fmla="*/ 1792982 w 3049294"/>
                  <a:gd name="connsiteY14" fmla="*/ 917969 h 1838547"/>
                  <a:gd name="connsiteX15" fmla="*/ 1934967 w 3049294"/>
                  <a:gd name="connsiteY15" fmla="*/ 733940 h 1838547"/>
                  <a:gd name="connsiteX16" fmla="*/ 2064545 w 3049294"/>
                  <a:gd name="connsiteY16" fmla="*/ 504421 h 1838547"/>
                  <a:gd name="connsiteX17" fmla="*/ 2282692 w 3049294"/>
                  <a:gd name="connsiteY17" fmla="*/ 47451 h 1838547"/>
                  <a:gd name="connsiteX18" fmla="*/ 2530476 w 3049294"/>
                  <a:gd name="connsiteY18" fmla="*/ 48829 h 1838547"/>
                  <a:gd name="connsiteX19" fmla="*/ 2751035 w 3049294"/>
                  <a:gd name="connsiteY19" fmla="*/ 191159 h 1838547"/>
                  <a:gd name="connsiteX20" fmla="*/ 2916798 w 3049294"/>
                  <a:gd name="connsiteY20" fmla="*/ 373120 h 1838547"/>
                  <a:gd name="connsiteX21" fmla="*/ 2989858 w 3049294"/>
                  <a:gd name="connsiteY21" fmla="*/ 472716 h 1838547"/>
                  <a:gd name="connsiteX22" fmla="*/ 3048444 w 3049294"/>
                  <a:gd name="connsiteY22" fmla="*/ 568866 h 1838547"/>
                  <a:gd name="connsiteX23" fmla="*/ 2970904 w 3049294"/>
                  <a:gd name="connsiteY23" fmla="*/ 678456 h 1838547"/>
                  <a:gd name="connsiteX24" fmla="*/ 2879579 w 3049294"/>
                  <a:gd name="connsiteY24" fmla="*/ 809068 h 1838547"/>
                  <a:gd name="connsiteX25" fmla="*/ 2670393 w 3049294"/>
                  <a:gd name="connsiteY25" fmla="*/ 1117506 h 1838547"/>
                  <a:gd name="connsiteX26" fmla="*/ 2459828 w 3049294"/>
                  <a:gd name="connsiteY26" fmla="*/ 1490044 h 1838547"/>
                  <a:gd name="connsiteX27" fmla="*/ 2455003 w 3049294"/>
                  <a:gd name="connsiteY27" fmla="*/ 1502795 h 1838547"/>
                  <a:gd name="connsiteX0" fmla="*/ 2455003 w 3049294"/>
                  <a:gd name="connsiteY0" fmla="*/ 1502795 h 1838547"/>
                  <a:gd name="connsiteX1" fmla="*/ 2340933 w 3049294"/>
                  <a:gd name="connsiteY1" fmla="*/ 1713704 h 1838547"/>
                  <a:gd name="connsiteX2" fmla="*/ 2266839 w 3049294"/>
                  <a:gd name="connsiteY2" fmla="*/ 1819504 h 1838547"/>
                  <a:gd name="connsiteX3" fmla="*/ 2149323 w 3049294"/>
                  <a:gd name="connsiteY3" fmla="*/ 1836735 h 1838547"/>
                  <a:gd name="connsiteX4" fmla="*/ 10072 w 3049294"/>
                  <a:gd name="connsiteY4" fmla="*/ 1836735 h 1838547"/>
                  <a:gd name="connsiteX5" fmla="*/ 1091 w 3049294"/>
                  <a:gd name="connsiteY5" fmla="*/ 147270 h 1838547"/>
                  <a:gd name="connsiteX6" fmla="*/ 319374 w 3049294"/>
                  <a:gd name="connsiteY6" fmla="*/ 340381 h 1838547"/>
                  <a:gd name="connsiteX7" fmla="*/ 432065 w 3049294"/>
                  <a:gd name="connsiteY7" fmla="*/ 477541 h 1838547"/>
                  <a:gd name="connsiteX8" fmla="*/ 448952 w 3049294"/>
                  <a:gd name="connsiteY8" fmla="*/ 548878 h 1838547"/>
                  <a:gd name="connsiteX9" fmla="*/ 507193 w 3049294"/>
                  <a:gd name="connsiteY9" fmla="*/ 583340 h 1838547"/>
                  <a:gd name="connsiteX10" fmla="*/ 605411 w 3049294"/>
                  <a:gd name="connsiteY10" fmla="*/ 640203 h 1838547"/>
                  <a:gd name="connsiteX11" fmla="*/ 1007586 w 3049294"/>
                  <a:gd name="connsiteY11" fmla="*/ 834915 h 1838547"/>
                  <a:gd name="connsiteX12" fmla="*/ 1354622 w 3049294"/>
                  <a:gd name="connsiteY12" fmla="*/ 916591 h 1838547"/>
                  <a:gd name="connsiteX13" fmla="*/ 1700279 w 3049294"/>
                  <a:gd name="connsiteY13" fmla="*/ 954499 h 1838547"/>
                  <a:gd name="connsiteX14" fmla="*/ 1792982 w 3049294"/>
                  <a:gd name="connsiteY14" fmla="*/ 917969 h 1838547"/>
                  <a:gd name="connsiteX15" fmla="*/ 1934967 w 3049294"/>
                  <a:gd name="connsiteY15" fmla="*/ 733940 h 1838547"/>
                  <a:gd name="connsiteX16" fmla="*/ 2064545 w 3049294"/>
                  <a:gd name="connsiteY16" fmla="*/ 504421 h 1838547"/>
                  <a:gd name="connsiteX17" fmla="*/ 2282692 w 3049294"/>
                  <a:gd name="connsiteY17" fmla="*/ 47451 h 1838547"/>
                  <a:gd name="connsiteX18" fmla="*/ 2530476 w 3049294"/>
                  <a:gd name="connsiteY18" fmla="*/ 48829 h 1838547"/>
                  <a:gd name="connsiteX19" fmla="*/ 2751035 w 3049294"/>
                  <a:gd name="connsiteY19" fmla="*/ 191159 h 1838547"/>
                  <a:gd name="connsiteX20" fmla="*/ 2916798 w 3049294"/>
                  <a:gd name="connsiteY20" fmla="*/ 373120 h 1838547"/>
                  <a:gd name="connsiteX21" fmla="*/ 2989858 w 3049294"/>
                  <a:gd name="connsiteY21" fmla="*/ 472716 h 1838547"/>
                  <a:gd name="connsiteX22" fmla="*/ 3048444 w 3049294"/>
                  <a:gd name="connsiteY22" fmla="*/ 568866 h 1838547"/>
                  <a:gd name="connsiteX23" fmla="*/ 2970904 w 3049294"/>
                  <a:gd name="connsiteY23" fmla="*/ 678456 h 1838547"/>
                  <a:gd name="connsiteX24" fmla="*/ 2879579 w 3049294"/>
                  <a:gd name="connsiteY24" fmla="*/ 809068 h 1838547"/>
                  <a:gd name="connsiteX25" fmla="*/ 2670393 w 3049294"/>
                  <a:gd name="connsiteY25" fmla="*/ 1117506 h 1838547"/>
                  <a:gd name="connsiteX26" fmla="*/ 2459828 w 3049294"/>
                  <a:gd name="connsiteY26" fmla="*/ 1490044 h 1838547"/>
                  <a:gd name="connsiteX27" fmla="*/ 2455003 w 3049294"/>
                  <a:gd name="connsiteY27" fmla="*/ 1502795 h 1838547"/>
                  <a:gd name="connsiteX0" fmla="*/ 2455003 w 3049294"/>
                  <a:gd name="connsiteY0" fmla="*/ 1502795 h 1838547"/>
                  <a:gd name="connsiteX1" fmla="*/ 2340933 w 3049294"/>
                  <a:gd name="connsiteY1" fmla="*/ 1713704 h 1838547"/>
                  <a:gd name="connsiteX2" fmla="*/ 2266839 w 3049294"/>
                  <a:gd name="connsiteY2" fmla="*/ 1819504 h 1838547"/>
                  <a:gd name="connsiteX3" fmla="*/ 2149323 w 3049294"/>
                  <a:gd name="connsiteY3" fmla="*/ 1836735 h 1838547"/>
                  <a:gd name="connsiteX4" fmla="*/ 10072 w 3049294"/>
                  <a:gd name="connsiteY4" fmla="*/ 1836735 h 1838547"/>
                  <a:gd name="connsiteX5" fmla="*/ 1091 w 3049294"/>
                  <a:gd name="connsiteY5" fmla="*/ 147270 h 1838547"/>
                  <a:gd name="connsiteX6" fmla="*/ 319374 w 3049294"/>
                  <a:gd name="connsiteY6" fmla="*/ 340381 h 1838547"/>
                  <a:gd name="connsiteX7" fmla="*/ 432065 w 3049294"/>
                  <a:gd name="connsiteY7" fmla="*/ 477541 h 1838547"/>
                  <a:gd name="connsiteX8" fmla="*/ 448952 w 3049294"/>
                  <a:gd name="connsiteY8" fmla="*/ 548878 h 1838547"/>
                  <a:gd name="connsiteX9" fmla="*/ 507193 w 3049294"/>
                  <a:gd name="connsiteY9" fmla="*/ 583340 h 1838547"/>
                  <a:gd name="connsiteX10" fmla="*/ 605411 w 3049294"/>
                  <a:gd name="connsiteY10" fmla="*/ 640203 h 1838547"/>
                  <a:gd name="connsiteX11" fmla="*/ 1007586 w 3049294"/>
                  <a:gd name="connsiteY11" fmla="*/ 834915 h 1838547"/>
                  <a:gd name="connsiteX12" fmla="*/ 1354622 w 3049294"/>
                  <a:gd name="connsiteY12" fmla="*/ 916591 h 1838547"/>
                  <a:gd name="connsiteX13" fmla="*/ 1700279 w 3049294"/>
                  <a:gd name="connsiteY13" fmla="*/ 954499 h 1838547"/>
                  <a:gd name="connsiteX14" fmla="*/ 1792982 w 3049294"/>
                  <a:gd name="connsiteY14" fmla="*/ 917969 h 1838547"/>
                  <a:gd name="connsiteX15" fmla="*/ 1934967 w 3049294"/>
                  <a:gd name="connsiteY15" fmla="*/ 733940 h 1838547"/>
                  <a:gd name="connsiteX16" fmla="*/ 2064545 w 3049294"/>
                  <a:gd name="connsiteY16" fmla="*/ 504421 h 1838547"/>
                  <a:gd name="connsiteX17" fmla="*/ 2282692 w 3049294"/>
                  <a:gd name="connsiteY17" fmla="*/ 47451 h 1838547"/>
                  <a:gd name="connsiteX18" fmla="*/ 2530476 w 3049294"/>
                  <a:gd name="connsiteY18" fmla="*/ 48829 h 1838547"/>
                  <a:gd name="connsiteX19" fmla="*/ 2751035 w 3049294"/>
                  <a:gd name="connsiteY19" fmla="*/ 191159 h 1838547"/>
                  <a:gd name="connsiteX20" fmla="*/ 2916798 w 3049294"/>
                  <a:gd name="connsiteY20" fmla="*/ 373120 h 1838547"/>
                  <a:gd name="connsiteX21" fmla="*/ 2989858 w 3049294"/>
                  <a:gd name="connsiteY21" fmla="*/ 472716 h 1838547"/>
                  <a:gd name="connsiteX22" fmla="*/ 3048444 w 3049294"/>
                  <a:gd name="connsiteY22" fmla="*/ 568866 h 1838547"/>
                  <a:gd name="connsiteX23" fmla="*/ 2970904 w 3049294"/>
                  <a:gd name="connsiteY23" fmla="*/ 678456 h 1838547"/>
                  <a:gd name="connsiteX24" fmla="*/ 2879579 w 3049294"/>
                  <a:gd name="connsiteY24" fmla="*/ 809068 h 1838547"/>
                  <a:gd name="connsiteX25" fmla="*/ 2670393 w 3049294"/>
                  <a:gd name="connsiteY25" fmla="*/ 1117506 h 1838547"/>
                  <a:gd name="connsiteX26" fmla="*/ 2459828 w 3049294"/>
                  <a:gd name="connsiteY26" fmla="*/ 1490044 h 1838547"/>
                  <a:gd name="connsiteX27" fmla="*/ 2455003 w 3049294"/>
                  <a:gd name="connsiteY27" fmla="*/ 1502795 h 1838547"/>
                  <a:gd name="connsiteX0" fmla="*/ 2455003 w 3049294"/>
                  <a:gd name="connsiteY0" fmla="*/ 1502795 h 1960695"/>
                  <a:gd name="connsiteX1" fmla="*/ 2340933 w 3049294"/>
                  <a:gd name="connsiteY1" fmla="*/ 1713704 h 1960695"/>
                  <a:gd name="connsiteX2" fmla="*/ 2266839 w 3049294"/>
                  <a:gd name="connsiteY2" fmla="*/ 1819504 h 1960695"/>
                  <a:gd name="connsiteX3" fmla="*/ 10072 w 3049294"/>
                  <a:gd name="connsiteY3" fmla="*/ 1836735 h 1960695"/>
                  <a:gd name="connsiteX4" fmla="*/ 1091 w 3049294"/>
                  <a:gd name="connsiteY4" fmla="*/ 147270 h 1960695"/>
                  <a:gd name="connsiteX5" fmla="*/ 319374 w 3049294"/>
                  <a:gd name="connsiteY5" fmla="*/ 340381 h 1960695"/>
                  <a:gd name="connsiteX6" fmla="*/ 432065 w 3049294"/>
                  <a:gd name="connsiteY6" fmla="*/ 477541 h 1960695"/>
                  <a:gd name="connsiteX7" fmla="*/ 448952 w 3049294"/>
                  <a:gd name="connsiteY7" fmla="*/ 548878 h 1960695"/>
                  <a:gd name="connsiteX8" fmla="*/ 507193 w 3049294"/>
                  <a:gd name="connsiteY8" fmla="*/ 583340 h 1960695"/>
                  <a:gd name="connsiteX9" fmla="*/ 605411 w 3049294"/>
                  <a:gd name="connsiteY9" fmla="*/ 640203 h 1960695"/>
                  <a:gd name="connsiteX10" fmla="*/ 1007586 w 3049294"/>
                  <a:gd name="connsiteY10" fmla="*/ 834915 h 1960695"/>
                  <a:gd name="connsiteX11" fmla="*/ 1354622 w 3049294"/>
                  <a:gd name="connsiteY11" fmla="*/ 916591 h 1960695"/>
                  <a:gd name="connsiteX12" fmla="*/ 1700279 w 3049294"/>
                  <a:gd name="connsiteY12" fmla="*/ 954499 h 1960695"/>
                  <a:gd name="connsiteX13" fmla="*/ 1792982 w 3049294"/>
                  <a:gd name="connsiteY13" fmla="*/ 917969 h 1960695"/>
                  <a:gd name="connsiteX14" fmla="*/ 1934967 w 3049294"/>
                  <a:gd name="connsiteY14" fmla="*/ 733940 h 1960695"/>
                  <a:gd name="connsiteX15" fmla="*/ 2064545 w 3049294"/>
                  <a:gd name="connsiteY15" fmla="*/ 504421 h 1960695"/>
                  <a:gd name="connsiteX16" fmla="*/ 2282692 w 3049294"/>
                  <a:gd name="connsiteY16" fmla="*/ 47451 h 1960695"/>
                  <a:gd name="connsiteX17" fmla="*/ 2530476 w 3049294"/>
                  <a:gd name="connsiteY17" fmla="*/ 48829 h 1960695"/>
                  <a:gd name="connsiteX18" fmla="*/ 2751035 w 3049294"/>
                  <a:gd name="connsiteY18" fmla="*/ 191159 h 1960695"/>
                  <a:gd name="connsiteX19" fmla="*/ 2916798 w 3049294"/>
                  <a:gd name="connsiteY19" fmla="*/ 373120 h 1960695"/>
                  <a:gd name="connsiteX20" fmla="*/ 2989858 w 3049294"/>
                  <a:gd name="connsiteY20" fmla="*/ 472716 h 1960695"/>
                  <a:gd name="connsiteX21" fmla="*/ 3048444 w 3049294"/>
                  <a:gd name="connsiteY21" fmla="*/ 568866 h 1960695"/>
                  <a:gd name="connsiteX22" fmla="*/ 2970904 w 3049294"/>
                  <a:gd name="connsiteY22" fmla="*/ 678456 h 1960695"/>
                  <a:gd name="connsiteX23" fmla="*/ 2879579 w 3049294"/>
                  <a:gd name="connsiteY23" fmla="*/ 809068 h 1960695"/>
                  <a:gd name="connsiteX24" fmla="*/ 2670393 w 3049294"/>
                  <a:gd name="connsiteY24" fmla="*/ 1117506 h 1960695"/>
                  <a:gd name="connsiteX25" fmla="*/ 2459828 w 3049294"/>
                  <a:gd name="connsiteY25" fmla="*/ 1490044 h 1960695"/>
                  <a:gd name="connsiteX26" fmla="*/ 2455003 w 3049294"/>
                  <a:gd name="connsiteY26" fmla="*/ 1502795 h 1960695"/>
                  <a:gd name="connsiteX0" fmla="*/ 2455003 w 3049294"/>
                  <a:gd name="connsiteY0" fmla="*/ 1502795 h 1842121"/>
                  <a:gd name="connsiteX1" fmla="*/ 2340933 w 3049294"/>
                  <a:gd name="connsiteY1" fmla="*/ 1713704 h 1842121"/>
                  <a:gd name="connsiteX2" fmla="*/ 2266839 w 3049294"/>
                  <a:gd name="connsiteY2" fmla="*/ 1819504 h 1842121"/>
                  <a:gd name="connsiteX3" fmla="*/ 10072 w 3049294"/>
                  <a:gd name="connsiteY3" fmla="*/ 1836735 h 1842121"/>
                  <a:gd name="connsiteX4" fmla="*/ 1091 w 3049294"/>
                  <a:gd name="connsiteY4" fmla="*/ 147270 h 1842121"/>
                  <a:gd name="connsiteX5" fmla="*/ 319374 w 3049294"/>
                  <a:gd name="connsiteY5" fmla="*/ 340381 h 1842121"/>
                  <a:gd name="connsiteX6" fmla="*/ 432065 w 3049294"/>
                  <a:gd name="connsiteY6" fmla="*/ 477541 h 1842121"/>
                  <a:gd name="connsiteX7" fmla="*/ 448952 w 3049294"/>
                  <a:gd name="connsiteY7" fmla="*/ 548878 h 1842121"/>
                  <a:gd name="connsiteX8" fmla="*/ 507193 w 3049294"/>
                  <a:gd name="connsiteY8" fmla="*/ 583340 h 1842121"/>
                  <a:gd name="connsiteX9" fmla="*/ 605411 w 3049294"/>
                  <a:gd name="connsiteY9" fmla="*/ 640203 h 1842121"/>
                  <a:gd name="connsiteX10" fmla="*/ 1007586 w 3049294"/>
                  <a:gd name="connsiteY10" fmla="*/ 834915 h 1842121"/>
                  <a:gd name="connsiteX11" fmla="*/ 1354622 w 3049294"/>
                  <a:gd name="connsiteY11" fmla="*/ 916591 h 1842121"/>
                  <a:gd name="connsiteX12" fmla="*/ 1700279 w 3049294"/>
                  <a:gd name="connsiteY12" fmla="*/ 954499 h 1842121"/>
                  <a:gd name="connsiteX13" fmla="*/ 1792982 w 3049294"/>
                  <a:gd name="connsiteY13" fmla="*/ 917969 h 1842121"/>
                  <a:gd name="connsiteX14" fmla="*/ 1934967 w 3049294"/>
                  <a:gd name="connsiteY14" fmla="*/ 733940 h 1842121"/>
                  <a:gd name="connsiteX15" fmla="*/ 2064545 w 3049294"/>
                  <a:gd name="connsiteY15" fmla="*/ 504421 h 1842121"/>
                  <a:gd name="connsiteX16" fmla="*/ 2282692 w 3049294"/>
                  <a:gd name="connsiteY16" fmla="*/ 47451 h 1842121"/>
                  <a:gd name="connsiteX17" fmla="*/ 2530476 w 3049294"/>
                  <a:gd name="connsiteY17" fmla="*/ 48829 h 1842121"/>
                  <a:gd name="connsiteX18" fmla="*/ 2751035 w 3049294"/>
                  <a:gd name="connsiteY18" fmla="*/ 191159 h 1842121"/>
                  <a:gd name="connsiteX19" fmla="*/ 2916798 w 3049294"/>
                  <a:gd name="connsiteY19" fmla="*/ 373120 h 1842121"/>
                  <a:gd name="connsiteX20" fmla="*/ 2989858 w 3049294"/>
                  <a:gd name="connsiteY20" fmla="*/ 472716 h 1842121"/>
                  <a:gd name="connsiteX21" fmla="*/ 3048444 w 3049294"/>
                  <a:gd name="connsiteY21" fmla="*/ 568866 h 1842121"/>
                  <a:gd name="connsiteX22" fmla="*/ 2970904 w 3049294"/>
                  <a:gd name="connsiteY22" fmla="*/ 678456 h 1842121"/>
                  <a:gd name="connsiteX23" fmla="*/ 2879579 w 3049294"/>
                  <a:gd name="connsiteY23" fmla="*/ 809068 h 1842121"/>
                  <a:gd name="connsiteX24" fmla="*/ 2670393 w 3049294"/>
                  <a:gd name="connsiteY24" fmla="*/ 1117506 h 1842121"/>
                  <a:gd name="connsiteX25" fmla="*/ 2459828 w 3049294"/>
                  <a:gd name="connsiteY25" fmla="*/ 1490044 h 1842121"/>
                  <a:gd name="connsiteX26" fmla="*/ 2455003 w 3049294"/>
                  <a:gd name="connsiteY26" fmla="*/ 1502795 h 1842121"/>
                  <a:gd name="connsiteX0" fmla="*/ 2455003 w 3049294"/>
                  <a:gd name="connsiteY0" fmla="*/ 1502795 h 1847492"/>
                  <a:gd name="connsiteX1" fmla="*/ 2340933 w 3049294"/>
                  <a:gd name="connsiteY1" fmla="*/ 1713704 h 1847492"/>
                  <a:gd name="connsiteX2" fmla="*/ 2216354 w 3049294"/>
                  <a:gd name="connsiteY2" fmla="*/ 1833928 h 1847492"/>
                  <a:gd name="connsiteX3" fmla="*/ 10072 w 3049294"/>
                  <a:gd name="connsiteY3" fmla="*/ 1836735 h 1847492"/>
                  <a:gd name="connsiteX4" fmla="*/ 1091 w 3049294"/>
                  <a:gd name="connsiteY4" fmla="*/ 147270 h 1847492"/>
                  <a:gd name="connsiteX5" fmla="*/ 319374 w 3049294"/>
                  <a:gd name="connsiteY5" fmla="*/ 340381 h 1847492"/>
                  <a:gd name="connsiteX6" fmla="*/ 432065 w 3049294"/>
                  <a:gd name="connsiteY6" fmla="*/ 477541 h 1847492"/>
                  <a:gd name="connsiteX7" fmla="*/ 448952 w 3049294"/>
                  <a:gd name="connsiteY7" fmla="*/ 548878 h 1847492"/>
                  <a:gd name="connsiteX8" fmla="*/ 507193 w 3049294"/>
                  <a:gd name="connsiteY8" fmla="*/ 583340 h 1847492"/>
                  <a:gd name="connsiteX9" fmla="*/ 605411 w 3049294"/>
                  <a:gd name="connsiteY9" fmla="*/ 640203 h 1847492"/>
                  <a:gd name="connsiteX10" fmla="*/ 1007586 w 3049294"/>
                  <a:gd name="connsiteY10" fmla="*/ 834915 h 1847492"/>
                  <a:gd name="connsiteX11" fmla="*/ 1354622 w 3049294"/>
                  <a:gd name="connsiteY11" fmla="*/ 916591 h 1847492"/>
                  <a:gd name="connsiteX12" fmla="*/ 1700279 w 3049294"/>
                  <a:gd name="connsiteY12" fmla="*/ 954499 h 1847492"/>
                  <a:gd name="connsiteX13" fmla="*/ 1792982 w 3049294"/>
                  <a:gd name="connsiteY13" fmla="*/ 917969 h 1847492"/>
                  <a:gd name="connsiteX14" fmla="*/ 1934967 w 3049294"/>
                  <a:gd name="connsiteY14" fmla="*/ 733940 h 1847492"/>
                  <a:gd name="connsiteX15" fmla="*/ 2064545 w 3049294"/>
                  <a:gd name="connsiteY15" fmla="*/ 504421 h 1847492"/>
                  <a:gd name="connsiteX16" fmla="*/ 2282692 w 3049294"/>
                  <a:gd name="connsiteY16" fmla="*/ 47451 h 1847492"/>
                  <a:gd name="connsiteX17" fmla="*/ 2530476 w 3049294"/>
                  <a:gd name="connsiteY17" fmla="*/ 48829 h 1847492"/>
                  <a:gd name="connsiteX18" fmla="*/ 2751035 w 3049294"/>
                  <a:gd name="connsiteY18" fmla="*/ 191159 h 1847492"/>
                  <a:gd name="connsiteX19" fmla="*/ 2916798 w 3049294"/>
                  <a:gd name="connsiteY19" fmla="*/ 373120 h 1847492"/>
                  <a:gd name="connsiteX20" fmla="*/ 2989858 w 3049294"/>
                  <a:gd name="connsiteY20" fmla="*/ 472716 h 1847492"/>
                  <a:gd name="connsiteX21" fmla="*/ 3048444 w 3049294"/>
                  <a:gd name="connsiteY21" fmla="*/ 568866 h 1847492"/>
                  <a:gd name="connsiteX22" fmla="*/ 2970904 w 3049294"/>
                  <a:gd name="connsiteY22" fmla="*/ 678456 h 1847492"/>
                  <a:gd name="connsiteX23" fmla="*/ 2879579 w 3049294"/>
                  <a:gd name="connsiteY23" fmla="*/ 809068 h 1847492"/>
                  <a:gd name="connsiteX24" fmla="*/ 2670393 w 3049294"/>
                  <a:gd name="connsiteY24" fmla="*/ 1117506 h 1847492"/>
                  <a:gd name="connsiteX25" fmla="*/ 2459828 w 3049294"/>
                  <a:gd name="connsiteY25" fmla="*/ 1490044 h 1847492"/>
                  <a:gd name="connsiteX26" fmla="*/ 2455003 w 3049294"/>
                  <a:gd name="connsiteY26" fmla="*/ 1502795 h 1847492"/>
                  <a:gd name="connsiteX0" fmla="*/ 2455003 w 3049294"/>
                  <a:gd name="connsiteY0" fmla="*/ 1502795 h 1847492"/>
                  <a:gd name="connsiteX1" fmla="*/ 2340933 w 3049294"/>
                  <a:gd name="connsiteY1" fmla="*/ 1713704 h 1847492"/>
                  <a:gd name="connsiteX2" fmla="*/ 2216354 w 3049294"/>
                  <a:gd name="connsiteY2" fmla="*/ 1833928 h 1847492"/>
                  <a:gd name="connsiteX3" fmla="*/ 10072 w 3049294"/>
                  <a:gd name="connsiteY3" fmla="*/ 1836735 h 1847492"/>
                  <a:gd name="connsiteX4" fmla="*/ 1091 w 3049294"/>
                  <a:gd name="connsiteY4" fmla="*/ 147270 h 1847492"/>
                  <a:gd name="connsiteX5" fmla="*/ 319374 w 3049294"/>
                  <a:gd name="connsiteY5" fmla="*/ 340381 h 1847492"/>
                  <a:gd name="connsiteX6" fmla="*/ 432065 w 3049294"/>
                  <a:gd name="connsiteY6" fmla="*/ 477541 h 1847492"/>
                  <a:gd name="connsiteX7" fmla="*/ 448952 w 3049294"/>
                  <a:gd name="connsiteY7" fmla="*/ 548878 h 1847492"/>
                  <a:gd name="connsiteX8" fmla="*/ 507193 w 3049294"/>
                  <a:gd name="connsiteY8" fmla="*/ 583340 h 1847492"/>
                  <a:gd name="connsiteX9" fmla="*/ 605411 w 3049294"/>
                  <a:gd name="connsiteY9" fmla="*/ 640203 h 1847492"/>
                  <a:gd name="connsiteX10" fmla="*/ 1007586 w 3049294"/>
                  <a:gd name="connsiteY10" fmla="*/ 834915 h 1847492"/>
                  <a:gd name="connsiteX11" fmla="*/ 1354622 w 3049294"/>
                  <a:gd name="connsiteY11" fmla="*/ 916591 h 1847492"/>
                  <a:gd name="connsiteX12" fmla="*/ 1700279 w 3049294"/>
                  <a:gd name="connsiteY12" fmla="*/ 954499 h 1847492"/>
                  <a:gd name="connsiteX13" fmla="*/ 1792982 w 3049294"/>
                  <a:gd name="connsiteY13" fmla="*/ 917969 h 1847492"/>
                  <a:gd name="connsiteX14" fmla="*/ 1934967 w 3049294"/>
                  <a:gd name="connsiteY14" fmla="*/ 733940 h 1847492"/>
                  <a:gd name="connsiteX15" fmla="*/ 2064545 w 3049294"/>
                  <a:gd name="connsiteY15" fmla="*/ 504421 h 1847492"/>
                  <a:gd name="connsiteX16" fmla="*/ 2282692 w 3049294"/>
                  <a:gd name="connsiteY16" fmla="*/ 47451 h 1847492"/>
                  <a:gd name="connsiteX17" fmla="*/ 2530476 w 3049294"/>
                  <a:gd name="connsiteY17" fmla="*/ 48829 h 1847492"/>
                  <a:gd name="connsiteX18" fmla="*/ 2751035 w 3049294"/>
                  <a:gd name="connsiteY18" fmla="*/ 191159 h 1847492"/>
                  <a:gd name="connsiteX19" fmla="*/ 2916798 w 3049294"/>
                  <a:gd name="connsiteY19" fmla="*/ 373120 h 1847492"/>
                  <a:gd name="connsiteX20" fmla="*/ 2989858 w 3049294"/>
                  <a:gd name="connsiteY20" fmla="*/ 472716 h 1847492"/>
                  <a:gd name="connsiteX21" fmla="*/ 3048444 w 3049294"/>
                  <a:gd name="connsiteY21" fmla="*/ 568866 h 1847492"/>
                  <a:gd name="connsiteX22" fmla="*/ 2970904 w 3049294"/>
                  <a:gd name="connsiteY22" fmla="*/ 678456 h 1847492"/>
                  <a:gd name="connsiteX23" fmla="*/ 2879579 w 3049294"/>
                  <a:gd name="connsiteY23" fmla="*/ 809068 h 1847492"/>
                  <a:gd name="connsiteX24" fmla="*/ 2670393 w 3049294"/>
                  <a:gd name="connsiteY24" fmla="*/ 1117506 h 1847492"/>
                  <a:gd name="connsiteX25" fmla="*/ 2459828 w 3049294"/>
                  <a:gd name="connsiteY25" fmla="*/ 1490044 h 1847492"/>
                  <a:gd name="connsiteX26" fmla="*/ 2455003 w 3049294"/>
                  <a:gd name="connsiteY26" fmla="*/ 1502795 h 1847492"/>
                  <a:gd name="connsiteX0" fmla="*/ 2455003 w 3049294"/>
                  <a:gd name="connsiteY0" fmla="*/ 1502795 h 1847492"/>
                  <a:gd name="connsiteX1" fmla="*/ 2216354 w 3049294"/>
                  <a:gd name="connsiteY1" fmla="*/ 1833928 h 1847492"/>
                  <a:gd name="connsiteX2" fmla="*/ 10072 w 3049294"/>
                  <a:gd name="connsiteY2" fmla="*/ 1836735 h 1847492"/>
                  <a:gd name="connsiteX3" fmla="*/ 1091 w 3049294"/>
                  <a:gd name="connsiteY3" fmla="*/ 147270 h 1847492"/>
                  <a:gd name="connsiteX4" fmla="*/ 319374 w 3049294"/>
                  <a:gd name="connsiteY4" fmla="*/ 340381 h 1847492"/>
                  <a:gd name="connsiteX5" fmla="*/ 432065 w 3049294"/>
                  <a:gd name="connsiteY5" fmla="*/ 477541 h 1847492"/>
                  <a:gd name="connsiteX6" fmla="*/ 448952 w 3049294"/>
                  <a:gd name="connsiteY6" fmla="*/ 548878 h 1847492"/>
                  <a:gd name="connsiteX7" fmla="*/ 507193 w 3049294"/>
                  <a:gd name="connsiteY7" fmla="*/ 583340 h 1847492"/>
                  <a:gd name="connsiteX8" fmla="*/ 605411 w 3049294"/>
                  <a:gd name="connsiteY8" fmla="*/ 640203 h 1847492"/>
                  <a:gd name="connsiteX9" fmla="*/ 1007586 w 3049294"/>
                  <a:gd name="connsiteY9" fmla="*/ 834915 h 1847492"/>
                  <a:gd name="connsiteX10" fmla="*/ 1354622 w 3049294"/>
                  <a:gd name="connsiteY10" fmla="*/ 916591 h 1847492"/>
                  <a:gd name="connsiteX11" fmla="*/ 1700279 w 3049294"/>
                  <a:gd name="connsiteY11" fmla="*/ 954499 h 1847492"/>
                  <a:gd name="connsiteX12" fmla="*/ 1792982 w 3049294"/>
                  <a:gd name="connsiteY12" fmla="*/ 917969 h 1847492"/>
                  <a:gd name="connsiteX13" fmla="*/ 1934967 w 3049294"/>
                  <a:gd name="connsiteY13" fmla="*/ 733940 h 1847492"/>
                  <a:gd name="connsiteX14" fmla="*/ 2064545 w 3049294"/>
                  <a:gd name="connsiteY14" fmla="*/ 504421 h 1847492"/>
                  <a:gd name="connsiteX15" fmla="*/ 2282692 w 3049294"/>
                  <a:gd name="connsiteY15" fmla="*/ 47451 h 1847492"/>
                  <a:gd name="connsiteX16" fmla="*/ 2530476 w 3049294"/>
                  <a:gd name="connsiteY16" fmla="*/ 48829 h 1847492"/>
                  <a:gd name="connsiteX17" fmla="*/ 2751035 w 3049294"/>
                  <a:gd name="connsiteY17" fmla="*/ 191159 h 1847492"/>
                  <a:gd name="connsiteX18" fmla="*/ 2916798 w 3049294"/>
                  <a:gd name="connsiteY18" fmla="*/ 373120 h 1847492"/>
                  <a:gd name="connsiteX19" fmla="*/ 2989858 w 3049294"/>
                  <a:gd name="connsiteY19" fmla="*/ 472716 h 1847492"/>
                  <a:gd name="connsiteX20" fmla="*/ 3048444 w 3049294"/>
                  <a:gd name="connsiteY20" fmla="*/ 568866 h 1847492"/>
                  <a:gd name="connsiteX21" fmla="*/ 2970904 w 3049294"/>
                  <a:gd name="connsiteY21" fmla="*/ 678456 h 1847492"/>
                  <a:gd name="connsiteX22" fmla="*/ 2879579 w 3049294"/>
                  <a:gd name="connsiteY22" fmla="*/ 809068 h 1847492"/>
                  <a:gd name="connsiteX23" fmla="*/ 2670393 w 3049294"/>
                  <a:gd name="connsiteY23" fmla="*/ 1117506 h 1847492"/>
                  <a:gd name="connsiteX24" fmla="*/ 2459828 w 3049294"/>
                  <a:gd name="connsiteY24" fmla="*/ 1490044 h 1847492"/>
                  <a:gd name="connsiteX25" fmla="*/ 2455003 w 3049294"/>
                  <a:gd name="connsiteY25" fmla="*/ 1502795 h 1847492"/>
                  <a:gd name="connsiteX0" fmla="*/ 2459828 w 3049294"/>
                  <a:gd name="connsiteY0" fmla="*/ 1490044 h 1847492"/>
                  <a:gd name="connsiteX1" fmla="*/ 2216354 w 3049294"/>
                  <a:gd name="connsiteY1" fmla="*/ 1833928 h 1847492"/>
                  <a:gd name="connsiteX2" fmla="*/ 10072 w 3049294"/>
                  <a:gd name="connsiteY2" fmla="*/ 1836735 h 1847492"/>
                  <a:gd name="connsiteX3" fmla="*/ 1091 w 3049294"/>
                  <a:gd name="connsiteY3" fmla="*/ 147270 h 1847492"/>
                  <a:gd name="connsiteX4" fmla="*/ 319374 w 3049294"/>
                  <a:gd name="connsiteY4" fmla="*/ 340381 h 1847492"/>
                  <a:gd name="connsiteX5" fmla="*/ 432065 w 3049294"/>
                  <a:gd name="connsiteY5" fmla="*/ 477541 h 1847492"/>
                  <a:gd name="connsiteX6" fmla="*/ 448952 w 3049294"/>
                  <a:gd name="connsiteY6" fmla="*/ 548878 h 1847492"/>
                  <a:gd name="connsiteX7" fmla="*/ 507193 w 3049294"/>
                  <a:gd name="connsiteY7" fmla="*/ 583340 h 1847492"/>
                  <a:gd name="connsiteX8" fmla="*/ 605411 w 3049294"/>
                  <a:gd name="connsiteY8" fmla="*/ 640203 h 1847492"/>
                  <a:gd name="connsiteX9" fmla="*/ 1007586 w 3049294"/>
                  <a:gd name="connsiteY9" fmla="*/ 834915 h 1847492"/>
                  <a:gd name="connsiteX10" fmla="*/ 1354622 w 3049294"/>
                  <a:gd name="connsiteY10" fmla="*/ 916591 h 1847492"/>
                  <a:gd name="connsiteX11" fmla="*/ 1700279 w 3049294"/>
                  <a:gd name="connsiteY11" fmla="*/ 954499 h 1847492"/>
                  <a:gd name="connsiteX12" fmla="*/ 1792982 w 3049294"/>
                  <a:gd name="connsiteY12" fmla="*/ 917969 h 1847492"/>
                  <a:gd name="connsiteX13" fmla="*/ 1934967 w 3049294"/>
                  <a:gd name="connsiteY13" fmla="*/ 733940 h 1847492"/>
                  <a:gd name="connsiteX14" fmla="*/ 2064545 w 3049294"/>
                  <a:gd name="connsiteY14" fmla="*/ 504421 h 1847492"/>
                  <a:gd name="connsiteX15" fmla="*/ 2282692 w 3049294"/>
                  <a:gd name="connsiteY15" fmla="*/ 47451 h 1847492"/>
                  <a:gd name="connsiteX16" fmla="*/ 2530476 w 3049294"/>
                  <a:gd name="connsiteY16" fmla="*/ 48829 h 1847492"/>
                  <a:gd name="connsiteX17" fmla="*/ 2751035 w 3049294"/>
                  <a:gd name="connsiteY17" fmla="*/ 191159 h 1847492"/>
                  <a:gd name="connsiteX18" fmla="*/ 2916798 w 3049294"/>
                  <a:gd name="connsiteY18" fmla="*/ 373120 h 1847492"/>
                  <a:gd name="connsiteX19" fmla="*/ 2989858 w 3049294"/>
                  <a:gd name="connsiteY19" fmla="*/ 472716 h 1847492"/>
                  <a:gd name="connsiteX20" fmla="*/ 3048444 w 3049294"/>
                  <a:gd name="connsiteY20" fmla="*/ 568866 h 1847492"/>
                  <a:gd name="connsiteX21" fmla="*/ 2970904 w 3049294"/>
                  <a:gd name="connsiteY21" fmla="*/ 678456 h 1847492"/>
                  <a:gd name="connsiteX22" fmla="*/ 2879579 w 3049294"/>
                  <a:gd name="connsiteY22" fmla="*/ 809068 h 1847492"/>
                  <a:gd name="connsiteX23" fmla="*/ 2670393 w 3049294"/>
                  <a:gd name="connsiteY23" fmla="*/ 1117506 h 1847492"/>
                  <a:gd name="connsiteX24" fmla="*/ 2459828 w 3049294"/>
                  <a:gd name="connsiteY24" fmla="*/ 1490044 h 1847492"/>
                  <a:gd name="connsiteX0" fmla="*/ 2459828 w 3049294"/>
                  <a:gd name="connsiteY0" fmla="*/ 1490044 h 1847492"/>
                  <a:gd name="connsiteX1" fmla="*/ 2209141 w 3049294"/>
                  <a:gd name="connsiteY1" fmla="*/ 1833928 h 1847492"/>
                  <a:gd name="connsiteX2" fmla="*/ 10072 w 3049294"/>
                  <a:gd name="connsiteY2" fmla="*/ 1836735 h 1847492"/>
                  <a:gd name="connsiteX3" fmla="*/ 1091 w 3049294"/>
                  <a:gd name="connsiteY3" fmla="*/ 147270 h 1847492"/>
                  <a:gd name="connsiteX4" fmla="*/ 319374 w 3049294"/>
                  <a:gd name="connsiteY4" fmla="*/ 340381 h 1847492"/>
                  <a:gd name="connsiteX5" fmla="*/ 432065 w 3049294"/>
                  <a:gd name="connsiteY5" fmla="*/ 477541 h 1847492"/>
                  <a:gd name="connsiteX6" fmla="*/ 448952 w 3049294"/>
                  <a:gd name="connsiteY6" fmla="*/ 548878 h 1847492"/>
                  <a:gd name="connsiteX7" fmla="*/ 507193 w 3049294"/>
                  <a:gd name="connsiteY7" fmla="*/ 583340 h 1847492"/>
                  <a:gd name="connsiteX8" fmla="*/ 605411 w 3049294"/>
                  <a:gd name="connsiteY8" fmla="*/ 640203 h 1847492"/>
                  <a:gd name="connsiteX9" fmla="*/ 1007586 w 3049294"/>
                  <a:gd name="connsiteY9" fmla="*/ 834915 h 1847492"/>
                  <a:gd name="connsiteX10" fmla="*/ 1354622 w 3049294"/>
                  <a:gd name="connsiteY10" fmla="*/ 916591 h 1847492"/>
                  <a:gd name="connsiteX11" fmla="*/ 1700279 w 3049294"/>
                  <a:gd name="connsiteY11" fmla="*/ 954499 h 1847492"/>
                  <a:gd name="connsiteX12" fmla="*/ 1792982 w 3049294"/>
                  <a:gd name="connsiteY12" fmla="*/ 917969 h 1847492"/>
                  <a:gd name="connsiteX13" fmla="*/ 1934967 w 3049294"/>
                  <a:gd name="connsiteY13" fmla="*/ 733940 h 1847492"/>
                  <a:gd name="connsiteX14" fmla="*/ 2064545 w 3049294"/>
                  <a:gd name="connsiteY14" fmla="*/ 504421 h 1847492"/>
                  <a:gd name="connsiteX15" fmla="*/ 2282692 w 3049294"/>
                  <a:gd name="connsiteY15" fmla="*/ 47451 h 1847492"/>
                  <a:gd name="connsiteX16" fmla="*/ 2530476 w 3049294"/>
                  <a:gd name="connsiteY16" fmla="*/ 48829 h 1847492"/>
                  <a:gd name="connsiteX17" fmla="*/ 2751035 w 3049294"/>
                  <a:gd name="connsiteY17" fmla="*/ 191159 h 1847492"/>
                  <a:gd name="connsiteX18" fmla="*/ 2916798 w 3049294"/>
                  <a:gd name="connsiteY18" fmla="*/ 373120 h 1847492"/>
                  <a:gd name="connsiteX19" fmla="*/ 2989858 w 3049294"/>
                  <a:gd name="connsiteY19" fmla="*/ 472716 h 1847492"/>
                  <a:gd name="connsiteX20" fmla="*/ 3048444 w 3049294"/>
                  <a:gd name="connsiteY20" fmla="*/ 568866 h 1847492"/>
                  <a:gd name="connsiteX21" fmla="*/ 2970904 w 3049294"/>
                  <a:gd name="connsiteY21" fmla="*/ 678456 h 1847492"/>
                  <a:gd name="connsiteX22" fmla="*/ 2879579 w 3049294"/>
                  <a:gd name="connsiteY22" fmla="*/ 809068 h 1847492"/>
                  <a:gd name="connsiteX23" fmla="*/ 2670393 w 3049294"/>
                  <a:gd name="connsiteY23" fmla="*/ 1117506 h 1847492"/>
                  <a:gd name="connsiteX24" fmla="*/ 2459828 w 3049294"/>
                  <a:gd name="connsiteY24" fmla="*/ 1490044 h 1847492"/>
                  <a:gd name="connsiteX0" fmla="*/ 2459828 w 3049294"/>
                  <a:gd name="connsiteY0" fmla="*/ 1490044 h 1847492"/>
                  <a:gd name="connsiteX1" fmla="*/ 2209141 w 3049294"/>
                  <a:gd name="connsiteY1" fmla="*/ 1833928 h 1847492"/>
                  <a:gd name="connsiteX2" fmla="*/ 10072 w 3049294"/>
                  <a:gd name="connsiteY2" fmla="*/ 1836735 h 1847492"/>
                  <a:gd name="connsiteX3" fmla="*/ 1091 w 3049294"/>
                  <a:gd name="connsiteY3" fmla="*/ 147270 h 1847492"/>
                  <a:gd name="connsiteX4" fmla="*/ 319374 w 3049294"/>
                  <a:gd name="connsiteY4" fmla="*/ 340381 h 1847492"/>
                  <a:gd name="connsiteX5" fmla="*/ 432065 w 3049294"/>
                  <a:gd name="connsiteY5" fmla="*/ 477541 h 1847492"/>
                  <a:gd name="connsiteX6" fmla="*/ 448952 w 3049294"/>
                  <a:gd name="connsiteY6" fmla="*/ 548878 h 1847492"/>
                  <a:gd name="connsiteX7" fmla="*/ 507193 w 3049294"/>
                  <a:gd name="connsiteY7" fmla="*/ 583340 h 1847492"/>
                  <a:gd name="connsiteX8" fmla="*/ 605411 w 3049294"/>
                  <a:gd name="connsiteY8" fmla="*/ 640203 h 1847492"/>
                  <a:gd name="connsiteX9" fmla="*/ 1007586 w 3049294"/>
                  <a:gd name="connsiteY9" fmla="*/ 834915 h 1847492"/>
                  <a:gd name="connsiteX10" fmla="*/ 1354622 w 3049294"/>
                  <a:gd name="connsiteY10" fmla="*/ 916591 h 1847492"/>
                  <a:gd name="connsiteX11" fmla="*/ 1700279 w 3049294"/>
                  <a:gd name="connsiteY11" fmla="*/ 954499 h 1847492"/>
                  <a:gd name="connsiteX12" fmla="*/ 1792982 w 3049294"/>
                  <a:gd name="connsiteY12" fmla="*/ 917969 h 1847492"/>
                  <a:gd name="connsiteX13" fmla="*/ 1934967 w 3049294"/>
                  <a:gd name="connsiteY13" fmla="*/ 733940 h 1847492"/>
                  <a:gd name="connsiteX14" fmla="*/ 2064545 w 3049294"/>
                  <a:gd name="connsiteY14" fmla="*/ 504421 h 1847492"/>
                  <a:gd name="connsiteX15" fmla="*/ 2282692 w 3049294"/>
                  <a:gd name="connsiteY15" fmla="*/ 47451 h 1847492"/>
                  <a:gd name="connsiteX16" fmla="*/ 2530476 w 3049294"/>
                  <a:gd name="connsiteY16" fmla="*/ 48829 h 1847492"/>
                  <a:gd name="connsiteX17" fmla="*/ 2751035 w 3049294"/>
                  <a:gd name="connsiteY17" fmla="*/ 191159 h 1847492"/>
                  <a:gd name="connsiteX18" fmla="*/ 2916798 w 3049294"/>
                  <a:gd name="connsiteY18" fmla="*/ 373120 h 1847492"/>
                  <a:gd name="connsiteX19" fmla="*/ 2989858 w 3049294"/>
                  <a:gd name="connsiteY19" fmla="*/ 472716 h 1847492"/>
                  <a:gd name="connsiteX20" fmla="*/ 3048444 w 3049294"/>
                  <a:gd name="connsiteY20" fmla="*/ 568866 h 1847492"/>
                  <a:gd name="connsiteX21" fmla="*/ 2970904 w 3049294"/>
                  <a:gd name="connsiteY21" fmla="*/ 678456 h 1847492"/>
                  <a:gd name="connsiteX22" fmla="*/ 2879579 w 3049294"/>
                  <a:gd name="connsiteY22" fmla="*/ 809068 h 1847492"/>
                  <a:gd name="connsiteX23" fmla="*/ 2670393 w 3049294"/>
                  <a:gd name="connsiteY23" fmla="*/ 1117506 h 1847492"/>
                  <a:gd name="connsiteX24" fmla="*/ 2459828 w 3049294"/>
                  <a:gd name="connsiteY24" fmla="*/ 1490044 h 18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49294" h="1847492">
                    <a:moveTo>
                      <a:pt x="2459828" y="1490044"/>
                    </a:moveTo>
                    <a:cubicBezTo>
                      <a:pt x="2384155" y="1609448"/>
                      <a:pt x="2285671" y="1754510"/>
                      <a:pt x="2209141" y="1833928"/>
                    </a:cubicBezTo>
                    <a:cubicBezTo>
                      <a:pt x="1820664" y="1854433"/>
                      <a:pt x="863704" y="1848588"/>
                      <a:pt x="10072" y="1836735"/>
                    </a:cubicBezTo>
                    <a:cubicBezTo>
                      <a:pt x="5433" y="1190939"/>
                      <a:pt x="-3009" y="773439"/>
                      <a:pt x="1091" y="147270"/>
                    </a:cubicBezTo>
                    <a:cubicBezTo>
                      <a:pt x="175248" y="186368"/>
                      <a:pt x="247545" y="285336"/>
                      <a:pt x="319374" y="340381"/>
                    </a:cubicBezTo>
                    <a:cubicBezTo>
                      <a:pt x="360384" y="381391"/>
                      <a:pt x="396225" y="431706"/>
                      <a:pt x="432065" y="477541"/>
                    </a:cubicBezTo>
                    <a:cubicBezTo>
                      <a:pt x="448607" y="498563"/>
                      <a:pt x="434822" y="528890"/>
                      <a:pt x="448952" y="548878"/>
                    </a:cubicBezTo>
                    <a:cubicBezTo>
                      <a:pt x="461014" y="565420"/>
                      <a:pt x="489962" y="573346"/>
                      <a:pt x="507193" y="583340"/>
                    </a:cubicBezTo>
                    <a:lnTo>
                      <a:pt x="605411" y="640203"/>
                    </a:lnTo>
                    <a:cubicBezTo>
                      <a:pt x="736368" y="716365"/>
                      <a:pt x="864223" y="784600"/>
                      <a:pt x="1007586" y="834915"/>
                    </a:cubicBezTo>
                    <a:cubicBezTo>
                      <a:pt x="1119933" y="874202"/>
                      <a:pt x="1236761" y="899015"/>
                      <a:pt x="1354622" y="916591"/>
                    </a:cubicBezTo>
                    <a:cubicBezTo>
                      <a:pt x="1468347" y="933477"/>
                      <a:pt x="1588621" y="930376"/>
                      <a:pt x="1700279" y="954499"/>
                    </a:cubicBezTo>
                    <a:cubicBezTo>
                      <a:pt x="1739221" y="962770"/>
                      <a:pt x="1765757" y="937957"/>
                      <a:pt x="1792982" y="917969"/>
                    </a:cubicBezTo>
                    <a:cubicBezTo>
                      <a:pt x="1858805" y="869722"/>
                      <a:pt x="1893957" y="802865"/>
                      <a:pt x="1934967" y="733940"/>
                    </a:cubicBezTo>
                    <a:cubicBezTo>
                      <a:pt x="1980113" y="658468"/>
                      <a:pt x="2023190" y="581961"/>
                      <a:pt x="2064545" y="504421"/>
                    </a:cubicBezTo>
                    <a:cubicBezTo>
                      <a:pt x="2144498" y="355199"/>
                      <a:pt x="2207909" y="199085"/>
                      <a:pt x="2282692" y="47451"/>
                    </a:cubicBezTo>
                    <a:cubicBezTo>
                      <a:pt x="2327493" y="-43874"/>
                      <a:pt x="2460517" y="19536"/>
                      <a:pt x="2530476" y="48829"/>
                    </a:cubicBezTo>
                    <a:cubicBezTo>
                      <a:pt x="2611807" y="82602"/>
                      <a:pt x="2685901" y="132573"/>
                      <a:pt x="2751035" y="191159"/>
                    </a:cubicBezTo>
                    <a:cubicBezTo>
                      <a:pt x="2812378" y="245954"/>
                      <a:pt x="2866483" y="308331"/>
                      <a:pt x="2916798" y="373120"/>
                    </a:cubicBezTo>
                    <a:cubicBezTo>
                      <a:pt x="2941956" y="405859"/>
                      <a:pt x="2966080" y="439288"/>
                      <a:pt x="2989858" y="472716"/>
                    </a:cubicBezTo>
                    <a:cubicBezTo>
                      <a:pt x="3002265" y="489947"/>
                      <a:pt x="3056715" y="547499"/>
                      <a:pt x="3048444" y="568866"/>
                    </a:cubicBezTo>
                    <a:cubicBezTo>
                      <a:pt x="3032592" y="610565"/>
                      <a:pt x="2996062" y="642271"/>
                      <a:pt x="2970904" y="678456"/>
                    </a:cubicBezTo>
                    <a:lnTo>
                      <a:pt x="2879579" y="809068"/>
                    </a:lnTo>
                    <a:cubicBezTo>
                      <a:pt x="2810654" y="912455"/>
                      <a:pt x="2736560" y="1012396"/>
                      <a:pt x="2670393" y="1117506"/>
                    </a:cubicBezTo>
                    <a:cubicBezTo>
                      <a:pt x="2594920" y="1237779"/>
                      <a:pt x="2516691" y="1360121"/>
                      <a:pt x="2459828" y="1490044"/>
                    </a:cubicBezTo>
                    <a:close/>
                  </a:path>
                </a:pathLst>
              </a:custGeom>
              <a:solidFill>
                <a:srgbClr val="000000"/>
              </a:solidFill>
              <a:ln w="3438" cap="flat">
                <a:noFill/>
                <a:prstDash val="solid"/>
                <a:miter/>
              </a:ln>
            </p:spPr>
            <p:txBody>
              <a:bodyPr rtlCol="0" anchor="ctr"/>
              <a:lstStyle/>
              <a:p>
                <a:endParaRPr lang="en-US" dirty="0"/>
              </a:p>
            </p:txBody>
          </p:sp>
          <p:sp>
            <p:nvSpPr>
              <p:cNvPr id="60" name="Freeform: Shape 11">
                <a:extLst>
                  <a:ext uri="{FF2B5EF4-FFF2-40B4-BE49-F238E27FC236}">
                    <a16:creationId xmlns:a16="http://schemas.microsoft.com/office/drawing/2014/main" id="{4307BDD7-40EF-445C-98D5-797D526B6483}"/>
                  </a:ext>
                </a:extLst>
              </p:cNvPr>
              <p:cNvSpPr/>
              <p:nvPr/>
            </p:nvSpPr>
            <p:spPr>
              <a:xfrm>
                <a:off x="7145627" y="3337195"/>
                <a:ext cx="930482" cy="1464649"/>
              </a:xfrm>
              <a:custGeom>
                <a:avLst/>
                <a:gdLst>
                  <a:gd name="connsiteX0" fmla="*/ 897402 w 930482"/>
                  <a:gd name="connsiteY0" fmla="*/ 873838 h 1464648"/>
                  <a:gd name="connsiteX1" fmla="*/ 793671 w 930482"/>
                  <a:gd name="connsiteY1" fmla="*/ 1069240 h 1464648"/>
                  <a:gd name="connsiteX2" fmla="*/ 603439 w 930482"/>
                  <a:gd name="connsiteY2" fmla="*/ 1334255 h 1464648"/>
                  <a:gd name="connsiteX3" fmla="*/ 568632 w 930482"/>
                  <a:gd name="connsiteY3" fmla="*/ 1464867 h 1464648"/>
                  <a:gd name="connsiteX4" fmla="*/ 547954 w 930482"/>
                  <a:gd name="connsiteY4" fmla="*/ 1460043 h 1464648"/>
                  <a:gd name="connsiteX5" fmla="*/ 387015 w 930482"/>
                  <a:gd name="connsiteY5" fmla="*/ 1371130 h 1464648"/>
                  <a:gd name="connsiteX6" fmla="*/ 238827 w 930482"/>
                  <a:gd name="connsiteY6" fmla="*/ 1317369 h 1464648"/>
                  <a:gd name="connsiteX7" fmla="*/ 126136 w 930482"/>
                  <a:gd name="connsiteY7" fmla="*/ 1308753 h 1464648"/>
                  <a:gd name="connsiteX8" fmla="*/ 54109 w 930482"/>
                  <a:gd name="connsiteY8" fmla="*/ 1173661 h 1464648"/>
                  <a:gd name="connsiteX9" fmla="*/ 4 w 930482"/>
                  <a:gd name="connsiteY9" fmla="*/ 913815 h 1464648"/>
                  <a:gd name="connsiteX10" fmla="*/ 23438 w 930482"/>
                  <a:gd name="connsiteY10" fmla="*/ 783892 h 1464648"/>
                  <a:gd name="connsiteX11" fmla="*/ 51697 w 930482"/>
                  <a:gd name="connsiteY11" fmla="*/ 406185 h 1464648"/>
                  <a:gd name="connsiteX12" fmla="*/ 54454 w 930482"/>
                  <a:gd name="connsiteY12" fmla="*/ 396191 h 1464648"/>
                  <a:gd name="connsiteX13" fmla="*/ 99255 w 930482"/>
                  <a:gd name="connsiteY13" fmla="*/ 389987 h 1464648"/>
                  <a:gd name="connsiteX14" fmla="*/ 160943 w 930482"/>
                  <a:gd name="connsiteY14" fmla="*/ 415145 h 1464648"/>
                  <a:gd name="connsiteX15" fmla="*/ 191269 w 930482"/>
                  <a:gd name="connsiteY15" fmla="*/ 492685 h 1464648"/>
                  <a:gd name="connsiteX16" fmla="*/ 206433 w 930482"/>
                  <a:gd name="connsiteY16" fmla="*/ 640873 h 1464648"/>
                  <a:gd name="connsiteX17" fmla="*/ 207122 w 930482"/>
                  <a:gd name="connsiteY17" fmla="*/ 710832 h 1464648"/>
                  <a:gd name="connsiteX18" fmla="*/ 207811 w 930482"/>
                  <a:gd name="connsiteY18" fmla="*/ 774242 h 1464648"/>
                  <a:gd name="connsiteX19" fmla="*/ 246065 w 930482"/>
                  <a:gd name="connsiteY19" fmla="*/ 673612 h 1464648"/>
                  <a:gd name="connsiteX20" fmla="*/ 361513 w 930482"/>
                  <a:gd name="connsiteY20" fmla="*/ 376547 h 1464648"/>
                  <a:gd name="connsiteX21" fmla="*/ 472482 w 930482"/>
                  <a:gd name="connsiteY21" fmla="*/ 93611 h 1464648"/>
                  <a:gd name="connsiteX22" fmla="*/ 522452 w 930482"/>
                  <a:gd name="connsiteY22" fmla="*/ 20207 h 1464648"/>
                  <a:gd name="connsiteX23" fmla="*/ 573457 w 930482"/>
                  <a:gd name="connsiteY23" fmla="*/ 1252 h 1464648"/>
                  <a:gd name="connsiteX24" fmla="*/ 606540 w 930482"/>
                  <a:gd name="connsiteY24" fmla="*/ 119458 h 1464648"/>
                  <a:gd name="connsiteX25" fmla="*/ 578970 w 930482"/>
                  <a:gd name="connsiteY25" fmla="*/ 237319 h 1464648"/>
                  <a:gd name="connsiteX26" fmla="*/ 528656 w 930482"/>
                  <a:gd name="connsiteY26" fmla="*/ 414800 h 1464648"/>
                  <a:gd name="connsiteX27" fmla="*/ 506600 w 930482"/>
                  <a:gd name="connsiteY27" fmla="*/ 586423 h 1464648"/>
                  <a:gd name="connsiteX28" fmla="*/ 518317 w 930482"/>
                  <a:gd name="connsiteY28" fmla="*/ 602275 h 1464648"/>
                  <a:gd name="connsiteX29" fmla="*/ 532102 w 930482"/>
                  <a:gd name="connsiteY29" fmla="*/ 589869 h 1464648"/>
                  <a:gd name="connsiteX30" fmla="*/ 626528 w 930482"/>
                  <a:gd name="connsiteY30" fmla="*/ 480279 h 1464648"/>
                  <a:gd name="connsiteX31" fmla="*/ 718888 w 930482"/>
                  <a:gd name="connsiteY31" fmla="*/ 415145 h 1464648"/>
                  <a:gd name="connsiteX32" fmla="*/ 778852 w 930482"/>
                  <a:gd name="connsiteY32" fmla="*/ 453398 h 1464648"/>
                  <a:gd name="connsiteX33" fmla="*/ 781954 w 930482"/>
                  <a:gd name="connsiteY33" fmla="*/ 508193 h 1464648"/>
                  <a:gd name="connsiteX34" fmla="*/ 761276 w 930482"/>
                  <a:gd name="connsiteY34" fmla="*/ 559887 h 1464648"/>
                  <a:gd name="connsiteX35" fmla="*/ 839850 w 930482"/>
                  <a:gd name="connsiteY35" fmla="*/ 538520 h 1464648"/>
                  <a:gd name="connsiteX36" fmla="*/ 887753 w 930482"/>
                  <a:gd name="connsiteY36" fmla="*/ 610202 h 1464648"/>
                  <a:gd name="connsiteX37" fmla="*/ 870866 w 930482"/>
                  <a:gd name="connsiteY37" fmla="*/ 697736 h 1464648"/>
                  <a:gd name="connsiteX38" fmla="*/ 931520 w 930482"/>
                  <a:gd name="connsiteY38" fmla="*/ 770451 h 1464648"/>
                  <a:gd name="connsiteX39" fmla="*/ 897402 w 930482"/>
                  <a:gd name="connsiteY39" fmla="*/ 873838 h 1464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30482" h="1464648">
                    <a:moveTo>
                      <a:pt x="897402" y="873838"/>
                    </a:moveTo>
                    <a:cubicBezTo>
                      <a:pt x="862595" y="938283"/>
                      <a:pt x="832613" y="1006518"/>
                      <a:pt x="793671" y="1069240"/>
                    </a:cubicBezTo>
                    <a:cubicBezTo>
                      <a:pt x="736119" y="1162633"/>
                      <a:pt x="668572" y="1247065"/>
                      <a:pt x="603439" y="1334255"/>
                    </a:cubicBezTo>
                    <a:cubicBezTo>
                      <a:pt x="584140" y="1360102"/>
                      <a:pt x="595168" y="1453150"/>
                      <a:pt x="568632" y="1464867"/>
                    </a:cubicBezTo>
                    <a:cubicBezTo>
                      <a:pt x="560361" y="1468314"/>
                      <a:pt x="554502" y="1463833"/>
                      <a:pt x="547954" y="1460043"/>
                    </a:cubicBezTo>
                    <a:cubicBezTo>
                      <a:pt x="494538" y="1429716"/>
                      <a:pt x="442155" y="1398355"/>
                      <a:pt x="387015" y="1371130"/>
                    </a:cubicBezTo>
                    <a:cubicBezTo>
                      <a:pt x="339802" y="1347695"/>
                      <a:pt x="291210" y="1326329"/>
                      <a:pt x="238827" y="1317369"/>
                    </a:cubicBezTo>
                    <a:cubicBezTo>
                      <a:pt x="201608" y="1311165"/>
                      <a:pt x="164044" y="1304962"/>
                      <a:pt x="126136" y="1308753"/>
                    </a:cubicBezTo>
                    <a:cubicBezTo>
                      <a:pt x="92707" y="1312199"/>
                      <a:pt x="63759" y="1200197"/>
                      <a:pt x="54109" y="1173661"/>
                    </a:cubicBezTo>
                    <a:cubicBezTo>
                      <a:pt x="24472" y="1090262"/>
                      <a:pt x="-341" y="1003072"/>
                      <a:pt x="4" y="913815"/>
                    </a:cubicBezTo>
                    <a:cubicBezTo>
                      <a:pt x="4" y="869358"/>
                      <a:pt x="15167" y="827314"/>
                      <a:pt x="23438" y="783892"/>
                    </a:cubicBezTo>
                    <a:cubicBezTo>
                      <a:pt x="47217" y="659827"/>
                      <a:pt x="47561" y="532317"/>
                      <a:pt x="51697" y="406185"/>
                    </a:cubicBezTo>
                    <a:cubicBezTo>
                      <a:pt x="51697" y="402739"/>
                      <a:pt x="53076" y="399292"/>
                      <a:pt x="54454" y="396191"/>
                    </a:cubicBezTo>
                    <a:cubicBezTo>
                      <a:pt x="58934" y="386886"/>
                      <a:pt x="90295" y="389987"/>
                      <a:pt x="99255" y="389987"/>
                    </a:cubicBezTo>
                    <a:cubicBezTo>
                      <a:pt x="123723" y="390332"/>
                      <a:pt x="144401" y="395157"/>
                      <a:pt x="160943" y="415145"/>
                    </a:cubicBezTo>
                    <a:cubicBezTo>
                      <a:pt x="179208" y="436512"/>
                      <a:pt x="186100" y="465115"/>
                      <a:pt x="191269" y="492685"/>
                    </a:cubicBezTo>
                    <a:cubicBezTo>
                      <a:pt x="200574" y="541622"/>
                      <a:pt x="205744" y="591247"/>
                      <a:pt x="206433" y="640873"/>
                    </a:cubicBezTo>
                    <a:cubicBezTo>
                      <a:pt x="206777" y="664308"/>
                      <a:pt x="205744" y="687742"/>
                      <a:pt x="207122" y="710832"/>
                    </a:cubicBezTo>
                    <a:cubicBezTo>
                      <a:pt x="207811" y="729441"/>
                      <a:pt x="214015" y="756322"/>
                      <a:pt x="207811" y="774242"/>
                    </a:cubicBezTo>
                    <a:cubicBezTo>
                      <a:pt x="218495" y="744260"/>
                      <a:pt x="232280" y="708764"/>
                      <a:pt x="246065" y="673612"/>
                    </a:cubicBezTo>
                    <a:cubicBezTo>
                      <a:pt x="284662" y="574705"/>
                      <a:pt x="322915" y="475454"/>
                      <a:pt x="361513" y="376547"/>
                    </a:cubicBezTo>
                    <a:cubicBezTo>
                      <a:pt x="398388" y="282465"/>
                      <a:pt x="429404" y="184937"/>
                      <a:pt x="472482" y="93611"/>
                    </a:cubicBezTo>
                    <a:cubicBezTo>
                      <a:pt x="485233" y="66731"/>
                      <a:pt x="499707" y="40539"/>
                      <a:pt x="522452" y="20207"/>
                    </a:cubicBezTo>
                    <a:cubicBezTo>
                      <a:pt x="536237" y="7800"/>
                      <a:pt x="553813" y="-3917"/>
                      <a:pt x="573457" y="1252"/>
                    </a:cubicBezTo>
                    <a:cubicBezTo>
                      <a:pt x="620325" y="13659"/>
                      <a:pt x="611710" y="84307"/>
                      <a:pt x="606540" y="119458"/>
                    </a:cubicBezTo>
                    <a:cubicBezTo>
                      <a:pt x="600682" y="159434"/>
                      <a:pt x="591377" y="198722"/>
                      <a:pt x="578970" y="237319"/>
                    </a:cubicBezTo>
                    <a:cubicBezTo>
                      <a:pt x="560705" y="294182"/>
                      <a:pt x="543819" y="355525"/>
                      <a:pt x="528656" y="414800"/>
                    </a:cubicBezTo>
                    <a:cubicBezTo>
                      <a:pt x="516249" y="463048"/>
                      <a:pt x="484199" y="536797"/>
                      <a:pt x="506600" y="586423"/>
                    </a:cubicBezTo>
                    <a:cubicBezTo>
                      <a:pt x="509357" y="592626"/>
                      <a:pt x="511080" y="601241"/>
                      <a:pt x="518317" y="602275"/>
                    </a:cubicBezTo>
                    <a:cubicBezTo>
                      <a:pt x="524865" y="603309"/>
                      <a:pt x="527966" y="595038"/>
                      <a:pt x="532102" y="589869"/>
                    </a:cubicBezTo>
                    <a:cubicBezTo>
                      <a:pt x="561739" y="551960"/>
                      <a:pt x="592411" y="514741"/>
                      <a:pt x="626528" y="480279"/>
                    </a:cubicBezTo>
                    <a:cubicBezTo>
                      <a:pt x="650652" y="456155"/>
                      <a:pt x="682702" y="415834"/>
                      <a:pt x="718888" y="415145"/>
                    </a:cubicBezTo>
                    <a:cubicBezTo>
                      <a:pt x="744045" y="414800"/>
                      <a:pt x="768513" y="430308"/>
                      <a:pt x="778852" y="453398"/>
                    </a:cubicBezTo>
                    <a:cubicBezTo>
                      <a:pt x="786434" y="470285"/>
                      <a:pt x="786089" y="489928"/>
                      <a:pt x="781954" y="508193"/>
                    </a:cubicBezTo>
                    <a:cubicBezTo>
                      <a:pt x="777818" y="526114"/>
                      <a:pt x="769547" y="543000"/>
                      <a:pt x="761276" y="559887"/>
                    </a:cubicBezTo>
                    <a:cubicBezTo>
                      <a:pt x="774027" y="533351"/>
                      <a:pt x="816071" y="527492"/>
                      <a:pt x="839850" y="538520"/>
                    </a:cubicBezTo>
                    <a:cubicBezTo>
                      <a:pt x="867076" y="550927"/>
                      <a:pt x="884307" y="580219"/>
                      <a:pt x="887753" y="610202"/>
                    </a:cubicBezTo>
                    <a:cubicBezTo>
                      <a:pt x="891199" y="640184"/>
                      <a:pt x="882928" y="670166"/>
                      <a:pt x="870866" y="697736"/>
                    </a:cubicBezTo>
                    <a:cubicBezTo>
                      <a:pt x="915323" y="697391"/>
                      <a:pt x="927729" y="728407"/>
                      <a:pt x="931520" y="770451"/>
                    </a:cubicBezTo>
                    <a:cubicBezTo>
                      <a:pt x="934622" y="810428"/>
                      <a:pt x="915667" y="839721"/>
                      <a:pt x="897402" y="873838"/>
                    </a:cubicBezTo>
                    <a:close/>
                  </a:path>
                </a:pathLst>
              </a:custGeom>
              <a:solidFill>
                <a:srgbClr val="FDB98A"/>
              </a:solidFill>
              <a:ln w="3438" cap="flat">
                <a:noFill/>
                <a:prstDash val="solid"/>
                <a:miter/>
              </a:ln>
            </p:spPr>
            <p:txBody>
              <a:bodyPr rtlCol="0" anchor="ctr"/>
              <a:lstStyle/>
              <a:p>
                <a:endParaRPr lang="en-US" dirty="0"/>
              </a:p>
            </p:txBody>
          </p:sp>
        </p:grpSp>
      </p:grpSp>
      <p:sp>
        <p:nvSpPr>
          <p:cNvPr id="63" name="TextBox 62"/>
          <p:cNvSpPr txBox="1"/>
          <p:nvPr/>
        </p:nvSpPr>
        <p:spPr>
          <a:xfrm>
            <a:off x="983560" y="809984"/>
            <a:ext cx="10985525" cy="5355312"/>
          </a:xfrm>
          <a:prstGeom prst="rect">
            <a:avLst/>
          </a:prstGeom>
          <a:noFill/>
        </p:spPr>
        <p:txBody>
          <a:bodyPr wrap="square" rtlCol="0">
            <a:spAutoFit/>
          </a:bodyPr>
          <a:lstStyle/>
          <a:p>
            <a:pPr lvl="0"/>
            <a:r>
              <a:rPr lang="en-US" b="1" dirty="0"/>
              <a:t>7. Collaborations with Fashion Industry:</a:t>
            </a:r>
            <a:endParaRPr lang="en-US" dirty="0"/>
          </a:p>
          <a:p>
            <a:r>
              <a:rPr lang="en-US" dirty="0"/>
              <a:t>Collaborate with the fashion industry to incorporate traditional Naga designs into contemporary clothing. This can tap into the growing demand for ethically sourced and culturally inspired fashion.</a:t>
            </a:r>
          </a:p>
          <a:p>
            <a:pPr lvl="0"/>
            <a:r>
              <a:rPr lang="en-US" b="1" dirty="0"/>
              <a:t>8. Digital Storytelling and Content Creation:</a:t>
            </a:r>
            <a:endParaRPr lang="en-US" dirty="0"/>
          </a:p>
          <a:p>
            <a:r>
              <a:rPr lang="en-US" dirty="0"/>
              <a:t>Engage in digital storytelling, creating content that showcases the cultural richness of Nagaland. This could include documentaries, online series, or social media campaigns that promote the uniqueness of the region.</a:t>
            </a:r>
          </a:p>
          <a:p>
            <a:pPr lvl="0"/>
            <a:r>
              <a:rPr lang="en-US" b="1" dirty="0"/>
              <a:t>9. Artisanal and Specialty Products:</a:t>
            </a:r>
            <a:endParaRPr lang="en-US" dirty="0"/>
          </a:p>
          <a:p>
            <a:r>
              <a:rPr lang="en-US" dirty="0"/>
              <a:t>Explore the production of artisanal and specialty products, such as niche teas, natural skincare products, or specialty foods that highlight the local flavors and ingredients unique to Nagaland.</a:t>
            </a:r>
          </a:p>
          <a:p>
            <a:pPr lvl="0"/>
            <a:r>
              <a:rPr lang="en-US" b="1" dirty="0"/>
              <a:t>10. Cultural Tourism Experiences:</a:t>
            </a:r>
            <a:endParaRPr lang="en-US" dirty="0"/>
          </a:p>
          <a:p>
            <a:r>
              <a:rPr lang="en-US" dirty="0"/>
              <a:t>Develop cultural tourism experiences, including guided tours, workshops, and interactive experiences that allow visitors to immerse themselves in the local culture and traditions.</a:t>
            </a:r>
          </a:p>
          <a:p>
            <a:pPr lvl="0"/>
            <a:r>
              <a:rPr lang="en-US" b="1" dirty="0"/>
              <a:t>11. Heritage Conservation and Restoration:</a:t>
            </a:r>
            <a:endParaRPr lang="en-US" dirty="0"/>
          </a:p>
          <a:p>
            <a:r>
              <a:rPr lang="en-US" dirty="0"/>
              <a:t>Engage in projects related to heritage conservation and restoration, focusing on preserving traditional buildings, monuments, and cultural sites.</a:t>
            </a:r>
          </a:p>
          <a:p>
            <a:pPr lvl="0"/>
            <a:r>
              <a:rPr lang="en-US" b="1" dirty="0"/>
              <a:t>12. Community-Based Tourism Initiatives:</a:t>
            </a:r>
            <a:endParaRPr lang="en-US" dirty="0"/>
          </a:p>
          <a:p>
            <a:r>
              <a:rPr lang="en-US" dirty="0"/>
              <a:t>Collaborate with local communities to develop community-based tourism initiatives, providing tourists with an authentic and immersive experience of Naga culture and lifestyle.</a:t>
            </a:r>
          </a:p>
        </p:txBody>
      </p:sp>
    </p:spTree>
    <p:extLst>
      <p:ext uri="{BB962C8B-B14F-4D97-AF65-F5344CB8AC3E}">
        <p14:creationId xmlns:p14="http://schemas.microsoft.com/office/powerpoint/2010/main" val="2641734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009C79-8591-4A58-A9F5-FA2E249DFF61}"/>
              </a:ext>
            </a:extLst>
          </p:cNvPr>
          <p:cNvSpPr>
            <a:spLocks noGrp="1"/>
          </p:cNvSpPr>
          <p:nvPr>
            <p:ph type="body" sz="quarter" idx="10"/>
          </p:nvPr>
        </p:nvSpPr>
        <p:spPr>
          <a:xfrm>
            <a:off x="498064" y="305186"/>
            <a:ext cx="11398662" cy="527327"/>
          </a:xfrm>
        </p:spPr>
        <p:txBody>
          <a:bodyPr/>
          <a:lstStyle/>
          <a:p>
            <a:r>
              <a:rPr lang="en-US" sz="2000" b="1" dirty="0"/>
              <a:t>CONTRIBUTION OF CREATIVE ENTREPRENEURSHIP TO SUSTAINABLE DEVELOPMENT</a:t>
            </a:r>
            <a:endParaRPr lang="en-US" sz="2000" dirty="0"/>
          </a:p>
        </p:txBody>
      </p:sp>
      <p:grpSp>
        <p:nvGrpSpPr>
          <p:cNvPr id="61" name="그룹 60">
            <a:extLst>
              <a:ext uri="{FF2B5EF4-FFF2-40B4-BE49-F238E27FC236}">
                <a16:creationId xmlns:a16="http://schemas.microsoft.com/office/drawing/2014/main" id="{0333AC57-3C2E-46E8-BC83-81205D90DC57}"/>
              </a:ext>
            </a:extLst>
          </p:cNvPr>
          <p:cNvGrpSpPr/>
          <p:nvPr/>
        </p:nvGrpSpPr>
        <p:grpSpPr>
          <a:xfrm>
            <a:off x="230756" y="1085193"/>
            <a:ext cx="712799" cy="910417"/>
            <a:chOff x="-9728" y="1359557"/>
            <a:chExt cx="4314722" cy="5510507"/>
          </a:xfrm>
        </p:grpSpPr>
        <p:grpSp>
          <p:nvGrpSpPr>
            <p:cNvPr id="52" name="Group 2">
              <a:extLst>
                <a:ext uri="{FF2B5EF4-FFF2-40B4-BE49-F238E27FC236}">
                  <a16:creationId xmlns:a16="http://schemas.microsoft.com/office/drawing/2014/main" id="{95E958D3-D13E-4F78-ACA0-2F56962AC507}"/>
                </a:ext>
              </a:extLst>
            </p:cNvPr>
            <p:cNvGrpSpPr/>
            <p:nvPr/>
          </p:nvGrpSpPr>
          <p:grpSpPr>
            <a:xfrm>
              <a:off x="217122" y="1359557"/>
              <a:ext cx="3595328" cy="3888592"/>
              <a:chOff x="5277160" y="1526519"/>
              <a:chExt cx="2000337" cy="2522764"/>
            </a:xfrm>
            <a:solidFill>
              <a:schemeClr val="accent1"/>
            </a:solidFill>
          </p:grpSpPr>
          <p:sp>
            <p:nvSpPr>
              <p:cNvPr id="53" name="Arrow: Up 61">
                <a:extLst>
                  <a:ext uri="{FF2B5EF4-FFF2-40B4-BE49-F238E27FC236}">
                    <a16:creationId xmlns:a16="http://schemas.microsoft.com/office/drawing/2014/main" id="{57F0DA6C-12D6-487E-8AAD-0B4167BA4ADB}"/>
                  </a:ext>
                </a:extLst>
              </p:cNvPr>
              <p:cNvSpPr/>
              <p:nvPr/>
            </p:nvSpPr>
            <p:spPr>
              <a:xfrm rot="2141881">
                <a:off x="6997612" y="1526519"/>
                <a:ext cx="279885" cy="1922357"/>
              </a:xfrm>
              <a:custGeom>
                <a:avLst/>
                <a:gdLst>
                  <a:gd name="connsiteX0" fmla="*/ 0 w 268141"/>
                  <a:gd name="connsiteY0" fmla="*/ 291531 h 1886717"/>
                  <a:gd name="connsiteX1" fmla="*/ 134071 w 268141"/>
                  <a:gd name="connsiteY1" fmla="*/ 0 h 1886717"/>
                  <a:gd name="connsiteX2" fmla="*/ 268141 w 268141"/>
                  <a:gd name="connsiteY2" fmla="*/ 291531 h 1886717"/>
                  <a:gd name="connsiteX3" fmla="*/ 185487 w 268141"/>
                  <a:gd name="connsiteY3" fmla="*/ 291531 h 1886717"/>
                  <a:gd name="connsiteX4" fmla="*/ 185487 w 268141"/>
                  <a:gd name="connsiteY4" fmla="*/ 1886717 h 1886717"/>
                  <a:gd name="connsiteX5" fmla="*/ 82654 w 268141"/>
                  <a:gd name="connsiteY5" fmla="*/ 1886717 h 1886717"/>
                  <a:gd name="connsiteX6" fmla="*/ 82654 w 268141"/>
                  <a:gd name="connsiteY6" fmla="*/ 291531 h 1886717"/>
                  <a:gd name="connsiteX7" fmla="*/ 0 w 268141"/>
                  <a:gd name="connsiteY7" fmla="*/ 291531 h 1886717"/>
                  <a:gd name="connsiteX0" fmla="*/ 0 w 268141"/>
                  <a:gd name="connsiteY0" fmla="*/ 291531 h 1886717"/>
                  <a:gd name="connsiteX1" fmla="*/ 134071 w 268141"/>
                  <a:gd name="connsiteY1" fmla="*/ 0 h 1886717"/>
                  <a:gd name="connsiteX2" fmla="*/ 268141 w 268141"/>
                  <a:gd name="connsiteY2" fmla="*/ 291531 h 1886717"/>
                  <a:gd name="connsiteX3" fmla="*/ 185487 w 268141"/>
                  <a:gd name="connsiteY3" fmla="*/ 291531 h 1886717"/>
                  <a:gd name="connsiteX4" fmla="*/ 185487 w 268141"/>
                  <a:gd name="connsiteY4" fmla="*/ 1886717 h 1886717"/>
                  <a:gd name="connsiteX5" fmla="*/ 82654 w 268141"/>
                  <a:gd name="connsiteY5" fmla="*/ 1886717 h 1886717"/>
                  <a:gd name="connsiteX6" fmla="*/ 89774 w 268141"/>
                  <a:gd name="connsiteY6" fmla="*/ 272599 h 1886717"/>
                  <a:gd name="connsiteX7" fmla="*/ 0 w 268141"/>
                  <a:gd name="connsiteY7" fmla="*/ 291531 h 1886717"/>
                  <a:gd name="connsiteX0" fmla="*/ 0 w 269777"/>
                  <a:gd name="connsiteY0" fmla="*/ 289253 h 1886717"/>
                  <a:gd name="connsiteX1" fmla="*/ 135707 w 269777"/>
                  <a:gd name="connsiteY1" fmla="*/ 0 h 1886717"/>
                  <a:gd name="connsiteX2" fmla="*/ 269777 w 269777"/>
                  <a:gd name="connsiteY2" fmla="*/ 291531 h 1886717"/>
                  <a:gd name="connsiteX3" fmla="*/ 187123 w 269777"/>
                  <a:gd name="connsiteY3" fmla="*/ 291531 h 1886717"/>
                  <a:gd name="connsiteX4" fmla="*/ 187123 w 269777"/>
                  <a:gd name="connsiteY4" fmla="*/ 1886717 h 1886717"/>
                  <a:gd name="connsiteX5" fmla="*/ 84290 w 269777"/>
                  <a:gd name="connsiteY5" fmla="*/ 1886717 h 1886717"/>
                  <a:gd name="connsiteX6" fmla="*/ 91410 w 269777"/>
                  <a:gd name="connsiteY6" fmla="*/ 272599 h 1886717"/>
                  <a:gd name="connsiteX7" fmla="*/ 0 w 269777"/>
                  <a:gd name="connsiteY7" fmla="*/ 289253 h 1886717"/>
                  <a:gd name="connsiteX0" fmla="*/ 0 w 279885"/>
                  <a:gd name="connsiteY0" fmla="*/ 289253 h 1886717"/>
                  <a:gd name="connsiteX1" fmla="*/ 135707 w 279885"/>
                  <a:gd name="connsiteY1" fmla="*/ 0 h 1886717"/>
                  <a:gd name="connsiteX2" fmla="*/ 279885 w 279885"/>
                  <a:gd name="connsiteY2" fmla="*/ 291177 h 1886717"/>
                  <a:gd name="connsiteX3" fmla="*/ 187123 w 279885"/>
                  <a:gd name="connsiteY3" fmla="*/ 291531 h 1886717"/>
                  <a:gd name="connsiteX4" fmla="*/ 187123 w 279885"/>
                  <a:gd name="connsiteY4" fmla="*/ 1886717 h 1886717"/>
                  <a:gd name="connsiteX5" fmla="*/ 84290 w 279885"/>
                  <a:gd name="connsiteY5" fmla="*/ 1886717 h 1886717"/>
                  <a:gd name="connsiteX6" fmla="*/ 91410 w 279885"/>
                  <a:gd name="connsiteY6" fmla="*/ 272599 h 1886717"/>
                  <a:gd name="connsiteX7" fmla="*/ 0 w 279885"/>
                  <a:gd name="connsiteY7" fmla="*/ 289253 h 1886717"/>
                  <a:gd name="connsiteX0" fmla="*/ 0 w 279885"/>
                  <a:gd name="connsiteY0" fmla="*/ 289253 h 1886717"/>
                  <a:gd name="connsiteX1" fmla="*/ 135707 w 279885"/>
                  <a:gd name="connsiteY1" fmla="*/ 0 h 1886717"/>
                  <a:gd name="connsiteX2" fmla="*/ 279885 w 279885"/>
                  <a:gd name="connsiteY2" fmla="*/ 291177 h 1886717"/>
                  <a:gd name="connsiteX3" fmla="*/ 185774 w 279885"/>
                  <a:gd name="connsiteY3" fmla="*/ 275232 h 1886717"/>
                  <a:gd name="connsiteX4" fmla="*/ 187123 w 279885"/>
                  <a:gd name="connsiteY4" fmla="*/ 1886717 h 1886717"/>
                  <a:gd name="connsiteX5" fmla="*/ 84290 w 279885"/>
                  <a:gd name="connsiteY5" fmla="*/ 1886717 h 1886717"/>
                  <a:gd name="connsiteX6" fmla="*/ 91410 w 279885"/>
                  <a:gd name="connsiteY6" fmla="*/ 272599 h 1886717"/>
                  <a:gd name="connsiteX7" fmla="*/ 0 w 279885"/>
                  <a:gd name="connsiteY7" fmla="*/ 289253 h 1886717"/>
                  <a:gd name="connsiteX0" fmla="*/ 0 w 279885"/>
                  <a:gd name="connsiteY0" fmla="*/ 289253 h 1886717"/>
                  <a:gd name="connsiteX1" fmla="*/ 135707 w 279885"/>
                  <a:gd name="connsiteY1" fmla="*/ 0 h 1886717"/>
                  <a:gd name="connsiteX2" fmla="*/ 279885 w 279885"/>
                  <a:gd name="connsiteY2" fmla="*/ 291177 h 1886717"/>
                  <a:gd name="connsiteX3" fmla="*/ 185774 w 279885"/>
                  <a:gd name="connsiteY3" fmla="*/ 275232 h 1886717"/>
                  <a:gd name="connsiteX4" fmla="*/ 187123 w 279885"/>
                  <a:gd name="connsiteY4" fmla="*/ 1886717 h 1886717"/>
                  <a:gd name="connsiteX5" fmla="*/ 94905 w 279885"/>
                  <a:gd name="connsiteY5" fmla="*/ 1834190 h 1886717"/>
                  <a:gd name="connsiteX6" fmla="*/ 91410 w 279885"/>
                  <a:gd name="connsiteY6" fmla="*/ 272599 h 1886717"/>
                  <a:gd name="connsiteX7" fmla="*/ 0 w 279885"/>
                  <a:gd name="connsiteY7" fmla="*/ 289253 h 1886717"/>
                  <a:gd name="connsiteX0" fmla="*/ 0 w 279885"/>
                  <a:gd name="connsiteY0" fmla="*/ 289253 h 1886717"/>
                  <a:gd name="connsiteX1" fmla="*/ 135707 w 279885"/>
                  <a:gd name="connsiteY1" fmla="*/ 0 h 1886717"/>
                  <a:gd name="connsiteX2" fmla="*/ 279885 w 279885"/>
                  <a:gd name="connsiteY2" fmla="*/ 291177 h 1886717"/>
                  <a:gd name="connsiteX3" fmla="*/ 185774 w 279885"/>
                  <a:gd name="connsiteY3" fmla="*/ 275232 h 1886717"/>
                  <a:gd name="connsiteX4" fmla="*/ 187123 w 279885"/>
                  <a:gd name="connsiteY4" fmla="*/ 1886717 h 1886717"/>
                  <a:gd name="connsiteX5" fmla="*/ 90485 w 279885"/>
                  <a:gd name="connsiteY5" fmla="*/ 1885721 h 1886717"/>
                  <a:gd name="connsiteX6" fmla="*/ 91410 w 279885"/>
                  <a:gd name="connsiteY6" fmla="*/ 272599 h 1886717"/>
                  <a:gd name="connsiteX7" fmla="*/ 0 w 279885"/>
                  <a:gd name="connsiteY7" fmla="*/ 289253 h 1886717"/>
                  <a:gd name="connsiteX0" fmla="*/ 0 w 279885"/>
                  <a:gd name="connsiteY0" fmla="*/ 289253 h 1902443"/>
                  <a:gd name="connsiteX1" fmla="*/ 135707 w 279885"/>
                  <a:gd name="connsiteY1" fmla="*/ 0 h 1902443"/>
                  <a:gd name="connsiteX2" fmla="*/ 279885 w 279885"/>
                  <a:gd name="connsiteY2" fmla="*/ 291177 h 1902443"/>
                  <a:gd name="connsiteX3" fmla="*/ 185774 w 279885"/>
                  <a:gd name="connsiteY3" fmla="*/ 275232 h 1902443"/>
                  <a:gd name="connsiteX4" fmla="*/ 160430 w 279885"/>
                  <a:gd name="connsiteY4" fmla="*/ 1902443 h 1902443"/>
                  <a:gd name="connsiteX5" fmla="*/ 90485 w 279885"/>
                  <a:gd name="connsiteY5" fmla="*/ 1885721 h 1902443"/>
                  <a:gd name="connsiteX6" fmla="*/ 91410 w 279885"/>
                  <a:gd name="connsiteY6" fmla="*/ 272599 h 1902443"/>
                  <a:gd name="connsiteX7" fmla="*/ 0 w 279885"/>
                  <a:gd name="connsiteY7" fmla="*/ 289253 h 1902443"/>
                  <a:gd name="connsiteX0" fmla="*/ 0 w 279885"/>
                  <a:gd name="connsiteY0" fmla="*/ 289253 h 1902443"/>
                  <a:gd name="connsiteX1" fmla="*/ 135707 w 279885"/>
                  <a:gd name="connsiteY1" fmla="*/ 0 h 1902443"/>
                  <a:gd name="connsiteX2" fmla="*/ 279885 w 279885"/>
                  <a:gd name="connsiteY2" fmla="*/ 291177 h 1902443"/>
                  <a:gd name="connsiteX3" fmla="*/ 181860 w 279885"/>
                  <a:gd name="connsiteY3" fmla="*/ 274591 h 1902443"/>
                  <a:gd name="connsiteX4" fmla="*/ 160430 w 279885"/>
                  <a:gd name="connsiteY4" fmla="*/ 1902443 h 1902443"/>
                  <a:gd name="connsiteX5" fmla="*/ 90485 w 279885"/>
                  <a:gd name="connsiteY5" fmla="*/ 1885721 h 1902443"/>
                  <a:gd name="connsiteX6" fmla="*/ 91410 w 279885"/>
                  <a:gd name="connsiteY6" fmla="*/ 272599 h 1902443"/>
                  <a:gd name="connsiteX7" fmla="*/ 0 w 279885"/>
                  <a:gd name="connsiteY7" fmla="*/ 289253 h 1902443"/>
                  <a:gd name="connsiteX0" fmla="*/ 0 w 279885"/>
                  <a:gd name="connsiteY0" fmla="*/ 289253 h 1902443"/>
                  <a:gd name="connsiteX1" fmla="*/ 135707 w 279885"/>
                  <a:gd name="connsiteY1" fmla="*/ 0 h 1902443"/>
                  <a:gd name="connsiteX2" fmla="*/ 279885 w 279885"/>
                  <a:gd name="connsiteY2" fmla="*/ 291177 h 1902443"/>
                  <a:gd name="connsiteX3" fmla="*/ 181860 w 279885"/>
                  <a:gd name="connsiteY3" fmla="*/ 274591 h 1902443"/>
                  <a:gd name="connsiteX4" fmla="*/ 160430 w 279885"/>
                  <a:gd name="connsiteY4" fmla="*/ 1902443 h 1902443"/>
                  <a:gd name="connsiteX5" fmla="*/ 90485 w 279885"/>
                  <a:gd name="connsiteY5" fmla="*/ 1885721 h 1902443"/>
                  <a:gd name="connsiteX6" fmla="*/ 91410 w 279885"/>
                  <a:gd name="connsiteY6" fmla="*/ 272599 h 1902443"/>
                  <a:gd name="connsiteX7" fmla="*/ 0 w 279885"/>
                  <a:gd name="connsiteY7" fmla="*/ 289253 h 1902443"/>
                  <a:gd name="connsiteX0" fmla="*/ 0 w 279885"/>
                  <a:gd name="connsiteY0" fmla="*/ 277509 h 1890699"/>
                  <a:gd name="connsiteX1" fmla="*/ 133783 w 279885"/>
                  <a:gd name="connsiteY1" fmla="*/ 0 h 1890699"/>
                  <a:gd name="connsiteX2" fmla="*/ 279885 w 279885"/>
                  <a:gd name="connsiteY2" fmla="*/ 279433 h 1890699"/>
                  <a:gd name="connsiteX3" fmla="*/ 181860 w 279885"/>
                  <a:gd name="connsiteY3" fmla="*/ 262847 h 1890699"/>
                  <a:gd name="connsiteX4" fmla="*/ 160430 w 279885"/>
                  <a:gd name="connsiteY4" fmla="*/ 1890699 h 1890699"/>
                  <a:gd name="connsiteX5" fmla="*/ 90485 w 279885"/>
                  <a:gd name="connsiteY5" fmla="*/ 1873977 h 1890699"/>
                  <a:gd name="connsiteX6" fmla="*/ 91410 w 279885"/>
                  <a:gd name="connsiteY6" fmla="*/ 260855 h 1890699"/>
                  <a:gd name="connsiteX7" fmla="*/ 0 w 279885"/>
                  <a:gd name="connsiteY7" fmla="*/ 277509 h 1890699"/>
                  <a:gd name="connsiteX0" fmla="*/ 0 w 279885"/>
                  <a:gd name="connsiteY0" fmla="*/ 277509 h 1890699"/>
                  <a:gd name="connsiteX1" fmla="*/ 133783 w 279885"/>
                  <a:gd name="connsiteY1" fmla="*/ 0 h 1890699"/>
                  <a:gd name="connsiteX2" fmla="*/ 154830 w 279885"/>
                  <a:gd name="connsiteY2" fmla="*/ 41628 h 1890699"/>
                  <a:gd name="connsiteX3" fmla="*/ 279885 w 279885"/>
                  <a:gd name="connsiteY3" fmla="*/ 279433 h 1890699"/>
                  <a:gd name="connsiteX4" fmla="*/ 181860 w 279885"/>
                  <a:gd name="connsiteY4" fmla="*/ 262847 h 1890699"/>
                  <a:gd name="connsiteX5" fmla="*/ 160430 w 279885"/>
                  <a:gd name="connsiteY5" fmla="*/ 1890699 h 1890699"/>
                  <a:gd name="connsiteX6" fmla="*/ 90485 w 279885"/>
                  <a:gd name="connsiteY6" fmla="*/ 1873977 h 1890699"/>
                  <a:gd name="connsiteX7" fmla="*/ 91410 w 279885"/>
                  <a:gd name="connsiteY7" fmla="*/ 260855 h 1890699"/>
                  <a:gd name="connsiteX8" fmla="*/ 0 w 279885"/>
                  <a:gd name="connsiteY8" fmla="*/ 277509 h 1890699"/>
                  <a:gd name="connsiteX0" fmla="*/ 0 w 279885"/>
                  <a:gd name="connsiteY0" fmla="*/ 277509 h 1890699"/>
                  <a:gd name="connsiteX1" fmla="*/ 133783 w 279885"/>
                  <a:gd name="connsiteY1" fmla="*/ 0 h 1890699"/>
                  <a:gd name="connsiteX2" fmla="*/ 157682 w 279885"/>
                  <a:gd name="connsiteY2" fmla="*/ 11948 h 1890699"/>
                  <a:gd name="connsiteX3" fmla="*/ 279885 w 279885"/>
                  <a:gd name="connsiteY3" fmla="*/ 279433 h 1890699"/>
                  <a:gd name="connsiteX4" fmla="*/ 181860 w 279885"/>
                  <a:gd name="connsiteY4" fmla="*/ 262847 h 1890699"/>
                  <a:gd name="connsiteX5" fmla="*/ 160430 w 279885"/>
                  <a:gd name="connsiteY5" fmla="*/ 1890699 h 1890699"/>
                  <a:gd name="connsiteX6" fmla="*/ 90485 w 279885"/>
                  <a:gd name="connsiteY6" fmla="*/ 1873977 h 1890699"/>
                  <a:gd name="connsiteX7" fmla="*/ 91410 w 279885"/>
                  <a:gd name="connsiteY7" fmla="*/ 260855 h 1890699"/>
                  <a:gd name="connsiteX8" fmla="*/ 0 w 279885"/>
                  <a:gd name="connsiteY8" fmla="*/ 277509 h 1890699"/>
                  <a:gd name="connsiteX0" fmla="*/ 0 w 279885"/>
                  <a:gd name="connsiteY0" fmla="*/ 277509 h 1890699"/>
                  <a:gd name="connsiteX1" fmla="*/ 133783 w 279885"/>
                  <a:gd name="connsiteY1" fmla="*/ 0 h 1890699"/>
                  <a:gd name="connsiteX2" fmla="*/ 158964 w 279885"/>
                  <a:gd name="connsiteY2" fmla="*/ 4119 h 1890699"/>
                  <a:gd name="connsiteX3" fmla="*/ 279885 w 279885"/>
                  <a:gd name="connsiteY3" fmla="*/ 279433 h 1890699"/>
                  <a:gd name="connsiteX4" fmla="*/ 181860 w 279885"/>
                  <a:gd name="connsiteY4" fmla="*/ 262847 h 1890699"/>
                  <a:gd name="connsiteX5" fmla="*/ 160430 w 279885"/>
                  <a:gd name="connsiteY5" fmla="*/ 1890699 h 1890699"/>
                  <a:gd name="connsiteX6" fmla="*/ 90485 w 279885"/>
                  <a:gd name="connsiteY6" fmla="*/ 1873977 h 1890699"/>
                  <a:gd name="connsiteX7" fmla="*/ 91410 w 279885"/>
                  <a:gd name="connsiteY7" fmla="*/ 260855 h 1890699"/>
                  <a:gd name="connsiteX8" fmla="*/ 0 w 279885"/>
                  <a:gd name="connsiteY8" fmla="*/ 277509 h 1890699"/>
                  <a:gd name="connsiteX0" fmla="*/ 0 w 286373"/>
                  <a:gd name="connsiteY0" fmla="*/ 302766 h 1915956"/>
                  <a:gd name="connsiteX1" fmla="*/ 133783 w 286373"/>
                  <a:gd name="connsiteY1" fmla="*/ 25257 h 1915956"/>
                  <a:gd name="connsiteX2" fmla="*/ 286373 w 286373"/>
                  <a:gd name="connsiteY2" fmla="*/ 0 h 1915956"/>
                  <a:gd name="connsiteX3" fmla="*/ 279885 w 286373"/>
                  <a:gd name="connsiteY3" fmla="*/ 304690 h 1915956"/>
                  <a:gd name="connsiteX4" fmla="*/ 181860 w 286373"/>
                  <a:gd name="connsiteY4" fmla="*/ 288104 h 1915956"/>
                  <a:gd name="connsiteX5" fmla="*/ 160430 w 286373"/>
                  <a:gd name="connsiteY5" fmla="*/ 1915956 h 1915956"/>
                  <a:gd name="connsiteX6" fmla="*/ 90485 w 286373"/>
                  <a:gd name="connsiteY6" fmla="*/ 1899234 h 1915956"/>
                  <a:gd name="connsiteX7" fmla="*/ 91410 w 286373"/>
                  <a:gd name="connsiteY7" fmla="*/ 286112 h 1915956"/>
                  <a:gd name="connsiteX8" fmla="*/ 0 w 286373"/>
                  <a:gd name="connsiteY8" fmla="*/ 302766 h 1915956"/>
                  <a:gd name="connsiteX0" fmla="*/ 0 w 286396"/>
                  <a:gd name="connsiteY0" fmla="*/ 318267 h 1931457"/>
                  <a:gd name="connsiteX1" fmla="*/ 133783 w 286396"/>
                  <a:gd name="connsiteY1" fmla="*/ 40758 h 1931457"/>
                  <a:gd name="connsiteX2" fmla="*/ 286373 w 286396"/>
                  <a:gd name="connsiteY2" fmla="*/ 15501 h 1931457"/>
                  <a:gd name="connsiteX3" fmla="*/ 279885 w 286396"/>
                  <a:gd name="connsiteY3" fmla="*/ 320191 h 1931457"/>
                  <a:gd name="connsiteX4" fmla="*/ 181860 w 286396"/>
                  <a:gd name="connsiteY4" fmla="*/ 303605 h 1931457"/>
                  <a:gd name="connsiteX5" fmla="*/ 160430 w 286396"/>
                  <a:gd name="connsiteY5" fmla="*/ 1931457 h 1931457"/>
                  <a:gd name="connsiteX6" fmla="*/ 90485 w 286396"/>
                  <a:gd name="connsiteY6" fmla="*/ 1914735 h 1931457"/>
                  <a:gd name="connsiteX7" fmla="*/ 91410 w 286396"/>
                  <a:gd name="connsiteY7" fmla="*/ 301613 h 1931457"/>
                  <a:gd name="connsiteX8" fmla="*/ 0 w 286396"/>
                  <a:gd name="connsiteY8" fmla="*/ 318267 h 1931457"/>
                  <a:gd name="connsiteX0" fmla="*/ 0 w 286391"/>
                  <a:gd name="connsiteY0" fmla="*/ 325779 h 1938969"/>
                  <a:gd name="connsiteX1" fmla="*/ 133783 w 286391"/>
                  <a:gd name="connsiteY1" fmla="*/ 48270 h 1938969"/>
                  <a:gd name="connsiteX2" fmla="*/ 286373 w 286391"/>
                  <a:gd name="connsiteY2" fmla="*/ 23013 h 1938969"/>
                  <a:gd name="connsiteX3" fmla="*/ 279885 w 286391"/>
                  <a:gd name="connsiteY3" fmla="*/ 327703 h 1938969"/>
                  <a:gd name="connsiteX4" fmla="*/ 181860 w 286391"/>
                  <a:gd name="connsiteY4" fmla="*/ 311117 h 1938969"/>
                  <a:gd name="connsiteX5" fmla="*/ 160430 w 286391"/>
                  <a:gd name="connsiteY5" fmla="*/ 1938969 h 1938969"/>
                  <a:gd name="connsiteX6" fmla="*/ 90485 w 286391"/>
                  <a:gd name="connsiteY6" fmla="*/ 1922247 h 1938969"/>
                  <a:gd name="connsiteX7" fmla="*/ 91410 w 286391"/>
                  <a:gd name="connsiteY7" fmla="*/ 309125 h 1938969"/>
                  <a:gd name="connsiteX8" fmla="*/ 0 w 286391"/>
                  <a:gd name="connsiteY8" fmla="*/ 325779 h 1938969"/>
                  <a:gd name="connsiteX0" fmla="*/ 0 w 279885"/>
                  <a:gd name="connsiteY0" fmla="*/ 310247 h 1923437"/>
                  <a:gd name="connsiteX1" fmla="*/ 133783 w 279885"/>
                  <a:gd name="connsiteY1" fmla="*/ 32738 h 1923437"/>
                  <a:gd name="connsiteX2" fmla="*/ 177541 w 279885"/>
                  <a:gd name="connsiteY2" fmla="*/ 33870 h 1923437"/>
                  <a:gd name="connsiteX3" fmla="*/ 279885 w 279885"/>
                  <a:gd name="connsiteY3" fmla="*/ 312171 h 1923437"/>
                  <a:gd name="connsiteX4" fmla="*/ 181860 w 279885"/>
                  <a:gd name="connsiteY4" fmla="*/ 295585 h 1923437"/>
                  <a:gd name="connsiteX5" fmla="*/ 160430 w 279885"/>
                  <a:gd name="connsiteY5" fmla="*/ 1923437 h 1923437"/>
                  <a:gd name="connsiteX6" fmla="*/ 90485 w 279885"/>
                  <a:gd name="connsiteY6" fmla="*/ 1906715 h 1923437"/>
                  <a:gd name="connsiteX7" fmla="*/ 91410 w 279885"/>
                  <a:gd name="connsiteY7" fmla="*/ 293593 h 1923437"/>
                  <a:gd name="connsiteX8" fmla="*/ 0 w 279885"/>
                  <a:gd name="connsiteY8" fmla="*/ 310247 h 1923437"/>
                  <a:gd name="connsiteX0" fmla="*/ 0 w 279885"/>
                  <a:gd name="connsiteY0" fmla="*/ 309167 h 1922357"/>
                  <a:gd name="connsiteX1" fmla="*/ 133783 w 279885"/>
                  <a:gd name="connsiteY1" fmla="*/ 31658 h 1922357"/>
                  <a:gd name="connsiteX2" fmla="*/ 177541 w 279885"/>
                  <a:gd name="connsiteY2" fmla="*/ 32790 h 1922357"/>
                  <a:gd name="connsiteX3" fmla="*/ 279885 w 279885"/>
                  <a:gd name="connsiteY3" fmla="*/ 311091 h 1922357"/>
                  <a:gd name="connsiteX4" fmla="*/ 181860 w 279885"/>
                  <a:gd name="connsiteY4" fmla="*/ 294505 h 1922357"/>
                  <a:gd name="connsiteX5" fmla="*/ 160430 w 279885"/>
                  <a:gd name="connsiteY5" fmla="*/ 1922357 h 1922357"/>
                  <a:gd name="connsiteX6" fmla="*/ 90485 w 279885"/>
                  <a:gd name="connsiteY6" fmla="*/ 1905635 h 1922357"/>
                  <a:gd name="connsiteX7" fmla="*/ 91410 w 279885"/>
                  <a:gd name="connsiteY7" fmla="*/ 292513 h 1922357"/>
                  <a:gd name="connsiteX8" fmla="*/ 0 w 279885"/>
                  <a:gd name="connsiteY8" fmla="*/ 309167 h 1922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885" h="1922357">
                    <a:moveTo>
                      <a:pt x="0" y="309167"/>
                    </a:moveTo>
                    <a:cubicBezTo>
                      <a:pt x="39685" y="209830"/>
                      <a:pt x="88547" y="128076"/>
                      <a:pt x="133783" y="31658"/>
                    </a:cubicBezTo>
                    <a:cubicBezTo>
                      <a:pt x="154544" y="-13848"/>
                      <a:pt x="160780" y="-7470"/>
                      <a:pt x="177541" y="32790"/>
                    </a:cubicBezTo>
                    <a:lnTo>
                      <a:pt x="279885" y="311091"/>
                    </a:lnTo>
                    <a:lnTo>
                      <a:pt x="181860" y="294505"/>
                    </a:lnTo>
                    <a:cubicBezTo>
                      <a:pt x="182310" y="831667"/>
                      <a:pt x="159980" y="1385195"/>
                      <a:pt x="160430" y="1922357"/>
                    </a:cubicBezTo>
                    <a:lnTo>
                      <a:pt x="90485" y="1905635"/>
                    </a:lnTo>
                    <a:cubicBezTo>
                      <a:pt x="92858" y="1367596"/>
                      <a:pt x="89037" y="830552"/>
                      <a:pt x="91410" y="292513"/>
                    </a:cubicBezTo>
                    <a:lnTo>
                      <a:pt x="0" y="30916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rapezoid 5">
                <a:extLst>
                  <a:ext uri="{FF2B5EF4-FFF2-40B4-BE49-F238E27FC236}">
                    <a16:creationId xmlns:a16="http://schemas.microsoft.com/office/drawing/2014/main" id="{9AB9266B-0B10-4CEA-A76A-8FA3333BEC09}"/>
                  </a:ext>
                </a:extLst>
              </p:cNvPr>
              <p:cNvSpPr/>
              <p:nvPr/>
            </p:nvSpPr>
            <p:spPr>
              <a:xfrm rot="16365077">
                <a:off x="6298097" y="2888920"/>
                <a:ext cx="73414" cy="683034"/>
              </a:xfrm>
              <a:prstGeom prst="trapezoid">
                <a:avLst>
                  <a:gd name="adj" fmla="val 94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rapezoid 6">
                <a:extLst>
                  <a:ext uri="{FF2B5EF4-FFF2-40B4-BE49-F238E27FC236}">
                    <a16:creationId xmlns:a16="http://schemas.microsoft.com/office/drawing/2014/main" id="{79146291-8CC3-4884-A0B2-89121AB4783A}"/>
                  </a:ext>
                </a:extLst>
              </p:cNvPr>
              <p:cNvSpPr/>
              <p:nvPr/>
            </p:nvSpPr>
            <p:spPr>
              <a:xfrm rot="12169466">
                <a:off x="5847432" y="3173306"/>
                <a:ext cx="60413" cy="875977"/>
              </a:xfrm>
              <a:prstGeom prst="trapezoid">
                <a:avLst>
                  <a:gd name="adj" fmla="val 94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rapezoid 7">
                <a:extLst>
                  <a:ext uri="{FF2B5EF4-FFF2-40B4-BE49-F238E27FC236}">
                    <a16:creationId xmlns:a16="http://schemas.microsoft.com/office/drawing/2014/main" id="{BF57B088-E72E-476C-92C9-25FAE61E5635}"/>
                  </a:ext>
                </a:extLst>
              </p:cNvPr>
              <p:cNvSpPr/>
              <p:nvPr/>
            </p:nvSpPr>
            <p:spPr>
              <a:xfrm rot="17376167">
                <a:off x="5515957" y="3691934"/>
                <a:ext cx="33897" cy="470877"/>
              </a:xfrm>
              <a:prstGeom prst="trapezoid">
                <a:avLst>
                  <a:gd name="adj" fmla="val 94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rapezoid 8">
                <a:extLst>
                  <a:ext uri="{FF2B5EF4-FFF2-40B4-BE49-F238E27FC236}">
                    <a16:creationId xmlns:a16="http://schemas.microsoft.com/office/drawing/2014/main" id="{E6C4C11B-18D2-4C13-AF92-C62AE27B685E}"/>
                  </a:ext>
                </a:extLst>
              </p:cNvPr>
              <p:cNvSpPr/>
              <p:nvPr/>
            </p:nvSpPr>
            <p:spPr>
              <a:xfrm rot="12369361">
                <a:off x="5277160" y="3834964"/>
                <a:ext cx="49164" cy="116592"/>
              </a:xfrm>
              <a:prstGeom prst="trapezoid">
                <a:avLst>
                  <a:gd name="adj" fmla="val 94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aphic 51">
              <a:extLst>
                <a:ext uri="{FF2B5EF4-FFF2-40B4-BE49-F238E27FC236}">
                  <a16:creationId xmlns:a16="http://schemas.microsoft.com/office/drawing/2014/main" id="{45291D2E-8ACD-4D5F-8A5E-D168541AAD82}"/>
                </a:ext>
              </a:extLst>
            </p:cNvPr>
            <p:cNvGrpSpPr/>
            <p:nvPr/>
          </p:nvGrpSpPr>
          <p:grpSpPr>
            <a:xfrm>
              <a:off x="-9728" y="2438962"/>
              <a:ext cx="4314722" cy="4431102"/>
              <a:chOff x="4877104" y="3337195"/>
              <a:chExt cx="3199005" cy="3285291"/>
            </a:xfrm>
          </p:grpSpPr>
          <p:sp>
            <p:nvSpPr>
              <p:cNvPr id="59" name="Freeform: Shape 10">
                <a:extLst>
                  <a:ext uri="{FF2B5EF4-FFF2-40B4-BE49-F238E27FC236}">
                    <a16:creationId xmlns:a16="http://schemas.microsoft.com/office/drawing/2014/main" id="{491112F9-1255-438E-8BAF-0C3B98CB20C0}"/>
                  </a:ext>
                </a:extLst>
              </p:cNvPr>
              <p:cNvSpPr/>
              <p:nvPr/>
            </p:nvSpPr>
            <p:spPr>
              <a:xfrm>
                <a:off x="4877104" y="4774993"/>
                <a:ext cx="3049295" cy="1847493"/>
              </a:xfrm>
              <a:custGeom>
                <a:avLst/>
                <a:gdLst>
                  <a:gd name="connsiteX0" fmla="*/ 2517670 w 3111946"/>
                  <a:gd name="connsiteY0" fmla="*/ 1502795 h 1836841"/>
                  <a:gd name="connsiteX1" fmla="*/ 2403600 w 3111946"/>
                  <a:gd name="connsiteY1" fmla="*/ 1713704 h 1836841"/>
                  <a:gd name="connsiteX2" fmla="*/ 2329506 w 3111946"/>
                  <a:gd name="connsiteY2" fmla="*/ 1819504 h 1836841"/>
                  <a:gd name="connsiteX3" fmla="*/ 2211990 w 3111946"/>
                  <a:gd name="connsiteY3" fmla="*/ 1836735 h 1836841"/>
                  <a:gd name="connsiteX4" fmla="*/ 1638881 w 3111946"/>
                  <a:gd name="connsiteY4" fmla="*/ 1836735 h 1836841"/>
                  <a:gd name="connsiteX5" fmla="*/ 492320 w 3111946"/>
                  <a:gd name="connsiteY5" fmla="*/ 1836735 h 1836841"/>
                  <a:gd name="connsiteX6" fmla="*/ 22254 w 3111946"/>
                  <a:gd name="connsiteY6" fmla="*/ 1836735 h 1836841"/>
                  <a:gd name="connsiteX7" fmla="*/ 8469 w 3111946"/>
                  <a:gd name="connsiteY7" fmla="*/ 1822950 h 1836841"/>
                  <a:gd name="connsiteX8" fmla="*/ 9158 w 3111946"/>
                  <a:gd name="connsiteY8" fmla="*/ 689484 h 1836841"/>
                  <a:gd name="connsiteX9" fmla="*/ 7091 w 3111946"/>
                  <a:gd name="connsiteY9" fmla="*/ 455485 h 1836841"/>
                  <a:gd name="connsiteX10" fmla="*/ 5368 w 3111946"/>
                  <a:gd name="connsiteY10" fmla="*/ 335556 h 1836841"/>
                  <a:gd name="connsiteX11" fmla="*/ 3644 w 3111946"/>
                  <a:gd name="connsiteY11" fmla="*/ 225621 h 1836841"/>
                  <a:gd name="connsiteX12" fmla="*/ 107031 w 3111946"/>
                  <a:gd name="connsiteY12" fmla="*/ 212181 h 1836841"/>
                  <a:gd name="connsiteX13" fmla="*/ 183882 w 3111946"/>
                  <a:gd name="connsiteY13" fmla="*/ 200119 h 1836841"/>
                  <a:gd name="connsiteX14" fmla="*/ 331726 w 3111946"/>
                  <a:gd name="connsiteY14" fmla="*/ 279727 h 1836841"/>
                  <a:gd name="connsiteX15" fmla="*/ 382041 w 3111946"/>
                  <a:gd name="connsiteY15" fmla="*/ 340381 h 1836841"/>
                  <a:gd name="connsiteX16" fmla="*/ 494732 w 3111946"/>
                  <a:gd name="connsiteY16" fmla="*/ 477541 h 1836841"/>
                  <a:gd name="connsiteX17" fmla="*/ 511619 w 3111946"/>
                  <a:gd name="connsiteY17" fmla="*/ 548878 h 1836841"/>
                  <a:gd name="connsiteX18" fmla="*/ 569860 w 3111946"/>
                  <a:gd name="connsiteY18" fmla="*/ 583340 h 1836841"/>
                  <a:gd name="connsiteX19" fmla="*/ 668078 w 3111946"/>
                  <a:gd name="connsiteY19" fmla="*/ 640203 h 1836841"/>
                  <a:gd name="connsiteX20" fmla="*/ 1070253 w 3111946"/>
                  <a:gd name="connsiteY20" fmla="*/ 834915 h 1836841"/>
                  <a:gd name="connsiteX21" fmla="*/ 1417289 w 3111946"/>
                  <a:gd name="connsiteY21" fmla="*/ 916591 h 1836841"/>
                  <a:gd name="connsiteX22" fmla="*/ 1762946 w 3111946"/>
                  <a:gd name="connsiteY22" fmla="*/ 954499 h 1836841"/>
                  <a:gd name="connsiteX23" fmla="*/ 1855649 w 3111946"/>
                  <a:gd name="connsiteY23" fmla="*/ 917969 h 1836841"/>
                  <a:gd name="connsiteX24" fmla="*/ 1997634 w 3111946"/>
                  <a:gd name="connsiteY24" fmla="*/ 733940 h 1836841"/>
                  <a:gd name="connsiteX25" fmla="*/ 2127212 w 3111946"/>
                  <a:gd name="connsiteY25" fmla="*/ 504421 h 1836841"/>
                  <a:gd name="connsiteX26" fmla="*/ 2345359 w 3111946"/>
                  <a:gd name="connsiteY26" fmla="*/ 47451 h 1836841"/>
                  <a:gd name="connsiteX27" fmla="*/ 2593143 w 3111946"/>
                  <a:gd name="connsiteY27" fmla="*/ 48829 h 1836841"/>
                  <a:gd name="connsiteX28" fmla="*/ 2813702 w 3111946"/>
                  <a:gd name="connsiteY28" fmla="*/ 191159 h 1836841"/>
                  <a:gd name="connsiteX29" fmla="*/ 2979465 w 3111946"/>
                  <a:gd name="connsiteY29" fmla="*/ 373120 h 1836841"/>
                  <a:gd name="connsiteX30" fmla="*/ 3052525 w 3111946"/>
                  <a:gd name="connsiteY30" fmla="*/ 472716 h 1836841"/>
                  <a:gd name="connsiteX31" fmla="*/ 3111111 w 3111946"/>
                  <a:gd name="connsiteY31" fmla="*/ 568866 h 1836841"/>
                  <a:gd name="connsiteX32" fmla="*/ 3033571 w 3111946"/>
                  <a:gd name="connsiteY32" fmla="*/ 678456 h 1836841"/>
                  <a:gd name="connsiteX33" fmla="*/ 2942246 w 3111946"/>
                  <a:gd name="connsiteY33" fmla="*/ 809068 h 1836841"/>
                  <a:gd name="connsiteX34" fmla="*/ 2733060 w 3111946"/>
                  <a:gd name="connsiteY34" fmla="*/ 1117506 h 1836841"/>
                  <a:gd name="connsiteX35" fmla="*/ 2522495 w 3111946"/>
                  <a:gd name="connsiteY35" fmla="*/ 1490044 h 1836841"/>
                  <a:gd name="connsiteX36" fmla="*/ 2517670 w 3111946"/>
                  <a:gd name="connsiteY36" fmla="*/ 1502795 h 1836841"/>
                  <a:gd name="connsiteX0" fmla="*/ 2520800 w 3115091"/>
                  <a:gd name="connsiteY0" fmla="*/ 1502795 h 1839666"/>
                  <a:gd name="connsiteX1" fmla="*/ 2406730 w 3115091"/>
                  <a:gd name="connsiteY1" fmla="*/ 1713704 h 1839666"/>
                  <a:gd name="connsiteX2" fmla="*/ 2332636 w 3115091"/>
                  <a:gd name="connsiteY2" fmla="*/ 1819504 h 1839666"/>
                  <a:gd name="connsiteX3" fmla="*/ 2215120 w 3115091"/>
                  <a:gd name="connsiteY3" fmla="*/ 1836735 h 1839666"/>
                  <a:gd name="connsiteX4" fmla="*/ 1642011 w 3115091"/>
                  <a:gd name="connsiteY4" fmla="*/ 1836735 h 1839666"/>
                  <a:gd name="connsiteX5" fmla="*/ 495450 w 3115091"/>
                  <a:gd name="connsiteY5" fmla="*/ 1836735 h 1839666"/>
                  <a:gd name="connsiteX6" fmla="*/ 25384 w 3115091"/>
                  <a:gd name="connsiteY6" fmla="*/ 1836735 h 1839666"/>
                  <a:gd name="connsiteX7" fmla="*/ 11599 w 3115091"/>
                  <a:gd name="connsiteY7" fmla="*/ 1822950 h 1839666"/>
                  <a:gd name="connsiteX8" fmla="*/ 12288 w 3115091"/>
                  <a:gd name="connsiteY8" fmla="*/ 689484 h 1839666"/>
                  <a:gd name="connsiteX9" fmla="*/ 10221 w 3115091"/>
                  <a:gd name="connsiteY9" fmla="*/ 455485 h 1839666"/>
                  <a:gd name="connsiteX10" fmla="*/ 6774 w 3115091"/>
                  <a:gd name="connsiteY10" fmla="*/ 225621 h 1839666"/>
                  <a:gd name="connsiteX11" fmla="*/ 110161 w 3115091"/>
                  <a:gd name="connsiteY11" fmla="*/ 212181 h 1839666"/>
                  <a:gd name="connsiteX12" fmla="*/ 187012 w 3115091"/>
                  <a:gd name="connsiteY12" fmla="*/ 200119 h 1839666"/>
                  <a:gd name="connsiteX13" fmla="*/ 334856 w 3115091"/>
                  <a:gd name="connsiteY13" fmla="*/ 279727 h 1839666"/>
                  <a:gd name="connsiteX14" fmla="*/ 385171 w 3115091"/>
                  <a:gd name="connsiteY14" fmla="*/ 340381 h 1839666"/>
                  <a:gd name="connsiteX15" fmla="*/ 497862 w 3115091"/>
                  <a:gd name="connsiteY15" fmla="*/ 477541 h 1839666"/>
                  <a:gd name="connsiteX16" fmla="*/ 514749 w 3115091"/>
                  <a:gd name="connsiteY16" fmla="*/ 548878 h 1839666"/>
                  <a:gd name="connsiteX17" fmla="*/ 572990 w 3115091"/>
                  <a:gd name="connsiteY17" fmla="*/ 583340 h 1839666"/>
                  <a:gd name="connsiteX18" fmla="*/ 671208 w 3115091"/>
                  <a:gd name="connsiteY18" fmla="*/ 640203 h 1839666"/>
                  <a:gd name="connsiteX19" fmla="*/ 1073383 w 3115091"/>
                  <a:gd name="connsiteY19" fmla="*/ 834915 h 1839666"/>
                  <a:gd name="connsiteX20" fmla="*/ 1420419 w 3115091"/>
                  <a:gd name="connsiteY20" fmla="*/ 916591 h 1839666"/>
                  <a:gd name="connsiteX21" fmla="*/ 1766076 w 3115091"/>
                  <a:gd name="connsiteY21" fmla="*/ 954499 h 1839666"/>
                  <a:gd name="connsiteX22" fmla="*/ 1858779 w 3115091"/>
                  <a:gd name="connsiteY22" fmla="*/ 917969 h 1839666"/>
                  <a:gd name="connsiteX23" fmla="*/ 2000764 w 3115091"/>
                  <a:gd name="connsiteY23" fmla="*/ 733940 h 1839666"/>
                  <a:gd name="connsiteX24" fmla="*/ 2130342 w 3115091"/>
                  <a:gd name="connsiteY24" fmla="*/ 504421 h 1839666"/>
                  <a:gd name="connsiteX25" fmla="*/ 2348489 w 3115091"/>
                  <a:gd name="connsiteY25" fmla="*/ 47451 h 1839666"/>
                  <a:gd name="connsiteX26" fmla="*/ 2596273 w 3115091"/>
                  <a:gd name="connsiteY26" fmla="*/ 48829 h 1839666"/>
                  <a:gd name="connsiteX27" fmla="*/ 2816832 w 3115091"/>
                  <a:gd name="connsiteY27" fmla="*/ 191159 h 1839666"/>
                  <a:gd name="connsiteX28" fmla="*/ 2982595 w 3115091"/>
                  <a:gd name="connsiteY28" fmla="*/ 373120 h 1839666"/>
                  <a:gd name="connsiteX29" fmla="*/ 3055655 w 3115091"/>
                  <a:gd name="connsiteY29" fmla="*/ 472716 h 1839666"/>
                  <a:gd name="connsiteX30" fmla="*/ 3114241 w 3115091"/>
                  <a:gd name="connsiteY30" fmla="*/ 568866 h 1839666"/>
                  <a:gd name="connsiteX31" fmla="*/ 3036701 w 3115091"/>
                  <a:gd name="connsiteY31" fmla="*/ 678456 h 1839666"/>
                  <a:gd name="connsiteX32" fmla="*/ 2945376 w 3115091"/>
                  <a:gd name="connsiteY32" fmla="*/ 809068 h 1839666"/>
                  <a:gd name="connsiteX33" fmla="*/ 2736190 w 3115091"/>
                  <a:gd name="connsiteY33" fmla="*/ 1117506 h 1839666"/>
                  <a:gd name="connsiteX34" fmla="*/ 2525625 w 3115091"/>
                  <a:gd name="connsiteY34" fmla="*/ 1490044 h 1839666"/>
                  <a:gd name="connsiteX35" fmla="*/ 2520800 w 3115091"/>
                  <a:gd name="connsiteY35" fmla="*/ 1502795 h 1839666"/>
                  <a:gd name="connsiteX0" fmla="*/ 2520211 w 3114502"/>
                  <a:gd name="connsiteY0" fmla="*/ 1502795 h 1839666"/>
                  <a:gd name="connsiteX1" fmla="*/ 2406141 w 3114502"/>
                  <a:gd name="connsiteY1" fmla="*/ 1713704 h 1839666"/>
                  <a:gd name="connsiteX2" fmla="*/ 2332047 w 3114502"/>
                  <a:gd name="connsiteY2" fmla="*/ 1819504 h 1839666"/>
                  <a:gd name="connsiteX3" fmla="*/ 2214531 w 3114502"/>
                  <a:gd name="connsiteY3" fmla="*/ 1836735 h 1839666"/>
                  <a:gd name="connsiteX4" fmla="*/ 1641422 w 3114502"/>
                  <a:gd name="connsiteY4" fmla="*/ 1836735 h 1839666"/>
                  <a:gd name="connsiteX5" fmla="*/ 494861 w 3114502"/>
                  <a:gd name="connsiteY5" fmla="*/ 1836735 h 1839666"/>
                  <a:gd name="connsiteX6" fmla="*/ 24795 w 3114502"/>
                  <a:gd name="connsiteY6" fmla="*/ 1836735 h 1839666"/>
                  <a:gd name="connsiteX7" fmla="*/ 11010 w 3114502"/>
                  <a:gd name="connsiteY7" fmla="*/ 1822950 h 1839666"/>
                  <a:gd name="connsiteX8" fmla="*/ 11699 w 3114502"/>
                  <a:gd name="connsiteY8" fmla="*/ 689484 h 1839666"/>
                  <a:gd name="connsiteX9" fmla="*/ 6185 w 3114502"/>
                  <a:gd name="connsiteY9" fmla="*/ 225621 h 1839666"/>
                  <a:gd name="connsiteX10" fmla="*/ 109572 w 3114502"/>
                  <a:gd name="connsiteY10" fmla="*/ 212181 h 1839666"/>
                  <a:gd name="connsiteX11" fmla="*/ 186423 w 3114502"/>
                  <a:gd name="connsiteY11" fmla="*/ 200119 h 1839666"/>
                  <a:gd name="connsiteX12" fmla="*/ 334267 w 3114502"/>
                  <a:gd name="connsiteY12" fmla="*/ 279727 h 1839666"/>
                  <a:gd name="connsiteX13" fmla="*/ 384582 w 3114502"/>
                  <a:gd name="connsiteY13" fmla="*/ 340381 h 1839666"/>
                  <a:gd name="connsiteX14" fmla="*/ 497273 w 3114502"/>
                  <a:gd name="connsiteY14" fmla="*/ 477541 h 1839666"/>
                  <a:gd name="connsiteX15" fmla="*/ 514160 w 3114502"/>
                  <a:gd name="connsiteY15" fmla="*/ 548878 h 1839666"/>
                  <a:gd name="connsiteX16" fmla="*/ 572401 w 3114502"/>
                  <a:gd name="connsiteY16" fmla="*/ 583340 h 1839666"/>
                  <a:gd name="connsiteX17" fmla="*/ 670619 w 3114502"/>
                  <a:gd name="connsiteY17" fmla="*/ 640203 h 1839666"/>
                  <a:gd name="connsiteX18" fmla="*/ 1072794 w 3114502"/>
                  <a:gd name="connsiteY18" fmla="*/ 834915 h 1839666"/>
                  <a:gd name="connsiteX19" fmla="*/ 1419830 w 3114502"/>
                  <a:gd name="connsiteY19" fmla="*/ 916591 h 1839666"/>
                  <a:gd name="connsiteX20" fmla="*/ 1765487 w 3114502"/>
                  <a:gd name="connsiteY20" fmla="*/ 954499 h 1839666"/>
                  <a:gd name="connsiteX21" fmla="*/ 1858190 w 3114502"/>
                  <a:gd name="connsiteY21" fmla="*/ 917969 h 1839666"/>
                  <a:gd name="connsiteX22" fmla="*/ 2000175 w 3114502"/>
                  <a:gd name="connsiteY22" fmla="*/ 733940 h 1839666"/>
                  <a:gd name="connsiteX23" fmla="*/ 2129753 w 3114502"/>
                  <a:gd name="connsiteY23" fmla="*/ 504421 h 1839666"/>
                  <a:gd name="connsiteX24" fmla="*/ 2347900 w 3114502"/>
                  <a:gd name="connsiteY24" fmla="*/ 47451 h 1839666"/>
                  <a:gd name="connsiteX25" fmla="*/ 2595684 w 3114502"/>
                  <a:gd name="connsiteY25" fmla="*/ 48829 h 1839666"/>
                  <a:gd name="connsiteX26" fmla="*/ 2816243 w 3114502"/>
                  <a:gd name="connsiteY26" fmla="*/ 191159 h 1839666"/>
                  <a:gd name="connsiteX27" fmla="*/ 2982006 w 3114502"/>
                  <a:gd name="connsiteY27" fmla="*/ 373120 h 1839666"/>
                  <a:gd name="connsiteX28" fmla="*/ 3055066 w 3114502"/>
                  <a:gd name="connsiteY28" fmla="*/ 472716 h 1839666"/>
                  <a:gd name="connsiteX29" fmla="*/ 3113652 w 3114502"/>
                  <a:gd name="connsiteY29" fmla="*/ 568866 h 1839666"/>
                  <a:gd name="connsiteX30" fmla="*/ 3036112 w 3114502"/>
                  <a:gd name="connsiteY30" fmla="*/ 678456 h 1839666"/>
                  <a:gd name="connsiteX31" fmla="*/ 2944787 w 3114502"/>
                  <a:gd name="connsiteY31" fmla="*/ 809068 h 1839666"/>
                  <a:gd name="connsiteX32" fmla="*/ 2735601 w 3114502"/>
                  <a:gd name="connsiteY32" fmla="*/ 1117506 h 1839666"/>
                  <a:gd name="connsiteX33" fmla="*/ 2525036 w 3114502"/>
                  <a:gd name="connsiteY33" fmla="*/ 1490044 h 1839666"/>
                  <a:gd name="connsiteX34" fmla="*/ 2520211 w 3114502"/>
                  <a:gd name="connsiteY34" fmla="*/ 1502795 h 1839666"/>
                  <a:gd name="connsiteX0" fmla="*/ 2520815 w 3115106"/>
                  <a:gd name="connsiteY0" fmla="*/ 1502795 h 1839666"/>
                  <a:gd name="connsiteX1" fmla="*/ 2406745 w 3115106"/>
                  <a:gd name="connsiteY1" fmla="*/ 1713704 h 1839666"/>
                  <a:gd name="connsiteX2" fmla="*/ 2332651 w 3115106"/>
                  <a:gd name="connsiteY2" fmla="*/ 1819504 h 1839666"/>
                  <a:gd name="connsiteX3" fmla="*/ 2215135 w 3115106"/>
                  <a:gd name="connsiteY3" fmla="*/ 1836735 h 1839666"/>
                  <a:gd name="connsiteX4" fmla="*/ 1642026 w 3115106"/>
                  <a:gd name="connsiteY4" fmla="*/ 1836735 h 1839666"/>
                  <a:gd name="connsiteX5" fmla="*/ 495465 w 3115106"/>
                  <a:gd name="connsiteY5" fmla="*/ 1836735 h 1839666"/>
                  <a:gd name="connsiteX6" fmla="*/ 25399 w 3115106"/>
                  <a:gd name="connsiteY6" fmla="*/ 1836735 h 1839666"/>
                  <a:gd name="connsiteX7" fmla="*/ 11614 w 3115106"/>
                  <a:gd name="connsiteY7" fmla="*/ 1822950 h 1839666"/>
                  <a:gd name="connsiteX8" fmla="*/ 6789 w 3115106"/>
                  <a:gd name="connsiteY8" fmla="*/ 225621 h 1839666"/>
                  <a:gd name="connsiteX9" fmla="*/ 110176 w 3115106"/>
                  <a:gd name="connsiteY9" fmla="*/ 212181 h 1839666"/>
                  <a:gd name="connsiteX10" fmla="*/ 187027 w 3115106"/>
                  <a:gd name="connsiteY10" fmla="*/ 200119 h 1839666"/>
                  <a:gd name="connsiteX11" fmla="*/ 334871 w 3115106"/>
                  <a:gd name="connsiteY11" fmla="*/ 279727 h 1839666"/>
                  <a:gd name="connsiteX12" fmla="*/ 385186 w 3115106"/>
                  <a:gd name="connsiteY12" fmla="*/ 340381 h 1839666"/>
                  <a:gd name="connsiteX13" fmla="*/ 497877 w 3115106"/>
                  <a:gd name="connsiteY13" fmla="*/ 477541 h 1839666"/>
                  <a:gd name="connsiteX14" fmla="*/ 514764 w 3115106"/>
                  <a:gd name="connsiteY14" fmla="*/ 548878 h 1839666"/>
                  <a:gd name="connsiteX15" fmla="*/ 573005 w 3115106"/>
                  <a:gd name="connsiteY15" fmla="*/ 583340 h 1839666"/>
                  <a:gd name="connsiteX16" fmla="*/ 671223 w 3115106"/>
                  <a:gd name="connsiteY16" fmla="*/ 640203 h 1839666"/>
                  <a:gd name="connsiteX17" fmla="*/ 1073398 w 3115106"/>
                  <a:gd name="connsiteY17" fmla="*/ 834915 h 1839666"/>
                  <a:gd name="connsiteX18" fmla="*/ 1420434 w 3115106"/>
                  <a:gd name="connsiteY18" fmla="*/ 916591 h 1839666"/>
                  <a:gd name="connsiteX19" fmla="*/ 1766091 w 3115106"/>
                  <a:gd name="connsiteY19" fmla="*/ 954499 h 1839666"/>
                  <a:gd name="connsiteX20" fmla="*/ 1858794 w 3115106"/>
                  <a:gd name="connsiteY20" fmla="*/ 917969 h 1839666"/>
                  <a:gd name="connsiteX21" fmla="*/ 2000779 w 3115106"/>
                  <a:gd name="connsiteY21" fmla="*/ 733940 h 1839666"/>
                  <a:gd name="connsiteX22" fmla="*/ 2130357 w 3115106"/>
                  <a:gd name="connsiteY22" fmla="*/ 504421 h 1839666"/>
                  <a:gd name="connsiteX23" fmla="*/ 2348504 w 3115106"/>
                  <a:gd name="connsiteY23" fmla="*/ 47451 h 1839666"/>
                  <a:gd name="connsiteX24" fmla="*/ 2596288 w 3115106"/>
                  <a:gd name="connsiteY24" fmla="*/ 48829 h 1839666"/>
                  <a:gd name="connsiteX25" fmla="*/ 2816847 w 3115106"/>
                  <a:gd name="connsiteY25" fmla="*/ 191159 h 1839666"/>
                  <a:gd name="connsiteX26" fmla="*/ 2982610 w 3115106"/>
                  <a:gd name="connsiteY26" fmla="*/ 373120 h 1839666"/>
                  <a:gd name="connsiteX27" fmla="*/ 3055670 w 3115106"/>
                  <a:gd name="connsiteY27" fmla="*/ 472716 h 1839666"/>
                  <a:gd name="connsiteX28" fmla="*/ 3114256 w 3115106"/>
                  <a:gd name="connsiteY28" fmla="*/ 568866 h 1839666"/>
                  <a:gd name="connsiteX29" fmla="*/ 3036716 w 3115106"/>
                  <a:gd name="connsiteY29" fmla="*/ 678456 h 1839666"/>
                  <a:gd name="connsiteX30" fmla="*/ 2945391 w 3115106"/>
                  <a:gd name="connsiteY30" fmla="*/ 809068 h 1839666"/>
                  <a:gd name="connsiteX31" fmla="*/ 2736205 w 3115106"/>
                  <a:gd name="connsiteY31" fmla="*/ 1117506 h 1839666"/>
                  <a:gd name="connsiteX32" fmla="*/ 2525640 w 3115106"/>
                  <a:gd name="connsiteY32" fmla="*/ 1490044 h 1839666"/>
                  <a:gd name="connsiteX33" fmla="*/ 2520815 w 3115106"/>
                  <a:gd name="connsiteY33" fmla="*/ 1502795 h 1839666"/>
                  <a:gd name="connsiteX0" fmla="*/ 2541382 w 3135673"/>
                  <a:gd name="connsiteY0" fmla="*/ 1502795 h 1956076"/>
                  <a:gd name="connsiteX1" fmla="*/ 2427312 w 3135673"/>
                  <a:gd name="connsiteY1" fmla="*/ 1713704 h 1956076"/>
                  <a:gd name="connsiteX2" fmla="*/ 2353218 w 3135673"/>
                  <a:gd name="connsiteY2" fmla="*/ 1819504 h 1956076"/>
                  <a:gd name="connsiteX3" fmla="*/ 2235702 w 3135673"/>
                  <a:gd name="connsiteY3" fmla="*/ 1836735 h 1956076"/>
                  <a:gd name="connsiteX4" fmla="*/ 1662593 w 3135673"/>
                  <a:gd name="connsiteY4" fmla="*/ 1836735 h 1956076"/>
                  <a:gd name="connsiteX5" fmla="*/ 516032 w 3135673"/>
                  <a:gd name="connsiteY5" fmla="*/ 1836735 h 1956076"/>
                  <a:gd name="connsiteX6" fmla="*/ 45966 w 3135673"/>
                  <a:gd name="connsiteY6" fmla="*/ 1836735 h 1956076"/>
                  <a:gd name="connsiteX7" fmla="*/ 27356 w 3135673"/>
                  <a:gd name="connsiteY7" fmla="*/ 225621 h 1956076"/>
                  <a:gd name="connsiteX8" fmla="*/ 130743 w 3135673"/>
                  <a:gd name="connsiteY8" fmla="*/ 212181 h 1956076"/>
                  <a:gd name="connsiteX9" fmla="*/ 207594 w 3135673"/>
                  <a:gd name="connsiteY9" fmla="*/ 200119 h 1956076"/>
                  <a:gd name="connsiteX10" fmla="*/ 355438 w 3135673"/>
                  <a:gd name="connsiteY10" fmla="*/ 279727 h 1956076"/>
                  <a:gd name="connsiteX11" fmla="*/ 405753 w 3135673"/>
                  <a:gd name="connsiteY11" fmla="*/ 340381 h 1956076"/>
                  <a:gd name="connsiteX12" fmla="*/ 518444 w 3135673"/>
                  <a:gd name="connsiteY12" fmla="*/ 477541 h 1956076"/>
                  <a:gd name="connsiteX13" fmla="*/ 535331 w 3135673"/>
                  <a:gd name="connsiteY13" fmla="*/ 548878 h 1956076"/>
                  <a:gd name="connsiteX14" fmla="*/ 593572 w 3135673"/>
                  <a:gd name="connsiteY14" fmla="*/ 583340 h 1956076"/>
                  <a:gd name="connsiteX15" fmla="*/ 691790 w 3135673"/>
                  <a:gd name="connsiteY15" fmla="*/ 640203 h 1956076"/>
                  <a:gd name="connsiteX16" fmla="*/ 1093965 w 3135673"/>
                  <a:gd name="connsiteY16" fmla="*/ 834915 h 1956076"/>
                  <a:gd name="connsiteX17" fmla="*/ 1441001 w 3135673"/>
                  <a:gd name="connsiteY17" fmla="*/ 916591 h 1956076"/>
                  <a:gd name="connsiteX18" fmla="*/ 1786658 w 3135673"/>
                  <a:gd name="connsiteY18" fmla="*/ 954499 h 1956076"/>
                  <a:gd name="connsiteX19" fmla="*/ 1879361 w 3135673"/>
                  <a:gd name="connsiteY19" fmla="*/ 917969 h 1956076"/>
                  <a:gd name="connsiteX20" fmla="*/ 2021346 w 3135673"/>
                  <a:gd name="connsiteY20" fmla="*/ 733940 h 1956076"/>
                  <a:gd name="connsiteX21" fmla="*/ 2150924 w 3135673"/>
                  <a:gd name="connsiteY21" fmla="*/ 504421 h 1956076"/>
                  <a:gd name="connsiteX22" fmla="*/ 2369071 w 3135673"/>
                  <a:gd name="connsiteY22" fmla="*/ 47451 h 1956076"/>
                  <a:gd name="connsiteX23" fmla="*/ 2616855 w 3135673"/>
                  <a:gd name="connsiteY23" fmla="*/ 48829 h 1956076"/>
                  <a:gd name="connsiteX24" fmla="*/ 2837414 w 3135673"/>
                  <a:gd name="connsiteY24" fmla="*/ 191159 h 1956076"/>
                  <a:gd name="connsiteX25" fmla="*/ 3003177 w 3135673"/>
                  <a:gd name="connsiteY25" fmla="*/ 373120 h 1956076"/>
                  <a:gd name="connsiteX26" fmla="*/ 3076237 w 3135673"/>
                  <a:gd name="connsiteY26" fmla="*/ 472716 h 1956076"/>
                  <a:gd name="connsiteX27" fmla="*/ 3134823 w 3135673"/>
                  <a:gd name="connsiteY27" fmla="*/ 568866 h 1956076"/>
                  <a:gd name="connsiteX28" fmla="*/ 3057283 w 3135673"/>
                  <a:gd name="connsiteY28" fmla="*/ 678456 h 1956076"/>
                  <a:gd name="connsiteX29" fmla="*/ 2965958 w 3135673"/>
                  <a:gd name="connsiteY29" fmla="*/ 809068 h 1956076"/>
                  <a:gd name="connsiteX30" fmla="*/ 2756772 w 3135673"/>
                  <a:gd name="connsiteY30" fmla="*/ 1117506 h 1956076"/>
                  <a:gd name="connsiteX31" fmla="*/ 2546207 w 3135673"/>
                  <a:gd name="connsiteY31" fmla="*/ 1490044 h 1956076"/>
                  <a:gd name="connsiteX32" fmla="*/ 2541382 w 3135673"/>
                  <a:gd name="connsiteY32" fmla="*/ 1502795 h 1956076"/>
                  <a:gd name="connsiteX0" fmla="*/ 2628397 w 3222688"/>
                  <a:gd name="connsiteY0" fmla="*/ 1502795 h 1839666"/>
                  <a:gd name="connsiteX1" fmla="*/ 2514327 w 3222688"/>
                  <a:gd name="connsiteY1" fmla="*/ 1713704 h 1839666"/>
                  <a:gd name="connsiteX2" fmla="*/ 2440233 w 3222688"/>
                  <a:gd name="connsiteY2" fmla="*/ 1819504 h 1839666"/>
                  <a:gd name="connsiteX3" fmla="*/ 2322717 w 3222688"/>
                  <a:gd name="connsiteY3" fmla="*/ 1836735 h 1839666"/>
                  <a:gd name="connsiteX4" fmla="*/ 1749608 w 3222688"/>
                  <a:gd name="connsiteY4" fmla="*/ 1836735 h 1839666"/>
                  <a:gd name="connsiteX5" fmla="*/ 603047 w 3222688"/>
                  <a:gd name="connsiteY5" fmla="*/ 1836735 h 1839666"/>
                  <a:gd name="connsiteX6" fmla="*/ 132981 w 3222688"/>
                  <a:gd name="connsiteY6" fmla="*/ 1836735 h 1839666"/>
                  <a:gd name="connsiteX7" fmla="*/ 114371 w 3222688"/>
                  <a:gd name="connsiteY7" fmla="*/ 225621 h 1839666"/>
                  <a:gd name="connsiteX8" fmla="*/ 217758 w 3222688"/>
                  <a:gd name="connsiteY8" fmla="*/ 212181 h 1839666"/>
                  <a:gd name="connsiteX9" fmla="*/ 294609 w 3222688"/>
                  <a:gd name="connsiteY9" fmla="*/ 200119 h 1839666"/>
                  <a:gd name="connsiteX10" fmla="*/ 442453 w 3222688"/>
                  <a:gd name="connsiteY10" fmla="*/ 279727 h 1839666"/>
                  <a:gd name="connsiteX11" fmla="*/ 492768 w 3222688"/>
                  <a:gd name="connsiteY11" fmla="*/ 340381 h 1839666"/>
                  <a:gd name="connsiteX12" fmla="*/ 605459 w 3222688"/>
                  <a:gd name="connsiteY12" fmla="*/ 477541 h 1839666"/>
                  <a:gd name="connsiteX13" fmla="*/ 622346 w 3222688"/>
                  <a:gd name="connsiteY13" fmla="*/ 548878 h 1839666"/>
                  <a:gd name="connsiteX14" fmla="*/ 680587 w 3222688"/>
                  <a:gd name="connsiteY14" fmla="*/ 583340 h 1839666"/>
                  <a:gd name="connsiteX15" fmla="*/ 778805 w 3222688"/>
                  <a:gd name="connsiteY15" fmla="*/ 640203 h 1839666"/>
                  <a:gd name="connsiteX16" fmla="*/ 1180980 w 3222688"/>
                  <a:gd name="connsiteY16" fmla="*/ 834915 h 1839666"/>
                  <a:gd name="connsiteX17" fmla="*/ 1528016 w 3222688"/>
                  <a:gd name="connsiteY17" fmla="*/ 916591 h 1839666"/>
                  <a:gd name="connsiteX18" fmla="*/ 1873673 w 3222688"/>
                  <a:gd name="connsiteY18" fmla="*/ 954499 h 1839666"/>
                  <a:gd name="connsiteX19" fmla="*/ 1966376 w 3222688"/>
                  <a:gd name="connsiteY19" fmla="*/ 917969 h 1839666"/>
                  <a:gd name="connsiteX20" fmla="*/ 2108361 w 3222688"/>
                  <a:gd name="connsiteY20" fmla="*/ 733940 h 1839666"/>
                  <a:gd name="connsiteX21" fmla="*/ 2237939 w 3222688"/>
                  <a:gd name="connsiteY21" fmla="*/ 504421 h 1839666"/>
                  <a:gd name="connsiteX22" fmla="*/ 2456086 w 3222688"/>
                  <a:gd name="connsiteY22" fmla="*/ 47451 h 1839666"/>
                  <a:gd name="connsiteX23" fmla="*/ 2703870 w 3222688"/>
                  <a:gd name="connsiteY23" fmla="*/ 48829 h 1839666"/>
                  <a:gd name="connsiteX24" fmla="*/ 2924429 w 3222688"/>
                  <a:gd name="connsiteY24" fmla="*/ 191159 h 1839666"/>
                  <a:gd name="connsiteX25" fmla="*/ 3090192 w 3222688"/>
                  <a:gd name="connsiteY25" fmla="*/ 373120 h 1839666"/>
                  <a:gd name="connsiteX26" fmla="*/ 3163252 w 3222688"/>
                  <a:gd name="connsiteY26" fmla="*/ 472716 h 1839666"/>
                  <a:gd name="connsiteX27" fmla="*/ 3221838 w 3222688"/>
                  <a:gd name="connsiteY27" fmla="*/ 568866 h 1839666"/>
                  <a:gd name="connsiteX28" fmla="*/ 3144298 w 3222688"/>
                  <a:gd name="connsiteY28" fmla="*/ 678456 h 1839666"/>
                  <a:gd name="connsiteX29" fmla="*/ 3052973 w 3222688"/>
                  <a:gd name="connsiteY29" fmla="*/ 809068 h 1839666"/>
                  <a:gd name="connsiteX30" fmla="*/ 2843787 w 3222688"/>
                  <a:gd name="connsiteY30" fmla="*/ 1117506 h 1839666"/>
                  <a:gd name="connsiteX31" fmla="*/ 2633222 w 3222688"/>
                  <a:gd name="connsiteY31" fmla="*/ 1490044 h 1839666"/>
                  <a:gd name="connsiteX32" fmla="*/ 2628397 w 3222688"/>
                  <a:gd name="connsiteY32" fmla="*/ 1502795 h 1839666"/>
                  <a:gd name="connsiteX0" fmla="*/ 2628397 w 3222688"/>
                  <a:gd name="connsiteY0" fmla="*/ 1502795 h 1839666"/>
                  <a:gd name="connsiteX1" fmla="*/ 2514327 w 3222688"/>
                  <a:gd name="connsiteY1" fmla="*/ 1713704 h 1839666"/>
                  <a:gd name="connsiteX2" fmla="*/ 2440233 w 3222688"/>
                  <a:gd name="connsiteY2" fmla="*/ 1819504 h 1839666"/>
                  <a:gd name="connsiteX3" fmla="*/ 2322717 w 3222688"/>
                  <a:gd name="connsiteY3" fmla="*/ 1836735 h 1839666"/>
                  <a:gd name="connsiteX4" fmla="*/ 1749608 w 3222688"/>
                  <a:gd name="connsiteY4" fmla="*/ 1836735 h 1839666"/>
                  <a:gd name="connsiteX5" fmla="*/ 132981 w 3222688"/>
                  <a:gd name="connsiteY5" fmla="*/ 1836735 h 1839666"/>
                  <a:gd name="connsiteX6" fmla="*/ 114371 w 3222688"/>
                  <a:gd name="connsiteY6" fmla="*/ 225621 h 1839666"/>
                  <a:gd name="connsiteX7" fmla="*/ 217758 w 3222688"/>
                  <a:gd name="connsiteY7" fmla="*/ 212181 h 1839666"/>
                  <a:gd name="connsiteX8" fmla="*/ 294609 w 3222688"/>
                  <a:gd name="connsiteY8" fmla="*/ 200119 h 1839666"/>
                  <a:gd name="connsiteX9" fmla="*/ 442453 w 3222688"/>
                  <a:gd name="connsiteY9" fmla="*/ 279727 h 1839666"/>
                  <a:gd name="connsiteX10" fmla="*/ 492768 w 3222688"/>
                  <a:gd name="connsiteY10" fmla="*/ 340381 h 1839666"/>
                  <a:gd name="connsiteX11" fmla="*/ 605459 w 3222688"/>
                  <a:gd name="connsiteY11" fmla="*/ 477541 h 1839666"/>
                  <a:gd name="connsiteX12" fmla="*/ 622346 w 3222688"/>
                  <a:gd name="connsiteY12" fmla="*/ 548878 h 1839666"/>
                  <a:gd name="connsiteX13" fmla="*/ 680587 w 3222688"/>
                  <a:gd name="connsiteY13" fmla="*/ 583340 h 1839666"/>
                  <a:gd name="connsiteX14" fmla="*/ 778805 w 3222688"/>
                  <a:gd name="connsiteY14" fmla="*/ 640203 h 1839666"/>
                  <a:gd name="connsiteX15" fmla="*/ 1180980 w 3222688"/>
                  <a:gd name="connsiteY15" fmla="*/ 834915 h 1839666"/>
                  <a:gd name="connsiteX16" fmla="*/ 1528016 w 3222688"/>
                  <a:gd name="connsiteY16" fmla="*/ 916591 h 1839666"/>
                  <a:gd name="connsiteX17" fmla="*/ 1873673 w 3222688"/>
                  <a:gd name="connsiteY17" fmla="*/ 954499 h 1839666"/>
                  <a:gd name="connsiteX18" fmla="*/ 1966376 w 3222688"/>
                  <a:gd name="connsiteY18" fmla="*/ 917969 h 1839666"/>
                  <a:gd name="connsiteX19" fmla="*/ 2108361 w 3222688"/>
                  <a:gd name="connsiteY19" fmla="*/ 733940 h 1839666"/>
                  <a:gd name="connsiteX20" fmla="*/ 2237939 w 3222688"/>
                  <a:gd name="connsiteY20" fmla="*/ 504421 h 1839666"/>
                  <a:gd name="connsiteX21" fmla="*/ 2456086 w 3222688"/>
                  <a:gd name="connsiteY21" fmla="*/ 47451 h 1839666"/>
                  <a:gd name="connsiteX22" fmla="*/ 2703870 w 3222688"/>
                  <a:gd name="connsiteY22" fmla="*/ 48829 h 1839666"/>
                  <a:gd name="connsiteX23" fmla="*/ 2924429 w 3222688"/>
                  <a:gd name="connsiteY23" fmla="*/ 191159 h 1839666"/>
                  <a:gd name="connsiteX24" fmla="*/ 3090192 w 3222688"/>
                  <a:gd name="connsiteY24" fmla="*/ 373120 h 1839666"/>
                  <a:gd name="connsiteX25" fmla="*/ 3163252 w 3222688"/>
                  <a:gd name="connsiteY25" fmla="*/ 472716 h 1839666"/>
                  <a:gd name="connsiteX26" fmla="*/ 3221838 w 3222688"/>
                  <a:gd name="connsiteY26" fmla="*/ 568866 h 1839666"/>
                  <a:gd name="connsiteX27" fmla="*/ 3144298 w 3222688"/>
                  <a:gd name="connsiteY27" fmla="*/ 678456 h 1839666"/>
                  <a:gd name="connsiteX28" fmla="*/ 3052973 w 3222688"/>
                  <a:gd name="connsiteY28" fmla="*/ 809068 h 1839666"/>
                  <a:gd name="connsiteX29" fmla="*/ 2843787 w 3222688"/>
                  <a:gd name="connsiteY29" fmla="*/ 1117506 h 1839666"/>
                  <a:gd name="connsiteX30" fmla="*/ 2633222 w 3222688"/>
                  <a:gd name="connsiteY30" fmla="*/ 1490044 h 1839666"/>
                  <a:gd name="connsiteX31" fmla="*/ 2628397 w 3222688"/>
                  <a:gd name="connsiteY31" fmla="*/ 1502795 h 1839666"/>
                  <a:gd name="connsiteX0" fmla="*/ 2628397 w 3222688"/>
                  <a:gd name="connsiteY0" fmla="*/ 1502795 h 1839666"/>
                  <a:gd name="connsiteX1" fmla="*/ 2514327 w 3222688"/>
                  <a:gd name="connsiteY1" fmla="*/ 1713704 h 1839666"/>
                  <a:gd name="connsiteX2" fmla="*/ 2440233 w 3222688"/>
                  <a:gd name="connsiteY2" fmla="*/ 1819504 h 1839666"/>
                  <a:gd name="connsiteX3" fmla="*/ 2322717 w 3222688"/>
                  <a:gd name="connsiteY3" fmla="*/ 1836735 h 1839666"/>
                  <a:gd name="connsiteX4" fmla="*/ 132981 w 3222688"/>
                  <a:gd name="connsiteY4" fmla="*/ 1836735 h 1839666"/>
                  <a:gd name="connsiteX5" fmla="*/ 114371 w 3222688"/>
                  <a:gd name="connsiteY5" fmla="*/ 225621 h 1839666"/>
                  <a:gd name="connsiteX6" fmla="*/ 217758 w 3222688"/>
                  <a:gd name="connsiteY6" fmla="*/ 212181 h 1839666"/>
                  <a:gd name="connsiteX7" fmla="*/ 294609 w 3222688"/>
                  <a:gd name="connsiteY7" fmla="*/ 200119 h 1839666"/>
                  <a:gd name="connsiteX8" fmla="*/ 442453 w 3222688"/>
                  <a:gd name="connsiteY8" fmla="*/ 279727 h 1839666"/>
                  <a:gd name="connsiteX9" fmla="*/ 492768 w 3222688"/>
                  <a:gd name="connsiteY9" fmla="*/ 340381 h 1839666"/>
                  <a:gd name="connsiteX10" fmla="*/ 605459 w 3222688"/>
                  <a:gd name="connsiteY10" fmla="*/ 477541 h 1839666"/>
                  <a:gd name="connsiteX11" fmla="*/ 622346 w 3222688"/>
                  <a:gd name="connsiteY11" fmla="*/ 548878 h 1839666"/>
                  <a:gd name="connsiteX12" fmla="*/ 680587 w 3222688"/>
                  <a:gd name="connsiteY12" fmla="*/ 583340 h 1839666"/>
                  <a:gd name="connsiteX13" fmla="*/ 778805 w 3222688"/>
                  <a:gd name="connsiteY13" fmla="*/ 640203 h 1839666"/>
                  <a:gd name="connsiteX14" fmla="*/ 1180980 w 3222688"/>
                  <a:gd name="connsiteY14" fmla="*/ 834915 h 1839666"/>
                  <a:gd name="connsiteX15" fmla="*/ 1528016 w 3222688"/>
                  <a:gd name="connsiteY15" fmla="*/ 916591 h 1839666"/>
                  <a:gd name="connsiteX16" fmla="*/ 1873673 w 3222688"/>
                  <a:gd name="connsiteY16" fmla="*/ 954499 h 1839666"/>
                  <a:gd name="connsiteX17" fmla="*/ 1966376 w 3222688"/>
                  <a:gd name="connsiteY17" fmla="*/ 917969 h 1839666"/>
                  <a:gd name="connsiteX18" fmla="*/ 2108361 w 3222688"/>
                  <a:gd name="connsiteY18" fmla="*/ 733940 h 1839666"/>
                  <a:gd name="connsiteX19" fmla="*/ 2237939 w 3222688"/>
                  <a:gd name="connsiteY19" fmla="*/ 504421 h 1839666"/>
                  <a:gd name="connsiteX20" fmla="*/ 2456086 w 3222688"/>
                  <a:gd name="connsiteY20" fmla="*/ 47451 h 1839666"/>
                  <a:gd name="connsiteX21" fmla="*/ 2703870 w 3222688"/>
                  <a:gd name="connsiteY21" fmla="*/ 48829 h 1839666"/>
                  <a:gd name="connsiteX22" fmla="*/ 2924429 w 3222688"/>
                  <a:gd name="connsiteY22" fmla="*/ 191159 h 1839666"/>
                  <a:gd name="connsiteX23" fmla="*/ 3090192 w 3222688"/>
                  <a:gd name="connsiteY23" fmla="*/ 373120 h 1839666"/>
                  <a:gd name="connsiteX24" fmla="*/ 3163252 w 3222688"/>
                  <a:gd name="connsiteY24" fmla="*/ 472716 h 1839666"/>
                  <a:gd name="connsiteX25" fmla="*/ 3221838 w 3222688"/>
                  <a:gd name="connsiteY25" fmla="*/ 568866 h 1839666"/>
                  <a:gd name="connsiteX26" fmla="*/ 3144298 w 3222688"/>
                  <a:gd name="connsiteY26" fmla="*/ 678456 h 1839666"/>
                  <a:gd name="connsiteX27" fmla="*/ 3052973 w 3222688"/>
                  <a:gd name="connsiteY27" fmla="*/ 809068 h 1839666"/>
                  <a:gd name="connsiteX28" fmla="*/ 2843787 w 3222688"/>
                  <a:gd name="connsiteY28" fmla="*/ 1117506 h 1839666"/>
                  <a:gd name="connsiteX29" fmla="*/ 2633222 w 3222688"/>
                  <a:gd name="connsiteY29" fmla="*/ 1490044 h 1839666"/>
                  <a:gd name="connsiteX30" fmla="*/ 2628397 w 3222688"/>
                  <a:gd name="connsiteY30" fmla="*/ 1502795 h 1839666"/>
                  <a:gd name="connsiteX0" fmla="*/ 2517016 w 3111307"/>
                  <a:gd name="connsiteY0" fmla="*/ 1502795 h 1839666"/>
                  <a:gd name="connsiteX1" fmla="*/ 2402946 w 3111307"/>
                  <a:gd name="connsiteY1" fmla="*/ 1713704 h 1839666"/>
                  <a:gd name="connsiteX2" fmla="*/ 2328852 w 3111307"/>
                  <a:gd name="connsiteY2" fmla="*/ 1819504 h 1839666"/>
                  <a:gd name="connsiteX3" fmla="*/ 2211336 w 3111307"/>
                  <a:gd name="connsiteY3" fmla="*/ 1836735 h 1839666"/>
                  <a:gd name="connsiteX4" fmla="*/ 21600 w 3111307"/>
                  <a:gd name="connsiteY4" fmla="*/ 1836735 h 1839666"/>
                  <a:gd name="connsiteX5" fmla="*/ 2990 w 3111307"/>
                  <a:gd name="connsiteY5" fmla="*/ 225621 h 1839666"/>
                  <a:gd name="connsiteX6" fmla="*/ 106377 w 3111307"/>
                  <a:gd name="connsiteY6" fmla="*/ 212181 h 1839666"/>
                  <a:gd name="connsiteX7" fmla="*/ 183228 w 3111307"/>
                  <a:gd name="connsiteY7" fmla="*/ 200119 h 1839666"/>
                  <a:gd name="connsiteX8" fmla="*/ 331072 w 3111307"/>
                  <a:gd name="connsiteY8" fmla="*/ 279727 h 1839666"/>
                  <a:gd name="connsiteX9" fmla="*/ 381387 w 3111307"/>
                  <a:gd name="connsiteY9" fmla="*/ 340381 h 1839666"/>
                  <a:gd name="connsiteX10" fmla="*/ 494078 w 3111307"/>
                  <a:gd name="connsiteY10" fmla="*/ 477541 h 1839666"/>
                  <a:gd name="connsiteX11" fmla="*/ 510965 w 3111307"/>
                  <a:gd name="connsiteY11" fmla="*/ 548878 h 1839666"/>
                  <a:gd name="connsiteX12" fmla="*/ 569206 w 3111307"/>
                  <a:gd name="connsiteY12" fmla="*/ 583340 h 1839666"/>
                  <a:gd name="connsiteX13" fmla="*/ 667424 w 3111307"/>
                  <a:gd name="connsiteY13" fmla="*/ 640203 h 1839666"/>
                  <a:gd name="connsiteX14" fmla="*/ 1069599 w 3111307"/>
                  <a:gd name="connsiteY14" fmla="*/ 834915 h 1839666"/>
                  <a:gd name="connsiteX15" fmla="*/ 1416635 w 3111307"/>
                  <a:gd name="connsiteY15" fmla="*/ 916591 h 1839666"/>
                  <a:gd name="connsiteX16" fmla="*/ 1762292 w 3111307"/>
                  <a:gd name="connsiteY16" fmla="*/ 954499 h 1839666"/>
                  <a:gd name="connsiteX17" fmla="*/ 1854995 w 3111307"/>
                  <a:gd name="connsiteY17" fmla="*/ 917969 h 1839666"/>
                  <a:gd name="connsiteX18" fmla="*/ 1996980 w 3111307"/>
                  <a:gd name="connsiteY18" fmla="*/ 733940 h 1839666"/>
                  <a:gd name="connsiteX19" fmla="*/ 2126558 w 3111307"/>
                  <a:gd name="connsiteY19" fmla="*/ 504421 h 1839666"/>
                  <a:gd name="connsiteX20" fmla="*/ 2344705 w 3111307"/>
                  <a:gd name="connsiteY20" fmla="*/ 47451 h 1839666"/>
                  <a:gd name="connsiteX21" fmla="*/ 2592489 w 3111307"/>
                  <a:gd name="connsiteY21" fmla="*/ 48829 h 1839666"/>
                  <a:gd name="connsiteX22" fmla="*/ 2813048 w 3111307"/>
                  <a:gd name="connsiteY22" fmla="*/ 191159 h 1839666"/>
                  <a:gd name="connsiteX23" fmla="*/ 2978811 w 3111307"/>
                  <a:gd name="connsiteY23" fmla="*/ 373120 h 1839666"/>
                  <a:gd name="connsiteX24" fmla="*/ 3051871 w 3111307"/>
                  <a:gd name="connsiteY24" fmla="*/ 472716 h 1839666"/>
                  <a:gd name="connsiteX25" fmla="*/ 3110457 w 3111307"/>
                  <a:gd name="connsiteY25" fmla="*/ 568866 h 1839666"/>
                  <a:gd name="connsiteX26" fmla="*/ 3032917 w 3111307"/>
                  <a:gd name="connsiteY26" fmla="*/ 678456 h 1839666"/>
                  <a:gd name="connsiteX27" fmla="*/ 2941592 w 3111307"/>
                  <a:gd name="connsiteY27" fmla="*/ 809068 h 1839666"/>
                  <a:gd name="connsiteX28" fmla="*/ 2732406 w 3111307"/>
                  <a:gd name="connsiteY28" fmla="*/ 1117506 h 1839666"/>
                  <a:gd name="connsiteX29" fmla="*/ 2521841 w 3111307"/>
                  <a:gd name="connsiteY29" fmla="*/ 1490044 h 1839666"/>
                  <a:gd name="connsiteX30" fmla="*/ 2517016 w 3111307"/>
                  <a:gd name="connsiteY30" fmla="*/ 1502795 h 1839666"/>
                  <a:gd name="connsiteX0" fmla="*/ 2518960 w 3113251"/>
                  <a:gd name="connsiteY0" fmla="*/ 1502795 h 1839666"/>
                  <a:gd name="connsiteX1" fmla="*/ 2404890 w 3113251"/>
                  <a:gd name="connsiteY1" fmla="*/ 1713704 h 1839666"/>
                  <a:gd name="connsiteX2" fmla="*/ 2330796 w 3113251"/>
                  <a:gd name="connsiteY2" fmla="*/ 1819504 h 1839666"/>
                  <a:gd name="connsiteX3" fmla="*/ 2213280 w 3113251"/>
                  <a:gd name="connsiteY3" fmla="*/ 1836735 h 1839666"/>
                  <a:gd name="connsiteX4" fmla="*/ 23544 w 3113251"/>
                  <a:gd name="connsiteY4" fmla="*/ 1836735 h 1839666"/>
                  <a:gd name="connsiteX5" fmla="*/ 4934 w 3113251"/>
                  <a:gd name="connsiteY5" fmla="*/ 225621 h 1839666"/>
                  <a:gd name="connsiteX6" fmla="*/ 108321 w 3113251"/>
                  <a:gd name="connsiteY6" fmla="*/ 212181 h 1839666"/>
                  <a:gd name="connsiteX7" fmla="*/ 185172 w 3113251"/>
                  <a:gd name="connsiteY7" fmla="*/ 200119 h 1839666"/>
                  <a:gd name="connsiteX8" fmla="*/ 333016 w 3113251"/>
                  <a:gd name="connsiteY8" fmla="*/ 279727 h 1839666"/>
                  <a:gd name="connsiteX9" fmla="*/ 383331 w 3113251"/>
                  <a:gd name="connsiteY9" fmla="*/ 340381 h 1839666"/>
                  <a:gd name="connsiteX10" fmla="*/ 496022 w 3113251"/>
                  <a:gd name="connsiteY10" fmla="*/ 477541 h 1839666"/>
                  <a:gd name="connsiteX11" fmla="*/ 512909 w 3113251"/>
                  <a:gd name="connsiteY11" fmla="*/ 548878 h 1839666"/>
                  <a:gd name="connsiteX12" fmla="*/ 571150 w 3113251"/>
                  <a:gd name="connsiteY12" fmla="*/ 583340 h 1839666"/>
                  <a:gd name="connsiteX13" fmla="*/ 669368 w 3113251"/>
                  <a:gd name="connsiteY13" fmla="*/ 640203 h 1839666"/>
                  <a:gd name="connsiteX14" fmla="*/ 1071543 w 3113251"/>
                  <a:gd name="connsiteY14" fmla="*/ 834915 h 1839666"/>
                  <a:gd name="connsiteX15" fmla="*/ 1418579 w 3113251"/>
                  <a:gd name="connsiteY15" fmla="*/ 916591 h 1839666"/>
                  <a:gd name="connsiteX16" fmla="*/ 1764236 w 3113251"/>
                  <a:gd name="connsiteY16" fmla="*/ 954499 h 1839666"/>
                  <a:gd name="connsiteX17" fmla="*/ 1856939 w 3113251"/>
                  <a:gd name="connsiteY17" fmla="*/ 917969 h 1839666"/>
                  <a:gd name="connsiteX18" fmla="*/ 1998924 w 3113251"/>
                  <a:gd name="connsiteY18" fmla="*/ 733940 h 1839666"/>
                  <a:gd name="connsiteX19" fmla="*/ 2128502 w 3113251"/>
                  <a:gd name="connsiteY19" fmla="*/ 504421 h 1839666"/>
                  <a:gd name="connsiteX20" fmla="*/ 2346649 w 3113251"/>
                  <a:gd name="connsiteY20" fmla="*/ 47451 h 1839666"/>
                  <a:gd name="connsiteX21" fmla="*/ 2594433 w 3113251"/>
                  <a:gd name="connsiteY21" fmla="*/ 48829 h 1839666"/>
                  <a:gd name="connsiteX22" fmla="*/ 2814992 w 3113251"/>
                  <a:gd name="connsiteY22" fmla="*/ 191159 h 1839666"/>
                  <a:gd name="connsiteX23" fmla="*/ 2980755 w 3113251"/>
                  <a:gd name="connsiteY23" fmla="*/ 373120 h 1839666"/>
                  <a:gd name="connsiteX24" fmla="*/ 3053815 w 3113251"/>
                  <a:gd name="connsiteY24" fmla="*/ 472716 h 1839666"/>
                  <a:gd name="connsiteX25" fmla="*/ 3112401 w 3113251"/>
                  <a:gd name="connsiteY25" fmla="*/ 568866 h 1839666"/>
                  <a:gd name="connsiteX26" fmla="*/ 3034861 w 3113251"/>
                  <a:gd name="connsiteY26" fmla="*/ 678456 h 1839666"/>
                  <a:gd name="connsiteX27" fmla="*/ 2943536 w 3113251"/>
                  <a:gd name="connsiteY27" fmla="*/ 809068 h 1839666"/>
                  <a:gd name="connsiteX28" fmla="*/ 2734350 w 3113251"/>
                  <a:gd name="connsiteY28" fmla="*/ 1117506 h 1839666"/>
                  <a:gd name="connsiteX29" fmla="*/ 2523785 w 3113251"/>
                  <a:gd name="connsiteY29" fmla="*/ 1490044 h 1839666"/>
                  <a:gd name="connsiteX30" fmla="*/ 2518960 w 3113251"/>
                  <a:gd name="connsiteY30" fmla="*/ 1502795 h 1839666"/>
                  <a:gd name="connsiteX0" fmla="*/ 2516088 w 3110379"/>
                  <a:gd name="connsiteY0" fmla="*/ 1502795 h 1844494"/>
                  <a:gd name="connsiteX1" fmla="*/ 2402018 w 3110379"/>
                  <a:gd name="connsiteY1" fmla="*/ 1713704 h 1844494"/>
                  <a:gd name="connsiteX2" fmla="*/ 2327924 w 3110379"/>
                  <a:gd name="connsiteY2" fmla="*/ 1819504 h 1844494"/>
                  <a:gd name="connsiteX3" fmla="*/ 2210408 w 3110379"/>
                  <a:gd name="connsiteY3" fmla="*/ 1836735 h 1844494"/>
                  <a:gd name="connsiteX4" fmla="*/ 63945 w 3110379"/>
                  <a:gd name="connsiteY4" fmla="*/ 1750188 h 1844494"/>
                  <a:gd name="connsiteX5" fmla="*/ 2062 w 3110379"/>
                  <a:gd name="connsiteY5" fmla="*/ 225621 h 1844494"/>
                  <a:gd name="connsiteX6" fmla="*/ 105449 w 3110379"/>
                  <a:gd name="connsiteY6" fmla="*/ 212181 h 1844494"/>
                  <a:gd name="connsiteX7" fmla="*/ 182300 w 3110379"/>
                  <a:gd name="connsiteY7" fmla="*/ 200119 h 1844494"/>
                  <a:gd name="connsiteX8" fmla="*/ 330144 w 3110379"/>
                  <a:gd name="connsiteY8" fmla="*/ 279727 h 1844494"/>
                  <a:gd name="connsiteX9" fmla="*/ 380459 w 3110379"/>
                  <a:gd name="connsiteY9" fmla="*/ 340381 h 1844494"/>
                  <a:gd name="connsiteX10" fmla="*/ 493150 w 3110379"/>
                  <a:gd name="connsiteY10" fmla="*/ 477541 h 1844494"/>
                  <a:gd name="connsiteX11" fmla="*/ 510037 w 3110379"/>
                  <a:gd name="connsiteY11" fmla="*/ 548878 h 1844494"/>
                  <a:gd name="connsiteX12" fmla="*/ 568278 w 3110379"/>
                  <a:gd name="connsiteY12" fmla="*/ 583340 h 1844494"/>
                  <a:gd name="connsiteX13" fmla="*/ 666496 w 3110379"/>
                  <a:gd name="connsiteY13" fmla="*/ 640203 h 1844494"/>
                  <a:gd name="connsiteX14" fmla="*/ 1068671 w 3110379"/>
                  <a:gd name="connsiteY14" fmla="*/ 834915 h 1844494"/>
                  <a:gd name="connsiteX15" fmla="*/ 1415707 w 3110379"/>
                  <a:gd name="connsiteY15" fmla="*/ 916591 h 1844494"/>
                  <a:gd name="connsiteX16" fmla="*/ 1761364 w 3110379"/>
                  <a:gd name="connsiteY16" fmla="*/ 954499 h 1844494"/>
                  <a:gd name="connsiteX17" fmla="*/ 1854067 w 3110379"/>
                  <a:gd name="connsiteY17" fmla="*/ 917969 h 1844494"/>
                  <a:gd name="connsiteX18" fmla="*/ 1996052 w 3110379"/>
                  <a:gd name="connsiteY18" fmla="*/ 733940 h 1844494"/>
                  <a:gd name="connsiteX19" fmla="*/ 2125630 w 3110379"/>
                  <a:gd name="connsiteY19" fmla="*/ 504421 h 1844494"/>
                  <a:gd name="connsiteX20" fmla="*/ 2343777 w 3110379"/>
                  <a:gd name="connsiteY20" fmla="*/ 47451 h 1844494"/>
                  <a:gd name="connsiteX21" fmla="*/ 2591561 w 3110379"/>
                  <a:gd name="connsiteY21" fmla="*/ 48829 h 1844494"/>
                  <a:gd name="connsiteX22" fmla="*/ 2812120 w 3110379"/>
                  <a:gd name="connsiteY22" fmla="*/ 191159 h 1844494"/>
                  <a:gd name="connsiteX23" fmla="*/ 2977883 w 3110379"/>
                  <a:gd name="connsiteY23" fmla="*/ 373120 h 1844494"/>
                  <a:gd name="connsiteX24" fmla="*/ 3050943 w 3110379"/>
                  <a:gd name="connsiteY24" fmla="*/ 472716 h 1844494"/>
                  <a:gd name="connsiteX25" fmla="*/ 3109529 w 3110379"/>
                  <a:gd name="connsiteY25" fmla="*/ 568866 h 1844494"/>
                  <a:gd name="connsiteX26" fmla="*/ 3031989 w 3110379"/>
                  <a:gd name="connsiteY26" fmla="*/ 678456 h 1844494"/>
                  <a:gd name="connsiteX27" fmla="*/ 2940664 w 3110379"/>
                  <a:gd name="connsiteY27" fmla="*/ 809068 h 1844494"/>
                  <a:gd name="connsiteX28" fmla="*/ 2731478 w 3110379"/>
                  <a:gd name="connsiteY28" fmla="*/ 1117506 h 1844494"/>
                  <a:gd name="connsiteX29" fmla="*/ 2520913 w 3110379"/>
                  <a:gd name="connsiteY29" fmla="*/ 1490044 h 1844494"/>
                  <a:gd name="connsiteX30" fmla="*/ 2516088 w 3110379"/>
                  <a:gd name="connsiteY30" fmla="*/ 1502795 h 1844494"/>
                  <a:gd name="connsiteX0" fmla="*/ 2515903 w 3110194"/>
                  <a:gd name="connsiteY0" fmla="*/ 1502795 h 1838547"/>
                  <a:gd name="connsiteX1" fmla="*/ 2401833 w 3110194"/>
                  <a:gd name="connsiteY1" fmla="*/ 1713704 h 1838547"/>
                  <a:gd name="connsiteX2" fmla="*/ 2327739 w 3110194"/>
                  <a:gd name="connsiteY2" fmla="*/ 1819504 h 1838547"/>
                  <a:gd name="connsiteX3" fmla="*/ 2210223 w 3110194"/>
                  <a:gd name="connsiteY3" fmla="*/ 1836735 h 1838547"/>
                  <a:gd name="connsiteX4" fmla="*/ 70972 w 3110194"/>
                  <a:gd name="connsiteY4" fmla="*/ 1836735 h 1838547"/>
                  <a:gd name="connsiteX5" fmla="*/ 1877 w 3110194"/>
                  <a:gd name="connsiteY5" fmla="*/ 225621 h 1838547"/>
                  <a:gd name="connsiteX6" fmla="*/ 105264 w 3110194"/>
                  <a:gd name="connsiteY6" fmla="*/ 212181 h 1838547"/>
                  <a:gd name="connsiteX7" fmla="*/ 182115 w 3110194"/>
                  <a:gd name="connsiteY7" fmla="*/ 200119 h 1838547"/>
                  <a:gd name="connsiteX8" fmla="*/ 329959 w 3110194"/>
                  <a:gd name="connsiteY8" fmla="*/ 279727 h 1838547"/>
                  <a:gd name="connsiteX9" fmla="*/ 380274 w 3110194"/>
                  <a:gd name="connsiteY9" fmla="*/ 340381 h 1838547"/>
                  <a:gd name="connsiteX10" fmla="*/ 492965 w 3110194"/>
                  <a:gd name="connsiteY10" fmla="*/ 477541 h 1838547"/>
                  <a:gd name="connsiteX11" fmla="*/ 509852 w 3110194"/>
                  <a:gd name="connsiteY11" fmla="*/ 548878 h 1838547"/>
                  <a:gd name="connsiteX12" fmla="*/ 568093 w 3110194"/>
                  <a:gd name="connsiteY12" fmla="*/ 583340 h 1838547"/>
                  <a:gd name="connsiteX13" fmla="*/ 666311 w 3110194"/>
                  <a:gd name="connsiteY13" fmla="*/ 640203 h 1838547"/>
                  <a:gd name="connsiteX14" fmla="*/ 1068486 w 3110194"/>
                  <a:gd name="connsiteY14" fmla="*/ 834915 h 1838547"/>
                  <a:gd name="connsiteX15" fmla="*/ 1415522 w 3110194"/>
                  <a:gd name="connsiteY15" fmla="*/ 916591 h 1838547"/>
                  <a:gd name="connsiteX16" fmla="*/ 1761179 w 3110194"/>
                  <a:gd name="connsiteY16" fmla="*/ 954499 h 1838547"/>
                  <a:gd name="connsiteX17" fmla="*/ 1853882 w 3110194"/>
                  <a:gd name="connsiteY17" fmla="*/ 917969 h 1838547"/>
                  <a:gd name="connsiteX18" fmla="*/ 1995867 w 3110194"/>
                  <a:gd name="connsiteY18" fmla="*/ 733940 h 1838547"/>
                  <a:gd name="connsiteX19" fmla="*/ 2125445 w 3110194"/>
                  <a:gd name="connsiteY19" fmla="*/ 504421 h 1838547"/>
                  <a:gd name="connsiteX20" fmla="*/ 2343592 w 3110194"/>
                  <a:gd name="connsiteY20" fmla="*/ 47451 h 1838547"/>
                  <a:gd name="connsiteX21" fmla="*/ 2591376 w 3110194"/>
                  <a:gd name="connsiteY21" fmla="*/ 48829 h 1838547"/>
                  <a:gd name="connsiteX22" fmla="*/ 2811935 w 3110194"/>
                  <a:gd name="connsiteY22" fmla="*/ 191159 h 1838547"/>
                  <a:gd name="connsiteX23" fmla="*/ 2977698 w 3110194"/>
                  <a:gd name="connsiteY23" fmla="*/ 373120 h 1838547"/>
                  <a:gd name="connsiteX24" fmla="*/ 3050758 w 3110194"/>
                  <a:gd name="connsiteY24" fmla="*/ 472716 h 1838547"/>
                  <a:gd name="connsiteX25" fmla="*/ 3109344 w 3110194"/>
                  <a:gd name="connsiteY25" fmla="*/ 568866 h 1838547"/>
                  <a:gd name="connsiteX26" fmla="*/ 3031804 w 3110194"/>
                  <a:gd name="connsiteY26" fmla="*/ 678456 h 1838547"/>
                  <a:gd name="connsiteX27" fmla="*/ 2940479 w 3110194"/>
                  <a:gd name="connsiteY27" fmla="*/ 809068 h 1838547"/>
                  <a:gd name="connsiteX28" fmla="*/ 2731293 w 3110194"/>
                  <a:gd name="connsiteY28" fmla="*/ 1117506 h 1838547"/>
                  <a:gd name="connsiteX29" fmla="*/ 2520728 w 3110194"/>
                  <a:gd name="connsiteY29" fmla="*/ 1490044 h 1838547"/>
                  <a:gd name="connsiteX30" fmla="*/ 2515903 w 3110194"/>
                  <a:gd name="connsiteY30" fmla="*/ 1502795 h 1838547"/>
                  <a:gd name="connsiteX0" fmla="*/ 2515903 w 3110194"/>
                  <a:gd name="connsiteY0" fmla="*/ 1502795 h 1838547"/>
                  <a:gd name="connsiteX1" fmla="*/ 2401833 w 3110194"/>
                  <a:gd name="connsiteY1" fmla="*/ 1713704 h 1838547"/>
                  <a:gd name="connsiteX2" fmla="*/ 2327739 w 3110194"/>
                  <a:gd name="connsiteY2" fmla="*/ 1819504 h 1838547"/>
                  <a:gd name="connsiteX3" fmla="*/ 2210223 w 3110194"/>
                  <a:gd name="connsiteY3" fmla="*/ 1836735 h 1838547"/>
                  <a:gd name="connsiteX4" fmla="*/ 70972 w 3110194"/>
                  <a:gd name="connsiteY4" fmla="*/ 1836735 h 1838547"/>
                  <a:gd name="connsiteX5" fmla="*/ 1877 w 3110194"/>
                  <a:gd name="connsiteY5" fmla="*/ 225621 h 1838547"/>
                  <a:gd name="connsiteX6" fmla="*/ 105264 w 3110194"/>
                  <a:gd name="connsiteY6" fmla="*/ 212181 h 1838547"/>
                  <a:gd name="connsiteX7" fmla="*/ 182115 w 3110194"/>
                  <a:gd name="connsiteY7" fmla="*/ 200119 h 1838547"/>
                  <a:gd name="connsiteX8" fmla="*/ 329959 w 3110194"/>
                  <a:gd name="connsiteY8" fmla="*/ 279727 h 1838547"/>
                  <a:gd name="connsiteX9" fmla="*/ 380274 w 3110194"/>
                  <a:gd name="connsiteY9" fmla="*/ 340381 h 1838547"/>
                  <a:gd name="connsiteX10" fmla="*/ 492965 w 3110194"/>
                  <a:gd name="connsiteY10" fmla="*/ 477541 h 1838547"/>
                  <a:gd name="connsiteX11" fmla="*/ 509852 w 3110194"/>
                  <a:gd name="connsiteY11" fmla="*/ 548878 h 1838547"/>
                  <a:gd name="connsiteX12" fmla="*/ 568093 w 3110194"/>
                  <a:gd name="connsiteY12" fmla="*/ 583340 h 1838547"/>
                  <a:gd name="connsiteX13" fmla="*/ 666311 w 3110194"/>
                  <a:gd name="connsiteY13" fmla="*/ 640203 h 1838547"/>
                  <a:gd name="connsiteX14" fmla="*/ 1068486 w 3110194"/>
                  <a:gd name="connsiteY14" fmla="*/ 834915 h 1838547"/>
                  <a:gd name="connsiteX15" fmla="*/ 1415522 w 3110194"/>
                  <a:gd name="connsiteY15" fmla="*/ 916591 h 1838547"/>
                  <a:gd name="connsiteX16" fmla="*/ 1761179 w 3110194"/>
                  <a:gd name="connsiteY16" fmla="*/ 954499 h 1838547"/>
                  <a:gd name="connsiteX17" fmla="*/ 1853882 w 3110194"/>
                  <a:gd name="connsiteY17" fmla="*/ 917969 h 1838547"/>
                  <a:gd name="connsiteX18" fmla="*/ 1995867 w 3110194"/>
                  <a:gd name="connsiteY18" fmla="*/ 733940 h 1838547"/>
                  <a:gd name="connsiteX19" fmla="*/ 2125445 w 3110194"/>
                  <a:gd name="connsiteY19" fmla="*/ 504421 h 1838547"/>
                  <a:gd name="connsiteX20" fmla="*/ 2343592 w 3110194"/>
                  <a:gd name="connsiteY20" fmla="*/ 47451 h 1838547"/>
                  <a:gd name="connsiteX21" fmla="*/ 2591376 w 3110194"/>
                  <a:gd name="connsiteY21" fmla="*/ 48829 h 1838547"/>
                  <a:gd name="connsiteX22" fmla="*/ 2811935 w 3110194"/>
                  <a:gd name="connsiteY22" fmla="*/ 191159 h 1838547"/>
                  <a:gd name="connsiteX23" fmla="*/ 2977698 w 3110194"/>
                  <a:gd name="connsiteY23" fmla="*/ 373120 h 1838547"/>
                  <a:gd name="connsiteX24" fmla="*/ 3050758 w 3110194"/>
                  <a:gd name="connsiteY24" fmla="*/ 472716 h 1838547"/>
                  <a:gd name="connsiteX25" fmla="*/ 3109344 w 3110194"/>
                  <a:gd name="connsiteY25" fmla="*/ 568866 h 1838547"/>
                  <a:gd name="connsiteX26" fmla="*/ 3031804 w 3110194"/>
                  <a:gd name="connsiteY26" fmla="*/ 678456 h 1838547"/>
                  <a:gd name="connsiteX27" fmla="*/ 2940479 w 3110194"/>
                  <a:gd name="connsiteY27" fmla="*/ 809068 h 1838547"/>
                  <a:gd name="connsiteX28" fmla="*/ 2731293 w 3110194"/>
                  <a:gd name="connsiteY28" fmla="*/ 1117506 h 1838547"/>
                  <a:gd name="connsiteX29" fmla="*/ 2520728 w 3110194"/>
                  <a:gd name="connsiteY29" fmla="*/ 1490044 h 1838547"/>
                  <a:gd name="connsiteX30" fmla="*/ 2515903 w 3110194"/>
                  <a:gd name="connsiteY30" fmla="*/ 1502795 h 1838547"/>
                  <a:gd name="connsiteX0" fmla="*/ 2596247 w 3190538"/>
                  <a:gd name="connsiteY0" fmla="*/ 1502795 h 1838547"/>
                  <a:gd name="connsiteX1" fmla="*/ 2482177 w 3190538"/>
                  <a:gd name="connsiteY1" fmla="*/ 1713704 h 1838547"/>
                  <a:gd name="connsiteX2" fmla="*/ 2408083 w 3190538"/>
                  <a:gd name="connsiteY2" fmla="*/ 1819504 h 1838547"/>
                  <a:gd name="connsiteX3" fmla="*/ 2290567 w 3190538"/>
                  <a:gd name="connsiteY3" fmla="*/ 1836735 h 1838547"/>
                  <a:gd name="connsiteX4" fmla="*/ 151316 w 3190538"/>
                  <a:gd name="connsiteY4" fmla="*/ 1836735 h 1838547"/>
                  <a:gd name="connsiteX5" fmla="*/ 185608 w 3190538"/>
                  <a:gd name="connsiteY5" fmla="*/ 212181 h 1838547"/>
                  <a:gd name="connsiteX6" fmla="*/ 262459 w 3190538"/>
                  <a:gd name="connsiteY6" fmla="*/ 200119 h 1838547"/>
                  <a:gd name="connsiteX7" fmla="*/ 410303 w 3190538"/>
                  <a:gd name="connsiteY7" fmla="*/ 279727 h 1838547"/>
                  <a:gd name="connsiteX8" fmla="*/ 460618 w 3190538"/>
                  <a:gd name="connsiteY8" fmla="*/ 340381 h 1838547"/>
                  <a:gd name="connsiteX9" fmla="*/ 573309 w 3190538"/>
                  <a:gd name="connsiteY9" fmla="*/ 477541 h 1838547"/>
                  <a:gd name="connsiteX10" fmla="*/ 590196 w 3190538"/>
                  <a:gd name="connsiteY10" fmla="*/ 548878 h 1838547"/>
                  <a:gd name="connsiteX11" fmla="*/ 648437 w 3190538"/>
                  <a:gd name="connsiteY11" fmla="*/ 583340 h 1838547"/>
                  <a:gd name="connsiteX12" fmla="*/ 746655 w 3190538"/>
                  <a:gd name="connsiteY12" fmla="*/ 640203 h 1838547"/>
                  <a:gd name="connsiteX13" fmla="*/ 1148830 w 3190538"/>
                  <a:gd name="connsiteY13" fmla="*/ 834915 h 1838547"/>
                  <a:gd name="connsiteX14" fmla="*/ 1495866 w 3190538"/>
                  <a:gd name="connsiteY14" fmla="*/ 916591 h 1838547"/>
                  <a:gd name="connsiteX15" fmla="*/ 1841523 w 3190538"/>
                  <a:gd name="connsiteY15" fmla="*/ 954499 h 1838547"/>
                  <a:gd name="connsiteX16" fmla="*/ 1934226 w 3190538"/>
                  <a:gd name="connsiteY16" fmla="*/ 917969 h 1838547"/>
                  <a:gd name="connsiteX17" fmla="*/ 2076211 w 3190538"/>
                  <a:gd name="connsiteY17" fmla="*/ 733940 h 1838547"/>
                  <a:gd name="connsiteX18" fmla="*/ 2205789 w 3190538"/>
                  <a:gd name="connsiteY18" fmla="*/ 504421 h 1838547"/>
                  <a:gd name="connsiteX19" fmla="*/ 2423936 w 3190538"/>
                  <a:gd name="connsiteY19" fmla="*/ 47451 h 1838547"/>
                  <a:gd name="connsiteX20" fmla="*/ 2671720 w 3190538"/>
                  <a:gd name="connsiteY20" fmla="*/ 48829 h 1838547"/>
                  <a:gd name="connsiteX21" fmla="*/ 2892279 w 3190538"/>
                  <a:gd name="connsiteY21" fmla="*/ 191159 h 1838547"/>
                  <a:gd name="connsiteX22" fmla="*/ 3058042 w 3190538"/>
                  <a:gd name="connsiteY22" fmla="*/ 373120 h 1838547"/>
                  <a:gd name="connsiteX23" fmla="*/ 3131102 w 3190538"/>
                  <a:gd name="connsiteY23" fmla="*/ 472716 h 1838547"/>
                  <a:gd name="connsiteX24" fmla="*/ 3189688 w 3190538"/>
                  <a:gd name="connsiteY24" fmla="*/ 568866 h 1838547"/>
                  <a:gd name="connsiteX25" fmla="*/ 3112148 w 3190538"/>
                  <a:gd name="connsiteY25" fmla="*/ 678456 h 1838547"/>
                  <a:gd name="connsiteX26" fmla="*/ 3020823 w 3190538"/>
                  <a:gd name="connsiteY26" fmla="*/ 809068 h 1838547"/>
                  <a:gd name="connsiteX27" fmla="*/ 2811637 w 3190538"/>
                  <a:gd name="connsiteY27" fmla="*/ 1117506 h 1838547"/>
                  <a:gd name="connsiteX28" fmla="*/ 2601072 w 3190538"/>
                  <a:gd name="connsiteY28" fmla="*/ 1490044 h 1838547"/>
                  <a:gd name="connsiteX29" fmla="*/ 2596247 w 3190538"/>
                  <a:gd name="connsiteY29" fmla="*/ 1502795 h 1838547"/>
                  <a:gd name="connsiteX0" fmla="*/ 2607524 w 3201815"/>
                  <a:gd name="connsiteY0" fmla="*/ 1502795 h 1838547"/>
                  <a:gd name="connsiteX1" fmla="*/ 2493454 w 3201815"/>
                  <a:gd name="connsiteY1" fmla="*/ 1713704 h 1838547"/>
                  <a:gd name="connsiteX2" fmla="*/ 2419360 w 3201815"/>
                  <a:gd name="connsiteY2" fmla="*/ 1819504 h 1838547"/>
                  <a:gd name="connsiteX3" fmla="*/ 2301844 w 3201815"/>
                  <a:gd name="connsiteY3" fmla="*/ 1836735 h 1838547"/>
                  <a:gd name="connsiteX4" fmla="*/ 162593 w 3201815"/>
                  <a:gd name="connsiteY4" fmla="*/ 1836735 h 1838547"/>
                  <a:gd name="connsiteX5" fmla="*/ 153612 w 3201815"/>
                  <a:gd name="connsiteY5" fmla="*/ 212181 h 1838547"/>
                  <a:gd name="connsiteX6" fmla="*/ 273736 w 3201815"/>
                  <a:gd name="connsiteY6" fmla="*/ 200119 h 1838547"/>
                  <a:gd name="connsiteX7" fmla="*/ 421580 w 3201815"/>
                  <a:gd name="connsiteY7" fmla="*/ 279727 h 1838547"/>
                  <a:gd name="connsiteX8" fmla="*/ 471895 w 3201815"/>
                  <a:gd name="connsiteY8" fmla="*/ 340381 h 1838547"/>
                  <a:gd name="connsiteX9" fmla="*/ 584586 w 3201815"/>
                  <a:gd name="connsiteY9" fmla="*/ 477541 h 1838547"/>
                  <a:gd name="connsiteX10" fmla="*/ 601473 w 3201815"/>
                  <a:gd name="connsiteY10" fmla="*/ 548878 h 1838547"/>
                  <a:gd name="connsiteX11" fmla="*/ 659714 w 3201815"/>
                  <a:gd name="connsiteY11" fmla="*/ 583340 h 1838547"/>
                  <a:gd name="connsiteX12" fmla="*/ 757932 w 3201815"/>
                  <a:gd name="connsiteY12" fmla="*/ 640203 h 1838547"/>
                  <a:gd name="connsiteX13" fmla="*/ 1160107 w 3201815"/>
                  <a:gd name="connsiteY13" fmla="*/ 834915 h 1838547"/>
                  <a:gd name="connsiteX14" fmla="*/ 1507143 w 3201815"/>
                  <a:gd name="connsiteY14" fmla="*/ 916591 h 1838547"/>
                  <a:gd name="connsiteX15" fmla="*/ 1852800 w 3201815"/>
                  <a:gd name="connsiteY15" fmla="*/ 954499 h 1838547"/>
                  <a:gd name="connsiteX16" fmla="*/ 1945503 w 3201815"/>
                  <a:gd name="connsiteY16" fmla="*/ 917969 h 1838547"/>
                  <a:gd name="connsiteX17" fmla="*/ 2087488 w 3201815"/>
                  <a:gd name="connsiteY17" fmla="*/ 733940 h 1838547"/>
                  <a:gd name="connsiteX18" fmla="*/ 2217066 w 3201815"/>
                  <a:gd name="connsiteY18" fmla="*/ 504421 h 1838547"/>
                  <a:gd name="connsiteX19" fmla="*/ 2435213 w 3201815"/>
                  <a:gd name="connsiteY19" fmla="*/ 47451 h 1838547"/>
                  <a:gd name="connsiteX20" fmla="*/ 2682997 w 3201815"/>
                  <a:gd name="connsiteY20" fmla="*/ 48829 h 1838547"/>
                  <a:gd name="connsiteX21" fmla="*/ 2903556 w 3201815"/>
                  <a:gd name="connsiteY21" fmla="*/ 191159 h 1838547"/>
                  <a:gd name="connsiteX22" fmla="*/ 3069319 w 3201815"/>
                  <a:gd name="connsiteY22" fmla="*/ 373120 h 1838547"/>
                  <a:gd name="connsiteX23" fmla="*/ 3142379 w 3201815"/>
                  <a:gd name="connsiteY23" fmla="*/ 472716 h 1838547"/>
                  <a:gd name="connsiteX24" fmla="*/ 3200965 w 3201815"/>
                  <a:gd name="connsiteY24" fmla="*/ 568866 h 1838547"/>
                  <a:gd name="connsiteX25" fmla="*/ 3123425 w 3201815"/>
                  <a:gd name="connsiteY25" fmla="*/ 678456 h 1838547"/>
                  <a:gd name="connsiteX26" fmla="*/ 3032100 w 3201815"/>
                  <a:gd name="connsiteY26" fmla="*/ 809068 h 1838547"/>
                  <a:gd name="connsiteX27" fmla="*/ 2822914 w 3201815"/>
                  <a:gd name="connsiteY27" fmla="*/ 1117506 h 1838547"/>
                  <a:gd name="connsiteX28" fmla="*/ 2612349 w 3201815"/>
                  <a:gd name="connsiteY28" fmla="*/ 1490044 h 1838547"/>
                  <a:gd name="connsiteX29" fmla="*/ 2607524 w 3201815"/>
                  <a:gd name="connsiteY29" fmla="*/ 1502795 h 1838547"/>
                  <a:gd name="connsiteX0" fmla="*/ 2604156 w 3198447"/>
                  <a:gd name="connsiteY0" fmla="*/ 1502795 h 1838547"/>
                  <a:gd name="connsiteX1" fmla="*/ 2490086 w 3198447"/>
                  <a:gd name="connsiteY1" fmla="*/ 1713704 h 1838547"/>
                  <a:gd name="connsiteX2" fmla="*/ 2415992 w 3198447"/>
                  <a:gd name="connsiteY2" fmla="*/ 1819504 h 1838547"/>
                  <a:gd name="connsiteX3" fmla="*/ 2298476 w 3198447"/>
                  <a:gd name="connsiteY3" fmla="*/ 1836735 h 1838547"/>
                  <a:gd name="connsiteX4" fmla="*/ 159225 w 3198447"/>
                  <a:gd name="connsiteY4" fmla="*/ 1836735 h 1838547"/>
                  <a:gd name="connsiteX5" fmla="*/ 150244 w 3198447"/>
                  <a:gd name="connsiteY5" fmla="*/ 212181 h 1838547"/>
                  <a:gd name="connsiteX6" fmla="*/ 270368 w 3198447"/>
                  <a:gd name="connsiteY6" fmla="*/ 200119 h 1838547"/>
                  <a:gd name="connsiteX7" fmla="*/ 418212 w 3198447"/>
                  <a:gd name="connsiteY7" fmla="*/ 279727 h 1838547"/>
                  <a:gd name="connsiteX8" fmla="*/ 468527 w 3198447"/>
                  <a:gd name="connsiteY8" fmla="*/ 340381 h 1838547"/>
                  <a:gd name="connsiteX9" fmla="*/ 581218 w 3198447"/>
                  <a:gd name="connsiteY9" fmla="*/ 477541 h 1838547"/>
                  <a:gd name="connsiteX10" fmla="*/ 598105 w 3198447"/>
                  <a:gd name="connsiteY10" fmla="*/ 548878 h 1838547"/>
                  <a:gd name="connsiteX11" fmla="*/ 656346 w 3198447"/>
                  <a:gd name="connsiteY11" fmla="*/ 583340 h 1838547"/>
                  <a:gd name="connsiteX12" fmla="*/ 754564 w 3198447"/>
                  <a:gd name="connsiteY12" fmla="*/ 640203 h 1838547"/>
                  <a:gd name="connsiteX13" fmla="*/ 1156739 w 3198447"/>
                  <a:gd name="connsiteY13" fmla="*/ 834915 h 1838547"/>
                  <a:gd name="connsiteX14" fmla="*/ 1503775 w 3198447"/>
                  <a:gd name="connsiteY14" fmla="*/ 916591 h 1838547"/>
                  <a:gd name="connsiteX15" fmla="*/ 1849432 w 3198447"/>
                  <a:gd name="connsiteY15" fmla="*/ 954499 h 1838547"/>
                  <a:gd name="connsiteX16" fmla="*/ 1942135 w 3198447"/>
                  <a:gd name="connsiteY16" fmla="*/ 917969 h 1838547"/>
                  <a:gd name="connsiteX17" fmla="*/ 2084120 w 3198447"/>
                  <a:gd name="connsiteY17" fmla="*/ 733940 h 1838547"/>
                  <a:gd name="connsiteX18" fmla="*/ 2213698 w 3198447"/>
                  <a:gd name="connsiteY18" fmla="*/ 504421 h 1838547"/>
                  <a:gd name="connsiteX19" fmla="*/ 2431845 w 3198447"/>
                  <a:gd name="connsiteY19" fmla="*/ 47451 h 1838547"/>
                  <a:gd name="connsiteX20" fmla="*/ 2679629 w 3198447"/>
                  <a:gd name="connsiteY20" fmla="*/ 48829 h 1838547"/>
                  <a:gd name="connsiteX21" fmla="*/ 2900188 w 3198447"/>
                  <a:gd name="connsiteY21" fmla="*/ 191159 h 1838547"/>
                  <a:gd name="connsiteX22" fmla="*/ 3065951 w 3198447"/>
                  <a:gd name="connsiteY22" fmla="*/ 373120 h 1838547"/>
                  <a:gd name="connsiteX23" fmla="*/ 3139011 w 3198447"/>
                  <a:gd name="connsiteY23" fmla="*/ 472716 h 1838547"/>
                  <a:gd name="connsiteX24" fmla="*/ 3197597 w 3198447"/>
                  <a:gd name="connsiteY24" fmla="*/ 568866 h 1838547"/>
                  <a:gd name="connsiteX25" fmla="*/ 3120057 w 3198447"/>
                  <a:gd name="connsiteY25" fmla="*/ 678456 h 1838547"/>
                  <a:gd name="connsiteX26" fmla="*/ 3028732 w 3198447"/>
                  <a:gd name="connsiteY26" fmla="*/ 809068 h 1838547"/>
                  <a:gd name="connsiteX27" fmla="*/ 2819546 w 3198447"/>
                  <a:gd name="connsiteY27" fmla="*/ 1117506 h 1838547"/>
                  <a:gd name="connsiteX28" fmla="*/ 2608981 w 3198447"/>
                  <a:gd name="connsiteY28" fmla="*/ 1490044 h 1838547"/>
                  <a:gd name="connsiteX29" fmla="*/ 2604156 w 3198447"/>
                  <a:gd name="connsiteY29" fmla="*/ 1502795 h 1838547"/>
                  <a:gd name="connsiteX0" fmla="*/ 2456040 w 3050331"/>
                  <a:gd name="connsiteY0" fmla="*/ 1502795 h 1838547"/>
                  <a:gd name="connsiteX1" fmla="*/ 2341970 w 3050331"/>
                  <a:gd name="connsiteY1" fmla="*/ 1713704 h 1838547"/>
                  <a:gd name="connsiteX2" fmla="*/ 2267876 w 3050331"/>
                  <a:gd name="connsiteY2" fmla="*/ 1819504 h 1838547"/>
                  <a:gd name="connsiteX3" fmla="*/ 2150360 w 3050331"/>
                  <a:gd name="connsiteY3" fmla="*/ 1836735 h 1838547"/>
                  <a:gd name="connsiteX4" fmla="*/ 11109 w 3050331"/>
                  <a:gd name="connsiteY4" fmla="*/ 1836735 h 1838547"/>
                  <a:gd name="connsiteX5" fmla="*/ 2128 w 3050331"/>
                  <a:gd name="connsiteY5" fmla="*/ 212181 h 1838547"/>
                  <a:gd name="connsiteX6" fmla="*/ 122252 w 3050331"/>
                  <a:gd name="connsiteY6" fmla="*/ 200119 h 1838547"/>
                  <a:gd name="connsiteX7" fmla="*/ 270096 w 3050331"/>
                  <a:gd name="connsiteY7" fmla="*/ 279727 h 1838547"/>
                  <a:gd name="connsiteX8" fmla="*/ 320411 w 3050331"/>
                  <a:gd name="connsiteY8" fmla="*/ 340381 h 1838547"/>
                  <a:gd name="connsiteX9" fmla="*/ 433102 w 3050331"/>
                  <a:gd name="connsiteY9" fmla="*/ 477541 h 1838547"/>
                  <a:gd name="connsiteX10" fmla="*/ 449989 w 3050331"/>
                  <a:gd name="connsiteY10" fmla="*/ 548878 h 1838547"/>
                  <a:gd name="connsiteX11" fmla="*/ 508230 w 3050331"/>
                  <a:gd name="connsiteY11" fmla="*/ 583340 h 1838547"/>
                  <a:gd name="connsiteX12" fmla="*/ 606448 w 3050331"/>
                  <a:gd name="connsiteY12" fmla="*/ 640203 h 1838547"/>
                  <a:gd name="connsiteX13" fmla="*/ 1008623 w 3050331"/>
                  <a:gd name="connsiteY13" fmla="*/ 834915 h 1838547"/>
                  <a:gd name="connsiteX14" fmla="*/ 1355659 w 3050331"/>
                  <a:gd name="connsiteY14" fmla="*/ 916591 h 1838547"/>
                  <a:gd name="connsiteX15" fmla="*/ 1701316 w 3050331"/>
                  <a:gd name="connsiteY15" fmla="*/ 954499 h 1838547"/>
                  <a:gd name="connsiteX16" fmla="*/ 1794019 w 3050331"/>
                  <a:gd name="connsiteY16" fmla="*/ 917969 h 1838547"/>
                  <a:gd name="connsiteX17" fmla="*/ 1936004 w 3050331"/>
                  <a:gd name="connsiteY17" fmla="*/ 733940 h 1838547"/>
                  <a:gd name="connsiteX18" fmla="*/ 2065582 w 3050331"/>
                  <a:gd name="connsiteY18" fmla="*/ 504421 h 1838547"/>
                  <a:gd name="connsiteX19" fmla="*/ 2283729 w 3050331"/>
                  <a:gd name="connsiteY19" fmla="*/ 47451 h 1838547"/>
                  <a:gd name="connsiteX20" fmla="*/ 2531513 w 3050331"/>
                  <a:gd name="connsiteY20" fmla="*/ 48829 h 1838547"/>
                  <a:gd name="connsiteX21" fmla="*/ 2752072 w 3050331"/>
                  <a:gd name="connsiteY21" fmla="*/ 191159 h 1838547"/>
                  <a:gd name="connsiteX22" fmla="*/ 2917835 w 3050331"/>
                  <a:gd name="connsiteY22" fmla="*/ 373120 h 1838547"/>
                  <a:gd name="connsiteX23" fmla="*/ 2990895 w 3050331"/>
                  <a:gd name="connsiteY23" fmla="*/ 472716 h 1838547"/>
                  <a:gd name="connsiteX24" fmla="*/ 3049481 w 3050331"/>
                  <a:gd name="connsiteY24" fmla="*/ 568866 h 1838547"/>
                  <a:gd name="connsiteX25" fmla="*/ 2971941 w 3050331"/>
                  <a:gd name="connsiteY25" fmla="*/ 678456 h 1838547"/>
                  <a:gd name="connsiteX26" fmla="*/ 2880616 w 3050331"/>
                  <a:gd name="connsiteY26" fmla="*/ 809068 h 1838547"/>
                  <a:gd name="connsiteX27" fmla="*/ 2671430 w 3050331"/>
                  <a:gd name="connsiteY27" fmla="*/ 1117506 h 1838547"/>
                  <a:gd name="connsiteX28" fmla="*/ 2460865 w 3050331"/>
                  <a:gd name="connsiteY28" fmla="*/ 1490044 h 1838547"/>
                  <a:gd name="connsiteX29" fmla="*/ 2456040 w 3050331"/>
                  <a:gd name="connsiteY29" fmla="*/ 1502795 h 1838547"/>
                  <a:gd name="connsiteX0" fmla="*/ 2454065 w 3048356"/>
                  <a:gd name="connsiteY0" fmla="*/ 1502795 h 1838547"/>
                  <a:gd name="connsiteX1" fmla="*/ 2339995 w 3048356"/>
                  <a:gd name="connsiteY1" fmla="*/ 1713704 h 1838547"/>
                  <a:gd name="connsiteX2" fmla="*/ 2265901 w 3048356"/>
                  <a:gd name="connsiteY2" fmla="*/ 1819504 h 1838547"/>
                  <a:gd name="connsiteX3" fmla="*/ 2148385 w 3048356"/>
                  <a:gd name="connsiteY3" fmla="*/ 1836735 h 1838547"/>
                  <a:gd name="connsiteX4" fmla="*/ 9134 w 3048356"/>
                  <a:gd name="connsiteY4" fmla="*/ 1836735 h 1838547"/>
                  <a:gd name="connsiteX5" fmla="*/ 153 w 3048356"/>
                  <a:gd name="connsiteY5" fmla="*/ 212181 h 1838547"/>
                  <a:gd name="connsiteX6" fmla="*/ 120277 w 3048356"/>
                  <a:gd name="connsiteY6" fmla="*/ 200119 h 1838547"/>
                  <a:gd name="connsiteX7" fmla="*/ 268121 w 3048356"/>
                  <a:gd name="connsiteY7" fmla="*/ 279727 h 1838547"/>
                  <a:gd name="connsiteX8" fmla="*/ 318436 w 3048356"/>
                  <a:gd name="connsiteY8" fmla="*/ 340381 h 1838547"/>
                  <a:gd name="connsiteX9" fmla="*/ 431127 w 3048356"/>
                  <a:gd name="connsiteY9" fmla="*/ 477541 h 1838547"/>
                  <a:gd name="connsiteX10" fmla="*/ 448014 w 3048356"/>
                  <a:gd name="connsiteY10" fmla="*/ 548878 h 1838547"/>
                  <a:gd name="connsiteX11" fmla="*/ 506255 w 3048356"/>
                  <a:gd name="connsiteY11" fmla="*/ 583340 h 1838547"/>
                  <a:gd name="connsiteX12" fmla="*/ 604473 w 3048356"/>
                  <a:gd name="connsiteY12" fmla="*/ 640203 h 1838547"/>
                  <a:gd name="connsiteX13" fmla="*/ 1006648 w 3048356"/>
                  <a:gd name="connsiteY13" fmla="*/ 834915 h 1838547"/>
                  <a:gd name="connsiteX14" fmla="*/ 1353684 w 3048356"/>
                  <a:gd name="connsiteY14" fmla="*/ 916591 h 1838547"/>
                  <a:gd name="connsiteX15" fmla="*/ 1699341 w 3048356"/>
                  <a:gd name="connsiteY15" fmla="*/ 954499 h 1838547"/>
                  <a:gd name="connsiteX16" fmla="*/ 1792044 w 3048356"/>
                  <a:gd name="connsiteY16" fmla="*/ 917969 h 1838547"/>
                  <a:gd name="connsiteX17" fmla="*/ 1934029 w 3048356"/>
                  <a:gd name="connsiteY17" fmla="*/ 733940 h 1838547"/>
                  <a:gd name="connsiteX18" fmla="*/ 2063607 w 3048356"/>
                  <a:gd name="connsiteY18" fmla="*/ 504421 h 1838547"/>
                  <a:gd name="connsiteX19" fmla="*/ 2281754 w 3048356"/>
                  <a:gd name="connsiteY19" fmla="*/ 47451 h 1838547"/>
                  <a:gd name="connsiteX20" fmla="*/ 2529538 w 3048356"/>
                  <a:gd name="connsiteY20" fmla="*/ 48829 h 1838547"/>
                  <a:gd name="connsiteX21" fmla="*/ 2750097 w 3048356"/>
                  <a:gd name="connsiteY21" fmla="*/ 191159 h 1838547"/>
                  <a:gd name="connsiteX22" fmla="*/ 2915860 w 3048356"/>
                  <a:gd name="connsiteY22" fmla="*/ 373120 h 1838547"/>
                  <a:gd name="connsiteX23" fmla="*/ 2988920 w 3048356"/>
                  <a:gd name="connsiteY23" fmla="*/ 472716 h 1838547"/>
                  <a:gd name="connsiteX24" fmla="*/ 3047506 w 3048356"/>
                  <a:gd name="connsiteY24" fmla="*/ 568866 h 1838547"/>
                  <a:gd name="connsiteX25" fmla="*/ 2969966 w 3048356"/>
                  <a:gd name="connsiteY25" fmla="*/ 678456 h 1838547"/>
                  <a:gd name="connsiteX26" fmla="*/ 2878641 w 3048356"/>
                  <a:gd name="connsiteY26" fmla="*/ 809068 h 1838547"/>
                  <a:gd name="connsiteX27" fmla="*/ 2669455 w 3048356"/>
                  <a:gd name="connsiteY27" fmla="*/ 1117506 h 1838547"/>
                  <a:gd name="connsiteX28" fmla="*/ 2458890 w 3048356"/>
                  <a:gd name="connsiteY28" fmla="*/ 1490044 h 1838547"/>
                  <a:gd name="connsiteX29" fmla="*/ 2454065 w 3048356"/>
                  <a:gd name="connsiteY29" fmla="*/ 1502795 h 1838547"/>
                  <a:gd name="connsiteX0" fmla="*/ 2460865 w 3055156"/>
                  <a:gd name="connsiteY0" fmla="*/ 1502795 h 1838547"/>
                  <a:gd name="connsiteX1" fmla="*/ 2346795 w 3055156"/>
                  <a:gd name="connsiteY1" fmla="*/ 1713704 h 1838547"/>
                  <a:gd name="connsiteX2" fmla="*/ 2272701 w 3055156"/>
                  <a:gd name="connsiteY2" fmla="*/ 1819504 h 1838547"/>
                  <a:gd name="connsiteX3" fmla="*/ 2155185 w 3055156"/>
                  <a:gd name="connsiteY3" fmla="*/ 1836735 h 1838547"/>
                  <a:gd name="connsiteX4" fmla="*/ 15934 w 3055156"/>
                  <a:gd name="connsiteY4" fmla="*/ 1836735 h 1838547"/>
                  <a:gd name="connsiteX5" fmla="*/ 6953 w 3055156"/>
                  <a:gd name="connsiteY5" fmla="*/ 212181 h 1838547"/>
                  <a:gd name="connsiteX6" fmla="*/ 127077 w 3055156"/>
                  <a:gd name="connsiteY6" fmla="*/ 200119 h 1838547"/>
                  <a:gd name="connsiteX7" fmla="*/ 274921 w 3055156"/>
                  <a:gd name="connsiteY7" fmla="*/ 279727 h 1838547"/>
                  <a:gd name="connsiteX8" fmla="*/ 325236 w 3055156"/>
                  <a:gd name="connsiteY8" fmla="*/ 340381 h 1838547"/>
                  <a:gd name="connsiteX9" fmla="*/ 437927 w 3055156"/>
                  <a:gd name="connsiteY9" fmla="*/ 477541 h 1838547"/>
                  <a:gd name="connsiteX10" fmla="*/ 454814 w 3055156"/>
                  <a:gd name="connsiteY10" fmla="*/ 548878 h 1838547"/>
                  <a:gd name="connsiteX11" fmla="*/ 513055 w 3055156"/>
                  <a:gd name="connsiteY11" fmla="*/ 583340 h 1838547"/>
                  <a:gd name="connsiteX12" fmla="*/ 611273 w 3055156"/>
                  <a:gd name="connsiteY12" fmla="*/ 640203 h 1838547"/>
                  <a:gd name="connsiteX13" fmla="*/ 1013448 w 3055156"/>
                  <a:gd name="connsiteY13" fmla="*/ 834915 h 1838547"/>
                  <a:gd name="connsiteX14" fmla="*/ 1360484 w 3055156"/>
                  <a:gd name="connsiteY14" fmla="*/ 916591 h 1838547"/>
                  <a:gd name="connsiteX15" fmla="*/ 1706141 w 3055156"/>
                  <a:gd name="connsiteY15" fmla="*/ 954499 h 1838547"/>
                  <a:gd name="connsiteX16" fmla="*/ 1798844 w 3055156"/>
                  <a:gd name="connsiteY16" fmla="*/ 917969 h 1838547"/>
                  <a:gd name="connsiteX17" fmla="*/ 1940829 w 3055156"/>
                  <a:gd name="connsiteY17" fmla="*/ 733940 h 1838547"/>
                  <a:gd name="connsiteX18" fmla="*/ 2070407 w 3055156"/>
                  <a:gd name="connsiteY18" fmla="*/ 504421 h 1838547"/>
                  <a:gd name="connsiteX19" fmla="*/ 2288554 w 3055156"/>
                  <a:gd name="connsiteY19" fmla="*/ 47451 h 1838547"/>
                  <a:gd name="connsiteX20" fmla="*/ 2536338 w 3055156"/>
                  <a:gd name="connsiteY20" fmla="*/ 48829 h 1838547"/>
                  <a:gd name="connsiteX21" fmla="*/ 2756897 w 3055156"/>
                  <a:gd name="connsiteY21" fmla="*/ 191159 h 1838547"/>
                  <a:gd name="connsiteX22" fmla="*/ 2922660 w 3055156"/>
                  <a:gd name="connsiteY22" fmla="*/ 373120 h 1838547"/>
                  <a:gd name="connsiteX23" fmla="*/ 2995720 w 3055156"/>
                  <a:gd name="connsiteY23" fmla="*/ 472716 h 1838547"/>
                  <a:gd name="connsiteX24" fmla="*/ 3054306 w 3055156"/>
                  <a:gd name="connsiteY24" fmla="*/ 568866 h 1838547"/>
                  <a:gd name="connsiteX25" fmla="*/ 2976766 w 3055156"/>
                  <a:gd name="connsiteY25" fmla="*/ 678456 h 1838547"/>
                  <a:gd name="connsiteX26" fmla="*/ 2885441 w 3055156"/>
                  <a:gd name="connsiteY26" fmla="*/ 809068 h 1838547"/>
                  <a:gd name="connsiteX27" fmla="*/ 2676255 w 3055156"/>
                  <a:gd name="connsiteY27" fmla="*/ 1117506 h 1838547"/>
                  <a:gd name="connsiteX28" fmla="*/ 2465690 w 3055156"/>
                  <a:gd name="connsiteY28" fmla="*/ 1490044 h 1838547"/>
                  <a:gd name="connsiteX29" fmla="*/ 2460865 w 3055156"/>
                  <a:gd name="connsiteY29" fmla="*/ 1502795 h 1838547"/>
                  <a:gd name="connsiteX0" fmla="*/ 2455004 w 3049295"/>
                  <a:gd name="connsiteY0" fmla="*/ 1502795 h 1838547"/>
                  <a:gd name="connsiteX1" fmla="*/ 2340934 w 3049295"/>
                  <a:gd name="connsiteY1" fmla="*/ 1713704 h 1838547"/>
                  <a:gd name="connsiteX2" fmla="*/ 2266840 w 3049295"/>
                  <a:gd name="connsiteY2" fmla="*/ 1819504 h 1838547"/>
                  <a:gd name="connsiteX3" fmla="*/ 2149324 w 3049295"/>
                  <a:gd name="connsiteY3" fmla="*/ 1836735 h 1838547"/>
                  <a:gd name="connsiteX4" fmla="*/ 10073 w 3049295"/>
                  <a:gd name="connsiteY4" fmla="*/ 1836735 h 1838547"/>
                  <a:gd name="connsiteX5" fmla="*/ 1092 w 3049295"/>
                  <a:gd name="connsiteY5" fmla="*/ 212181 h 1838547"/>
                  <a:gd name="connsiteX6" fmla="*/ 121216 w 3049295"/>
                  <a:gd name="connsiteY6" fmla="*/ 200119 h 1838547"/>
                  <a:gd name="connsiteX7" fmla="*/ 269060 w 3049295"/>
                  <a:gd name="connsiteY7" fmla="*/ 279727 h 1838547"/>
                  <a:gd name="connsiteX8" fmla="*/ 319375 w 3049295"/>
                  <a:gd name="connsiteY8" fmla="*/ 340381 h 1838547"/>
                  <a:gd name="connsiteX9" fmla="*/ 432066 w 3049295"/>
                  <a:gd name="connsiteY9" fmla="*/ 477541 h 1838547"/>
                  <a:gd name="connsiteX10" fmla="*/ 448953 w 3049295"/>
                  <a:gd name="connsiteY10" fmla="*/ 548878 h 1838547"/>
                  <a:gd name="connsiteX11" fmla="*/ 507194 w 3049295"/>
                  <a:gd name="connsiteY11" fmla="*/ 583340 h 1838547"/>
                  <a:gd name="connsiteX12" fmla="*/ 605412 w 3049295"/>
                  <a:gd name="connsiteY12" fmla="*/ 640203 h 1838547"/>
                  <a:gd name="connsiteX13" fmla="*/ 1007587 w 3049295"/>
                  <a:gd name="connsiteY13" fmla="*/ 834915 h 1838547"/>
                  <a:gd name="connsiteX14" fmla="*/ 1354623 w 3049295"/>
                  <a:gd name="connsiteY14" fmla="*/ 916591 h 1838547"/>
                  <a:gd name="connsiteX15" fmla="*/ 1700280 w 3049295"/>
                  <a:gd name="connsiteY15" fmla="*/ 954499 h 1838547"/>
                  <a:gd name="connsiteX16" fmla="*/ 1792983 w 3049295"/>
                  <a:gd name="connsiteY16" fmla="*/ 917969 h 1838547"/>
                  <a:gd name="connsiteX17" fmla="*/ 1934968 w 3049295"/>
                  <a:gd name="connsiteY17" fmla="*/ 733940 h 1838547"/>
                  <a:gd name="connsiteX18" fmla="*/ 2064546 w 3049295"/>
                  <a:gd name="connsiteY18" fmla="*/ 504421 h 1838547"/>
                  <a:gd name="connsiteX19" fmla="*/ 2282693 w 3049295"/>
                  <a:gd name="connsiteY19" fmla="*/ 47451 h 1838547"/>
                  <a:gd name="connsiteX20" fmla="*/ 2530477 w 3049295"/>
                  <a:gd name="connsiteY20" fmla="*/ 48829 h 1838547"/>
                  <a:gd name="connsiteX21" fmla="*/ 2751036 w 3049295"/>
                  <a:gd name="connsiteY21" fmla="*/ 191159 h 1838547"/>
                  <a:gd name="connsiteX22" fmla="*/ 2916799 w 3049295"/>
                  <a:gd name="connsiteY22" fmla="*/ 373120 h 1838547"/>
                  <a:gd name="connsiteX23" fmla="*/ 2989859 w 3049295"/>
                  <a:gd name="connsiteY23" fmla="*/ 472716 h 1838547"/>
                  <a:gd name="connsiteX24" fmla="*/ 3048445 w 3049295"/>
                  <a:gd name="connsiteY24" fmla="*/ 568866 h 1838547"/>
                  <a:gd name="connsiteX25" fmla="*/ 2970905 w 3049295"/>
                  <a:gd name="connsiteY25" fmla="*/ 678456 h 1838547"/>
                  <a:gd name="connsiteX26" fmla="*/ 2879580 w 3049295"/>
                  <a:gd name="connsiteY26" fmla="*/ 809068 h 1838547"/>
                  <a:gd name="connsiteX27" fmla="*/ 2670394 w 3049295"/>
                  <a:gd name="connsiteY27" fmla="*/ 1117506 h 1838547"/>
                  <a:gd name="connsiteX28" fmla="*/ 2459829 w 3049295"/>
                  <a:gd name="connsiteY28" fmla="*/ 1490044 h 1838547"/>
                  <a:gd name="connsiteX29" fmla="*/ 2455004 w 3049295"/>
                  <a:gd name="connsiteY29" fmla="*/ 1502795 h 1838547"/>
                  <a:gd name="connsiteX0" fmla="*/ 2449188 w 3043479"/>
                  <a:gd name="connsiteY0" fmla="*/ 1502795 h 1838547"/>
                  <a:gd name="connsiteX1" fmla="*/ 2335118 w 3043479"/>
                  <a:gd name="connsiteY1" fmla="*/ 1713704 h 1838547"/>
                  <a:gd name="connsiteX2" fmla="*/ 2261024 w 3043479"/>
                  <a:gd name="connsiteY2" fmla="*/ 1819504 h 1838547"/>
                  <a:gd name="connsiteX3" fmla="*/ 2143508 w 3043479"/>
                  <a:gd name="connsiteY3" fmla="*/ 1836735 h 1838547"/>
                  <a:gd name="connsiteX4" fmla="*/ 4257 w 3043479"/>
                  <a:gd name="connsiteY4" fmla="*/ 1836735 h 1838547"/>
                  <a:gd name="connsiteX5" fmla="*/ 2488 w 3043479"/>
                  <a:gd name="connsiteY5" fmla="*/ 255454 h 1838547"/>
                  <a:gd name="connsiteX6" fmla="*/ 115400 w 3043479"/>
                  <a:gd name="connsiteY6" fmla="*/ 200119 h 1838547"/>
                  <a:gd name="connsiteX7" fmla="*/ 263244 w 3043479"/>
                  <a:gd name="connsiteY7" fmla="*/ 279727 h 1838547"/>
                  <a:gd name="connsiteX8" fmla="*/ 313559 w 3043479"/>
                  <a:gd name="connsiteY8" fmla="*/ 340381 h 1838547"/>
                  <a:gd name="connsiteX9" fmla="*/ 426250 w 3043479"/>
                  <a:gd name="connsiteY9" fmla="*/ 477541 h 1838547"/>
                  <a:gd name="connsiteX10" fmla="*/ 443137 w 3043479"/>
                  <a:gd name="connsiteY10" fmla="*/ 548878 h 1838547"/>
                  <a:gd name="connsiteX11" fmla="*/ 501378 w 3043479"/>
                  <a:gd name="connsiteY11" fmla="*/ 583340 h 1838547"/>
                  <a:gd name="connsiteX12" fmla="*/ 599596 w 3043479"/>
                  <a:gd name="connsiteY12" fmla="*/ 640203 h 1838547"/>
                  <a:gd name="connsiteX13" fmla="*/ 1001771 w 3043479"/>
                  <a:gd name="connsiteY13" fmla="*/ 834915 h 1838547"/>
                  <a:gd name="connsiteX14" fmla="*/ 1348807 w 3043479"/>
                  <a:gd name="connsiteY14" fmla="*/ 916591 h 1838547"/>
                  <a:gd name="connsiteX15" fmla="*/ 1694464 w 3043479"/>
                  <a:gd name="connsiteY15" fmla="*/ 954499 h 1838547"/>
                  <a:gd name="connsiteX16" fmla="*/ 1787167 w 3043479"/>
                  <a:gd name="connsiteY16" fmla="*/ 917969 h 1838547"/>
                  <a:gd name="connsiteX17" fmla="*/ 1929152 w 3043479"/>
                  <a:gd name="connsiteY17" fmla="*/ 733940 h 1838547"/>
                  <a:gd name="connsiteX18" fmla="*/ 2058730 w 3043479"/>
                  <a:gd name="connsiteY18" fmla="*/ 504421 h 1838547"/>
                  <a:gd name="connsiteX19" fmla="*/ 2276877 w 3043479"/>
                  <a:gd name="connsiteY19" fmla="*/ 47451 h 1838547"/>
                  <a:gd name="connsiteX20" fmla="*/ 2524661 w 3043479"/>
                  <a:gd name="connsiteY20" fmla="*/ 48829 h 1838547"/>
                  <a:gd name="connsiteX21" fmla="*/ 2745220 w 3043479"/>
                  <a:gd name="connsiteY21" fmla="*/ 191159 h 1838547"/>
                  <a:gd name="connsiteX22" fmla="*/ 2910983 w 3043479"/>
                  <a:gd name="connsiteY22" fmla="*/ 373120 h 1838547"/>
                  <a:gd name="connsiteX23" fmla="*/ 2984043 w 3043479"/>
                  <a:gd name="connsiteY23" fmla="*/ 472716 h 1838547"/>
                  <a:gd name="connsiteX24" fmla="*/ 3042629 w 3043479"/>
                  <a:gd name="connsiteY24" fmla="*/ 568866 h 1838547"/>
                  <a:gd name="connsiteX25" fmla="*/ 2965089 w 3043479"/>
                  <a:gd name="connsiteY25" fmla="*/ 678456 h 1838547"/>
                  <a:gd name="connsiteX26" fmla="*/ 2873764 w 3043479"/>
                  <a:gd name="connsiteY26" fmla="*/ 809068 h 1838547"/>
                  <a:gd name="connsiteX27" fmla="*/ 2664578 w 3043479"/>
                  <a:gd name="connsiteY27" fmla="*/ 1117506 h 1838547"/>
                  <a:gd name="connsiteX28" fmla="*/ 2454013 w 3043479"/>
                  <a:gd name="connsiteY28" fmla="*/ 1490044 h 1838547"/>
                  <a:gd name="connsiteX29" fmla="*/ 2449188 w 3043479"/>
                  <a:gd name="connsiteY29" fmla="*/ 1502795 h 1838547"/>
                  <a:gd name="connsiteX0" fmla="*/ 2449188 w 3043479"/>
                  <a:gd name="connsiteY0" fmla="*/ 1502795 h 1838547"/>
                  <a:gd name="connsiteX1" fmla="*/ 2335118 w 3043479"/>
                  <a:gd name="connsiteY1" fmla="*/ 1713704 h 1838547"/>
                  <a:gd name="connsiteX2" fmla="*/ 2261024 w 3043479"/>
                  <a:gd name="connsiteY2" fmla="*/ 1819504 h 1838547"/>
                  <a:gd name="connsiteX3" fmla="*/ 2143508 w 3043479"/>
                  <a:gd name="connsiteY3" fmla="*/ 1836735 h 1838547"/>
                  <a:gd name="connsiteX4" fmla="*/ 4257 w 3043479"/>
                  <a:gd name="connsiteY4" fmla="*/ 1836735 h 1838547"/>
                  <a:gd name="connsiteX5" fmla="*/ 2488 w 3043479"/>
                  <a:gd name="connsiteY5" fmla="*/ 255454 h 1838547"/>
                  <a:gd name="connsiteX6" fmla="*/ 115400 w 3043479"/>
                  <a:gd name="connsiteY6" fmla="*/ 200119 h 1838547"/>
                  <a:gd name="connsiteX7" fmla="*/ 263244 w 3043479"/>
                  <a:gd name="connsiteY7" fmla="*/ 279727 h 1838547"/>
                  <a:gd name="connsiteX8" fmla="*/ 313559 w 3043479"/>
                  <a:gd name="connsiteY8" fmla="*/ 340381 h 1838547"/>
                  <a:gd name="connsiteX9" fmla="*/ 426250 w 3043479"/>
                  <a:gd name="connsiteY9" fmla="*/ 477541 h 1838547"/>
                  <a:gd name="connsiteX10" fmla="*/ 443137 w 3043479"/>
                  <a:gd name="connsiteY10" fmla="*/ 548878 h 1838547"/>
                  <a:gd name="connsiteX11" fmla="*/ 501378 w 3043479"/>
                  <a:gd name="connsiteY11" fmla="*/ 583340 h 1838547"/>
                  <a:gd name="connsiteX12" fmla="*/ 599596 w 3043479"/>
                  <a:gd name="connsiteY12" fmla="*/ 640203 h 1838547"/>
                  <a:gd name="connsiteX13" fmla="*/ 1001771 w 3043479"/>
                  <a:gd name="connsiteY13" fmla="*/ 834915 h 1838547"/>
                  <a:gd name="connsiteX14" fmla="*/ 1348807 w 3043479"/>
                  <a:gd name="connsiteY14" fmla="*/ 916591 h 1838547"/>
                  <a:gd name="connsiteX15" fmla="*/ 1694464 w 3043479"/>
                  <a:gd name="connsiteY15" fmla="*/ 954499 h 1838547"/>
                  <a:gd name="connsiteX16" fmla="*/ 1787167 w 3043479"/>
                  <a:gd name="connsiteY16" fmla="*/ 917969 h 1838547"/>
                  <a:gd name="connsiteX17" fmla="*/ 1929152 w 3043479"/>
                  <a:gd name="connsiteY17" fmla="*/ 733940 h 1838547"/>
                  <a:gd name="connsiteX18" fmla="*/ 2058730 w 3043479"/>
                  <a:gd name="connsiteY18" fmla="*/ 504421 h 1838547"/>
                  <a:gd name="connsiteX19" fmla="*/ 2276877 w 3043479"/>
                  <a:gd name="connsiteY19" fmla="*/ 47451 h 1838547"/>
                  <a:gd name="connsiteX20" fmla="*/ 2524661 w 3043479"/>
                  <a:gd name="connsiteY20" fmla="*/ 48829 h 1838547"/>
                  <a:gd name="connsiteX21" fmla="*/ 2745220 w 3043479"/>
                  <a:gd name="connsiteY21" fmla="*/ 191159 h 1838547"/>
                  <a:gd name="connsiteX22" fmla="*/ 2910983 w 3043479"/>
                  <a:gd name="connsiteY22" fmla="*/ 373120 h 1838547"/>
                  <a:gd name="connsiteX23" fmla="*/ 2984043 w 3043479"/>
                  <a:gd name="connsiteY23" fmla="*/ 472716 h 1838547"/>
                  <a:gd name="connsiteX24" fmla="*/ 3042629 w 3043479"/>
                  <a:gd name="connsiteY24" fmla="*/ 568866 h 1838547"/>
                  <a:gd name="connsiteX25" fmla="*/ 2965089 w 3043479"/>
                  <a:gd name="connsiteY25" fmla="*/ 678456 h 1838547"/>
                  <a:gd name="connsiteX26" fmla="*/ 2873764 w 3043479"/>
                  <a:gd name="connsiteY26" fmla="*/ 809068 h 1838547"/>
                  <a:gd name="connsiteX27" fmla="*/ 2664578 w 3043479"/>
                  <a:gd name="connsiteY27" fmla="*/ 1117506 h 1838547"/>
                  <a:gd name="connsiteX28" fmla="*/ 2454013 w 3043479"/>
                  <a:gd name="connsiteY28" fmla="*/ 1490044 h 1838547"/>
                  <a:gd name="connsiteX29" fmla="*/ 2449188 w 3043479"/>
                  <a:gd name="connsiteY29" fmla="*/ 1502795 h 1838547"/>
                  <a:gd name="connsiteX0" fmla="*/ 2455003 w 3049294"/>
                  <a:gd name="connsiteY0" fmla="*/ 1502795 h 1838547"/>
                  <a:gd name="connsiteX1" fmla="*/ 2340933 w 3049294"/>
                  <a:gd name="connsiteY1" fmla="*/ 1713704 h 1838547"/>
                  <a:gd name="connsiteX2" fmla="*/ 2266839 w 3049294"/>
                  <a:gd name="connsiteY2" fmla="*/ 1819504 h 1838547"/>
                  <a:gd name="connsiteX3" fmla="*/ 2149323 w 3049294"/>
                  <a:gd name="connsiteY3" fmla="*/ 1836735 h 1838547"/>
                  <a:gd name="connsiteX4" fmla="*/ 10072 w 3049294"/>
                  <a:gd name="connsiteY4" fmla="*/ 1836735 h 1838547"/>
                  <a:gd name="connsiteX5" fmla="*/ 1091 w 3049294"/>
                  <a:gd name="connsiteY5" fmla="*/ 147270 h 1838547"/>
                  <a:gd name="connsiteX6" fmla="*/ 121215 w 3049294"/>
                  <a:gd name="connsiteY6" fmla="*/ 200119 h 1838547"/>
                  <a:gd name="connsiteX7" fmla="*/ 269059 w 3049294"/>
                  <a:gd name="connsiteY7" fmla="*/ 279727 h 1838547"/>
                  <a:gd name="connsiteX8" fmla="*/ 319374 w 3049294"/>
                  <a:gd name="connsiteY8" fmla="*/ 340381 h 1838547"/>
                  <a:gd name="connsiteX9" fmla="*/ 432065 w 3049294"/>
                  <a:gd name="connsiteY9" fmla="*/ 477541 h 1838547"/>
                  <a:gd name="connsiteX10" fmla="*/ 448952 w 3049294"/>
                  <a:gd name="connsiteY10" fmla="*/ 548878 h 1838547"/>
                  <a:gd name="connsiteX11" fmla="*/ 507193 w 3049294"/>
                  <a:gd name="connsiteY11" fmla="*/ 583340 h 1838547"/>
                  <a:gd name="connsiteX12" fmla="*/ 605411 w 3049294"/>
                  <a:gd name="connsiteY12" fmla="*/ 640203 h 1838547"/>
                  <a:gd name="connsiteX13" fmla="*/ 1007586 w 3049294"/>
                  <a:gd name="connsiteY13" fmla="*/ 834915 h 1838547"/>
                  <a:gd name="connsiteX14" fmla="*/ 1354622 w 3049294"/>
                  <a:gd name="connsiteY14" fmla="*/ 916591 h 1838547"/>
                  <a:gd name="connsiteX15" fmla="*/ 1700279 w 3049294"/>
                  <a:gd name="connsiteY15" fmla="*/ 954499 h 1838547"/>
                  <a:gd name="connsiteX16" fmla="*/ 1792982 w 3049294"/>
                  <a:gd name="connsiteY16" fmla="*/ 917969 h 1838547"/>
                  <a:gd name="connsiteX17" fmla="*/ 1934967 w 3049294"/>
                  <a:gd name="connsiteY17" fmla="*/ 733940 h 1838547"/>
                  <a:gd name="connsiteX18" fmla="*/ 2064545 w 3049294"/>
                  <a:gd name="connsiteY18" fmla="*/ 504421 h 1838547"/>
                  <a:gd name="connsiteX19" fmla="*/ 2282692 w 3049294"/>
                  <a:gd name="connsiteY19" fmla="*/ 47451 h 1838547"/>
                  <a:gd name="connsiteX20" fmla="*/ 2530476 w 3049294"/>
                  <a:gd name="connsiteY20" fmla="*/ 48829 h 1838547"/>
                  <a:gd name="connsiteX21" fmla="*/ 2751035 w 3049294"/>
                  <a:gd name="connsiteY21" fmla="*/ 191159 h 1838547"/>
                  <a:gd name="connsiteX22" fmla="*/ 2916798 w 3049294"/>
                  <a:gd name="connsiteY22" fmla="*/ 373120 h 1838547"/>
                  <a:gd name="connsiteX23" fmla="*/ 2989858 w 3049294"/>
                  <a:gd name="connsiteY23" fmla="*/ 472716 h 1838547"/>
                  <a:gd name="connsiteX24" fmla="*/ 3048444 w 3049294"/>
                  <a:gd name="connsiteY24" fmla="*/ 568866 h 1838547"/>
                  <a:gd name="connsiteX25" fmla="*/ 2970904 w 3049294"/>
                  <a:gd name="connsiteY25" fmla="*/ 678456 h 1838547"/>
                  <a:gd name="connsiteX26" fmla="*/ 2879579 w 3049294"/>
                  <a:gd name="connsiteY26" fmla="*/ 809068 h 1838547"/>
                  <a:gd name="connsiteX27" fmla="*/ 2670393 w 3049294"/>
                  <a:gd name="connsiteY27" fmla="*/ 1117506 h 1838547"/>
                  <a:gd name="connsiteX28" fmla="*/ 2459828 w 3049294"/>
                  <a:gd name="connsiteY28" fmla="*/ 1490044 h 1838547"/>
                  <a:gd name="connsiteX29" fmla="*/ 2455003 w 3049294"/>
                  <a:gd name="connsiteY29" fmla="*/ 1502795 h 1838547"/>
                  <a:gd name="connsiteX0" fmla="*/ 2455003 w 3049294"/>
                  <a:gd name="connsiteY0" fmla="*/ 1502795 h 1838547"/>
                  <a:gd name="connsiteX1" fmla="*/ 2340933 w 3049294"/>
                  <a:gd name="connsiteY1" fmla="*/ 1713704 h 1838547"/>
                  <a:gd name="connsiteX2" fmla="*/ 2266839 w 3049294"/>
                  <a:gd name="connsiteY2" fmla="*/ 1819504 h 1838547"/>
                  <a:gd name="connsiteX3" fmla="*/ 2149323 w 3049294"/>
                  <a:gd name="connsiteY3" fmla="*/ 1836735 h 1838547"/>
                  <a:gd name="connsiteX4" fmla="*/ 10072 w 3049294"/>
                  <a:gd name="connsiteY4" fmla="*/ 1836735 h 1838547"/>
                  <a:gd name="connsiteX5" fmla="*/ 1091 w 3049294"/>
                  <a:gd name="connsiteY5" fmla="*/ 147270 h 1838547"/>
                  <a:gd name="connsiteX6" fmla="*/ 121215 w 3049294"/>
                  <a:gd name="connsiteY6" fmla="*/ 200119 h 1838547"/>
                  <a:gd name="connsiteX7" fmla="*/ 269059 w 3049294"/>
                  <a:gd name="connsiteY7" fmla="*/ 279727 h 1838547"/>
                  <a:gd name="connsiteX8" fmla="*/ 319374 w 3049294"/>
                  <a:gd name="connsiteY8" fmla="*/ 340381 h 1838547"/>
                  <a:gd name="connsiteX9" fmla="*/ 432065 w 3049294"/>
                  <a:gd name="connsiteY9" fmla="*/ 477541 h 1838547"/>
                  <a:gd name="connsiteX10" fmla="*/ 448952 w 3049294"/>
                  <a:gd name="connsiteY10" fmla="*/ 548878 h 1838547"/>
                  <a:gd name="connsiteX11" fmla="*/ 507193 w 3049294"/>
                  <a:gd name="connsiteY11" fmla="*/ 583340 h 1838547"/>
                  <a:gd name="connsiteX12" fmla="*/ 605411 w 3049294"/>
                  <a:gd name="connsiteY12" fmla="*/ 640203 h 1838547"/>
                  <a:gd name="connsiteX13" fmla="*/ 1007586 w 3049294"/>
                  <a:gd name="connsiteY13" fmla="*/ 834915 h 1838547"/>
                  <a:gd name="connsiteX14" fmla="*/ 1354622 w 3049294"/>
                  <a:gd name="connsiteY14" fmla="*/ 916591 h 1838547"/>
                  <a:gd name="connsiteX15" fmla="*/ 1700279 w 3049294"/>
                  <a:gd name="connsiteY15" fmla="*/ 954499 h 1838547"/>
                  <a:gd name="connsiteX16" fmla="*/ 1792982 w 3049294"/>
                  <a:gd name="connsiteY16" fmla="*/ 917969 h 1838547"/>
                  <a:gd name="connsiteX17" fmla="*/ 1934967 w 3049294"/>
                  <a:gd name="connsiteY17" fmla="*/ 733940 h 1838547"/>
                  <a:gd name="connsiteX18" fmla="*/ 2064545 w 3049294"/>
                  <a:gd name="connsiteY18" fmla="*/ 504421 h 1838547"/>
                  <a:gd name="connsiteX19" fmla="*/ 2282692 w 3049294"/>
                  <a:gd name="connsiteY19" fmla="*/ 47451 h 1838547"/>
                  <a:gd name="connsiteX20" fmla="*/ 2530476 w 3049294"/>
                  <a:gd name="connsiteY20" fmla="*/ 48829 h 1838547"/>
                  <a:gd name="connsiteX21" fmla="*/ 2751035 w 3049294"/>
                  <a:gd name="connsiteY21" fmla="*/ 191159 h 1838547"/>
                  <a:gd name="connsiteX22" fmla="*/ 2916798 w 3049294"/>
                  <a:gd name="connsiteY22" fmla="*/ 373120 h 1838547"/>
                  <a:gd name="connsiteX23" fmla="*/ 2989858 w 3049294"/>
                  <a:gd name="connsiteY23" fmla="*/ 472716 h 1838547"/>
                  <a:gd name="connsiteX24" fmla="*/ 3048444 w 3049294"/>
                  <a:gd name="connsiteY24" fmla="*/ 568866 h 1838547"/>
                  <a:gd name="connsiteX25" fmla="*/ 2970904 w 3049294"/>
                  <a:gd name="connsiteY25" fmla="*/ 678456 h 1838547"/>
                  <a:gd name="connsiteX26" fmla="*/ 2879579 w 3049294"/>
                  <a:gd name="connsiteY26" fmla="*/ 809068 h 1838547"/>
                  <a:gd name="connsiteX27" fmla="*/ 2670393 w 3049294"/>
                  <a:gd name="connsiteY27" fmla="*/ 1117506 h 1838547"/>
                  <a:gd name="connsiteX28" fmla="*/ 2459828 w 3049294"/>
                  <a:gd name="connsiteY28" fmla="*/ 1490044 h 1838547"/>
                  <a:gd name="connsiteX29" fmla="*/ 2455003 w 3049294"/>
                  <a:gd name="connsiteY29" fmla="*/ 1502795 h 1838547"/>
                  <a:gd name="connsiteX0" fmla="*/ 2455003 w 3049294"/>
                  <a:gd name="connsiteY0" fmla="*/ 1502795 h 1838547"/>
                  <a:gd name="connsiteX1" fmla="*/ 2340933 w 3049294"/>
                  <a:gd name="connsiteY1" fmla="*/ 1713704 h 1838547"/>
                  <a:gd name="connsiteX2" fmla="*/ 2266839 w 3049294"/>
                  <a:gd name="connsiteY2" fmla="*/ 1819504 h 1838547"/>
                  <a:gd name="connsiteX3" fmla="*/ 2149323 w 3049294"/>
                  <a:gd name="connsiteY3" fmla="*/ 1836735 h 1838547"/>
                  <a:gd name="connsiteX4" fmla="*/ 10072 w 3049294"/>
                  <a:gd name="connsiteY4" fmla="*/ 1836735 h 1838547"/>
                  <a:gd name="connsiteX5" fmla="*/ 1091 w 3049294"/>
                  <a:gd name="connsiteY5" fmla="*/ 147270 h 1838547"/>
                  <a:gd name="connsiteX6" fmla="*/ 121215 w 3049294"/>
                  <a:gd name="connsiteY6" fmla="*/ 200119 h 1838547"/>
                  <a:gd name="connsiteX7" fmla="*/ 319374 w 3049294"/>
                  <a:gd name="connsiteY7" fmla="*/ 340381 h 1838547"/>
                  <a:gd name="connsiteX8" fmla="*/ 432065 w 3049294"/>
                  <a:gd name="connsiteY8" fmla="*/ 477541 h 1838547"/>
                  <a:gd name="connsiteX9" fmla="*/ 448952 w 3049294"/>
                  <a:gd name="connsiteY9" fmla="*/ 548878 h 1838547"/>
                  <a:gd name="connsiteX10" fmla="*/ 507193 w 3049294"/>
                  <a:gd name="connsiteY10" fmla="*/ 583340 h 1838547"/>
                  <a:gd name="connsiteX11" fmla="*/ 605411 w 3049294"/>
                  <a:gd name="connsiteY11" fmla="*/ 640203 h 1838547"/>
                  <a:gd name="connsiteX12" fmla="*/ 1007586 w 3049294"/>
                  <a:gd name="connsiteY12" fmla="*/ 834915 h 1838547"/>
                  <a:gd name="connsiteX13" fmla="*/ 1354622 w 3049294"/>
                  <a:gd name="connsiteY13" fmla="*/ 916591 h 1838547"/>
                  <a:gd name="connsiteX14" fmla="*/ 1700279 w 3049294"/>
                  <a:gd name="connsiteY14" fmla="*/ 954499 h 1838547"/>
                  <a:gd name="connsiteX15" fmla="*/ 1792982 w 3049294"/>
                  <a:gd name="connsiteY15" fmla="*/ 917969 h 1838547"/>
                  <a:gd name="connsiteX16" fmla="*/ 1934967 w 3049294"/>
                  <a:gd name="connsiteY16" fmla="*/ 733940 h 1838547"/>
                  <a:gd name="connsiteX17" fmla="*/ 2064545 w 3049294"/>
                  <a:gd name="connsiteY17" fmla="*/ 504421 h 1838547"/>
                  <a:gd name="connsiteX18" fmla="*/ 2282692 w 3049294"/>
                  <a:gd name="connsiteY18" fmla="*/ 47451 h 1838547"/>
                  <a:gd name="connsiteX19" fmla="*/ 2530476 w 3049294"/>
                  <a:gd name="connsiteY19" fmla="*/ 48829 h 1838547"/>
                  <a:gd name="connsiteX20" fmla="*/ 2751035 w 3049294"/>
                  <a:gd name="connsiteY20" fmla="*/ 191159 h 1838547"/>
                  <a:gd name="connsiteX21" fmla="*/ 2916798 w 3049294"/>
                  <a:gd name="connsiteY21" fmla="*/ 373120 h 1838547"/>
                  <a:gd name="connsiteX22" fmla="*/ 2989858 w 3049294"/>
                  <a:gd name="connsiteY22" fmla="*/ 472716 h 1838547"/>
                  <a:gd name="connsiteX23" fmla="*/ 3048444 w 3049294"/>
                  <a:gd name="connsiteY23" fmla="*/ 568866 h 1838547"/>
                  <a:gd name="connsiteX24" fmla="*/ 2970904 w 3049294"/>
                  <a:gd name="connsiteY24" fmla="*/ 678456 h 1838547"/>
                  <a:gd name="connsiteX25" fmla="*/ 2879579 w 3049294"/>
                  <a:gd name="connsiteY25" fmla="*/ 809068 h 1838547"/>
                  <a:gd name="connsiteX26" fmla="*/ 2670393 w 3049294"/>
                  <a:gd name="connsiteY26" fmla="*/ 1117506 h 1838547"/>
                  <a:gd name="connsiteX27" fmla="*/ 2459828 w 3049294"/>
                  <a:gd name="connsiteY27" fmla="*/ 1490044 h 1838547"/>
                  <a:gd name="connsiteX28" fmla="*/ 2455003 w 3049294"/>
                  <a:gd name="connsiteY28" fmla="*/ 1502795 h 1838547"/>
                  <a:gd name="connsiteX0" fmla="*/ 2455003 w 3049294"/>
                  <a:gd name="connsiteY0" fmla="*/ 1502795 h 1838547"/>
                  <a:gd name="connsiteX1" fmla="*/ 2340933 w 3049294"/>
                  <a:gd name="connsiteY1" fmla="*/ 1713704 h 1838547"/>
                  <a:gd name="connsiteX2" fmla="*/ 2266839 w 3049294"/>
                  <a:gd name="connsiteY2" fmla="*/ 1819504 h 1838547"/>
                  <a:gd name="connsiteX3" fmla="*/ 2149323 w 3049294"/>
                  <a:gd name="connsiteY3" fmla="*/ 1836735 h 1838547"/>
                  <a:gd name="connsiteX4" fmla="*/ 10072 w 3049294"/>
                  <a:gd name="connsiteY4" fmla="*/ 1836735 h 1838547"/>
                  <a:gd name="connsiteX5" fmla="*/ 1091 w 3049294"/>
                  <a:gd name="connsiteY5" fmla="*/ 147270 h 1838547"/>
                  <a:gd name="connsiteX6" fmla="*/ 319374 w 3049294"/>
                  <a:gd name="connsiteY6" fmla="*/ 340381 h 1838547"/>
                  <a:gd name="connsiteX7" fmla="*/ 432065 w 3049294"/>
                  <a:gd name="connsiteY7" fmla="*/ 477541 h 1838547"/>
                  <a:gd name="connsiteX8" fmla="*/ 448952 w 3049294"/>
                  <a:gd name="connsiteY8" fmla="*/ 548878 h 1838547"/>
                  <a:gd name="connsiteX9" fmla="*/ 507193 w 3049294"/>
                  <a:gd name="connsiteY9" fmla="*/ 583340 h 1838547"/>
                  <a:gd name="connsiteX10" fmla="*/ 605411 w 3049294"/>
                  <a:gd name="connsiteY10" fmla="*/ 640203 h 1838547"/>
                  <a:gd name="connsiteX11" fmla="*/ 1007586 w 3049294"/>
                  <a:gd name="connsiteY11" fmla="*/ 834915 h 1838547"/>
                  <a:gd name="connsiteX12" fmla="*/ 1354622 w 3049294"/>
                  <a:gd name="connsiteY12" fmla="*/ 916591 h 1838547"/>
                  <a:gd name="connsiteX13" fmla="*/ 1700279 w 3049294"/>
                  <a:gd name="connsiteY13" fmla="*/ 954499 h 1838547"/>
                  <a:gd name="connsiteX14" fmla="*/ 1792982 w 3049294"/>
                  <a:gd name="connsiteY14" fmla="*/ 917969 h 1838547"/>
                  <a:gd name="connsiteX15" fmla="*/ 1934967 w 3049294"/>
                  <a:gd name="connsiteY15" fmla="*/ 733940 h 1838547"/>
                  <a:gd name="connsiteX16" fmla="*/ 2064545 w 3049294"/>
                  <a:gd name="connsiteY16" fmla="*/ 504421 h 1838547"/>
                  <a:gd name="connsiteX17" fmla="*/ 2282692 w 3049294"/>
                  <a:gd name="connsiteY17" fmla="*/ 47451 h 1838547"/>
                  <a:gd name="connsiteX18" fmla="*/ 2530476 w 3049294"/>
                  <a:gd name="connsiteY18" fmla="*/ 48829 h 1838547"/>
                  <a:gd name="connsiteX19" fmla="*/ 2751035 w 3049294"/>
                  <a:gd name="connsiteY19" fmla="*/ 191159 h 1838547"/>
                  <a:gd name="connsiteX20" fmla="*/ 2916798 w 3049294"/>
                  <a:gd name="connsiteY20" fmla="*/ 373120 h 1838547"/>
                  <a:gd name="connsiteX21" fmla="*/ 2989858 w 3049294"/>
                  <a:gd name="connsiteY21" fmla="*/ 472716 h 1838547"/>
                  <a:gd name="connsiteX22" fmla="*/ 3048444 w 3049294"/>
                  <a:gd name="connsiteY22" fmla="*/ 568866 h 1838547"/>
                  <a:gd name="connsiteX23" fmla="*/ 2970904 w 3049294"/>
                  <a:gd name="connsiteY23" fmla="*/ 678456 h 1838547"/>
                  <a:gd name="connsiteX24" fmla="*/ 2879579 w 3049294"/>
                  <a:gd name="connsiteY24" fmla="*/ 809068 h 1838547"/>
                  <a:gd name="connsiteX25" fmla="*/ 2670393 w 3049294"/>
                  <a:gd name="connsiteY25" fmla="*/ 1117506 h 1838547"/>
                  <a:gd name="connsiteX26" fmla="*/ 2459828 w 3049294"/>
                  <a:gd name="connsiteY26" fmla="*/ 1490044 h 1838547"/>
                  <a:gd name="connsiteX27" fmla="*/ 2455003 w 3049294"/>
                  <a:gd name="connsiteY27" fmla="*/ 1502795 h 1838547"/>
                  <a:gd name="connsiteX0" fmla="*/ 2455003 w 3049294"/>
                  <a:gd name="connsiteY0" fmla="*/ 1502795 h 1838547"/>
                  <a:gd name="connsiteX1" fmla="*/ 2340933 w 3049294"/>
                  <a:gd name="connsiteY1" fmla="*/ 1713704 h 1838547"/>
                  <a:gd name="connsiteX2" fmla="*/ 2266839 w 3049294"/>
                  <a:gd name="connsiteY2" fmla="*/ 1819504 h 1838547"/>
                  <a:gd name="connsiteX3" fmla="*/ 2149323 w 3049294"/>
                  <a:gd name="connsiteY3" fmla="*/ 1836735 h 1838547"/>
                  <a:gd name="connsiteX4" fmla="*/ 10072 w 3049294"/>
                  <a:gd name="connsiteY4" fmla="*/ 1836735 h 1838547"/>
                  <a:gd name="connsiteX5" fmla="*/ 1091 w 3049294"/>
                  <a:gd name="connsiteY5" fmla="*/ 147270 h 1838547"/>
                  <a:gd name="connsiteX6" fmla="*/ 319374 w 3049294"/>
                  <a:gd name="connsiteY6" fmla="*/ 340381 h 1838547"/>
                  <a:gd name="connsiteX7" fmla="*/ 432065 w 3049294"/>
                  <a:gd name="connsiteY7" fmla="*/ 477541 h 1838547"/>
                  <a:gd name="connsiteX8" fmla="*/ 448952 w 3049294"/>
                  <a:gd name="connsiteY8" fmla="*/ 548878 h 1838547"/>
                  <a:gd name="connsiteX9" fmla="*/ 507193 w 3049294"/>
                  <a:gd name="connsiteY9" fmla="*/ 583340 h 1838547"/>
                  <a:gd name="connsiteX10" fmla="*/ 605411 w 3049294"/>
                  <a:gd name="connsiteY10" fmla="*/ 640203 h 1838547"/>
                  <a:gd name="connsiteX11" fmla="*/ 1007586 w 3049294"/>
                  <a:gd name="connsiteY11" fmla="*/ 834915 h 1838547"/>
                  <a:gd name="connsiteX12" fmla="*/ 1354622 w 3049294"/>
                  <a:gd name="connsiteY12" fmla="*/ 916591 h 1838547"/>
                  <a:gd name="connsiteX13" fmla="*/ 1700279 w 3049294"/>
                  <a:gd name="connsiteY13" fmla="*/ 954499 h 1838547"/>
                  <a:gd name="connsiteX14" fmla="*/ 1792982 w 3049294"/>
                  <a:gd name="connsiteY14" fmla="*/ 917969 h 1838547"/>
                  <a:gd name="connsiteX15" fmla="*/ 1934967 w 3049294"/>
                  <a:gd name="connsiteY15" fmla="*/ 733940 h 1838547"/>
                  <a:gd name="connsiteX16" fmla="*/ 2064545 w 3049294"/>
                  <a:gd name="connsiteY16" fmla="*/ 504421 h 1838547"/>
                  <a:gd name="connsiteX17" fmla="*/ 2282692 w 3049294"/>
                  <a:gd name="connsiteY17" fmla="*/ 47451 h 1838547"/>
                  <a:gd name="connsiteX18" fmla="*/ 2530476 w 3049294"/>
                  <a:gd name="connsiteY18" fmla="*/ 48829 h 1838547"/>
                  <a:gd name="connsiteX19" fmla="*/ 2751035 w 3049294"/>
                  <a:gd name="connsiteY19" fmla="*/ 191159 h 1838547"/>
                  <a:gd name="connsiteX20" fmla="*/ 2916798 w 3049294"/>
                  <a:gd name="connsiteY20" fmla="*/ 373120 h 1838547"/>
                  <a:gd name="connsiteX21" fmla="*/ 2989858 w 3049294"/>
                  <a:gd name="connsiteY21" fmla="*/ 472716 h 1838547"/>
                  <a:gd name="connsiteX22" fmla="*/ 3048444 w 3049294"/>
                  <a:gd name="connsiteY22" fmla="*/ 568866 h 1838547"/>
                  <a:gd name="connsiteX23" fmla="*/ 2970904 w 3049294"/>
                  <a:gd name="connsiteY23" fmla="*/ 678456 h 1838547"/>
                  <a:gd name="connsiteX24" fmla="*/ 2879579 w 3049294"/>
                  <a:gd name="connsiteY24" fmla="*/ 809068 h 1838547"/>
                  <a:gd name="connsiteX25" fmla="*/ 2670393 w 3049294"/>
                  <a:gd name="connsiteY25" fmla="*/ 1117506 h 1838547"/>
                  <a:gd name="connsiteX26" fmla="*/ 2459828 w 3049294"/>
                  <a:gd name="connsiteY26" fmla="*/ 1490044 h 1838547"/>
                  <a:gd name="connsiteX27" fmla="*/ 2455003 w 3049294"/>
                  <a:gd name="connsiteY27" fmla="*/ 1502795 h 1838547"/>
                  <a:gd name="connsiteX0" fmla="*/ 2455003 w 3049294"/>
                  <a:gd name="connsiteY0" fmla="*/ 1502795 h 1838547"/>
                  <a:gd name="connsiteX1" fmla="*/ 2340933 w 3049294"/>
                  <a:gd name="connsiteY1" fmla="*/ 1713704 h 1838547"/>
                  <a:gd name="connsiteX2" fmla="*/ 2266839 w 3049294"/>
                  <a:gd name="connsiteY2" fmla="*/ 1819504 h 1838547"/>
                  <a:gd name="connsiteX3" fmla="*/ 2149323 w 3049294"/>
                  <a:gd name="connsiteY3" fmla="*/ 1836735 h 1838547"/>
                  <a:gd name="connsiteX4" fmla="*/ 10072 w 3049294"/>
                  <a:gd name="connsiteY4" fmla="*/ 1836735 h 1838547"/>
                  <a:gd name="connsiteX5" fmla="*/ 1091 w 3049294"/>
                  <a:gd name="connsiteY5" fmla="*/ 147270 h 1838547"/>
                  <a:gd name="connsiteX6" fmla="*/ 319374 w 3049294"/>
                  <a:gd name="connsiteY6" fmla="*/ 340381 h 1838547"/>
                  <a:gd name="connsiteX7" fmla="*/ 432065 w 3049294"/>
                  <a:gd name="connsiteY7" fmla="*/ 477541 h 1838547"/>
                  <a:gd name="connsiteX8" fmla="*/ 448952 w 3049294"/>
                  <a:gd name="connsiteY8" fmla="*/ 548878 h 1838547"/>
                  <a:gd name="connsiteX9" fmla="*/ 507193 w 3049294"/>
                  <a:gd name="connsiteY9" fmla="*/ 583340 h 1838547"/>
                  <a:gd name="connsiteX10" fmla="*/ 605411 w 3049294"/>
                  <a:gd name="connsiteY10" fmla="*/ 640203 h 1838547"/>
                  <a:gd name="connsiteX11" fmla="*/ 1007586 w 3049294"/>
                  <a:gd name="connsiteY11" fmla="*/ 834915 h 1838547"/>
                  <a:gd name="connsiteX12" fmla="*/ 1354622 w 3049294"/>
                  <a:gd name="connsiteY12" fmla="*/ 916591 h 1838547"/>
                  <a:gd name="connsiteX13" fmla="*/ 1700279 w 3049294"/>
                  <a:gd name="connsiteY13" fmla="*/ 954499 h 1838547"/>
                  <a:gd name="connsiteX14" fmla="*/ 1792982 w 3049294"/>
                  <a:gd name="connsiteY14" fmla="*/ 917969 h 1838547"/>
                  <a:gd name="connsiteX15" fmla="*/ 1934967 w 3049294"/>
                  <a:gd name="connsiteY15" fmla="*/ 733940 h 1838547"/>
                  <a:gd name="connsiteX16" fmla="*/ 2064545 w 3049294"/>
                  <a:gd name="connsiteY16" fmla="*/ 504421 h 1838547"/>
                  <a:gd name="connsiteX17" fmla="*/ 2282692 w 3049294"/>
                  <a:gd name="connsiteY17" fmla="*/ 47451 h 1838547"/>
                  <a:gd name="connsiteX18" fmla="*/ 2530476 w 3049294"/>
                  <a:gd name="connsiteY18" fmla="*/ 48829 h 1838547"/>
                  <a:gd name="connsiteX19" fmla="*/ 2751035 w 3049294"/>
                  <a:gd name="connsiteY19" fmla="*/ 191159 h 1838547"/>
                  <a:gd name="connsiteX20" fmla="*/ 2916798 w 3049294"/>
                  <a:gd name="connsiteY20" fmla="*/ 373120 h 1838547"/>
                  <a:gd name="connsiteX21" fmla="*/ 2989858 w 3049294"/>
                  <a:gd name="connsiteY21" fmla="*/ 472716 h 1838547"/>
                  <a:gd name="connsiteX22" fmla="*/ 3048444 w 3049294"/>
                  <a:gd name="connsiteY22" fmla="*/ 568866 h 1838547"/>
                  <a:gd name="connsiteX23" fmla="*/ 2970904 w 3049294"/>
                  <a:gd name="connsiteY23" fmla="*/ 678456 h 1838547"/>
                  <a:gd name="connsiteX24" fmla="*/ 2879579 w 3049294"/>
                  <a:gd name="connsiteY24" fmla="*/ 809068 h 1838547"/>
                  <a:gd name="connsiteX25" fmla="*/ 2670393 w 3049294"/>
                  <a:gd name="connsiteY25" fmla="*/ 1117506 h 1838547"/>
                  <a:gd name="connsiteX26" fmla="*/ 2459828 w 3049294"/>
                  <a:gd name="connsiteY26" fmla="*/ 1490044 h 1838547"/>
                  <a:gd name="connsiteX27" fmla="*/ 2455003 w 3049294"/>
                  <a:gd name="connsiteY27" fmla="*/ 1502795 h 1838547"/>
                  <a:gd name="connsiteX0" fmla="*/ 2455003 w 3049294"/>
                  <a:gd name="connsiteY0" fmla="*/ 1502795 h 1960695"/>
                  <a:gd name="connsiteX1" fmla="*/ 2340933 w 3049294"/>
                  <a:gd name="connsiteY1" fmla="*/ 1713704 h 1960695"/>
                  <a:gd name="connsiteX2" fmla="*/ 2266839 w 3049294"/>
                  <a:gd name="connsiteY2" fmla="*/ 1819504 h 1960695"/>
                  <a:gd name="connsiteX3" fmla="*/ 10072 w 3049294"/>
                  <a:gd name="connsiteY3" fmla="*/ 1836735 h 1960695"/>
                  <a:gd name="connsiteX4" fmla="*/ 1091 w 3049294"/>
                  <a:gd name="connsiteY4" fmla="*/ 147270 h 1960695"/>
                  <a:gd name="connsiteX5" fmla="*/ 319374 w 3049294"/>
                  <a:gd name="connsiteY5" fmla="*/ 340381 h 1960695"/>
                  <a:gd name="connsiteX6" fmla="*/ 432065 w 3049294"/>
                  <a:gd name="connsiteY6" fmla="*/ 477541 h 1960695"/>
                  <a:gd name="connsiteX7" fmla="*/ 448952 w 3049294"/>
                  <a:gd name="connsiteY7" fmla="*/ 548878 h 1960695"/>
                  <a:gd name="connsiteX8" fmla="*/ 507193 w 3049294"/>
                  <a:gd name="connsiteY8" fmla="*/ 583340 h 1960695"/>
                  <a:gd name="connsiteX9" fmla="*/ 605411 w 3049294"/>
                  <a:gd name="connsiteY9" fmla="*/ 640203 h 1960695"/>
                  <a:gd name="connsiteX10" fmla="*/ 1007586 w 3049294"/>
                  <a:gd name="connsiteY10" fmla="*/ 834915 h 1960695"/>
                  <a:gd name="connsiteX11" fmla="*/ 1354622 w 3049294"/>
                  <a:gd name="connsiteY11" fmla="*/ 916591 h 1960695"/>
                  <a:gd name="connsiteX12" fmla="*/ 1700279 w 3049294"/>
                  <a:gd name="connsiteY12" fmla="*/ 954499 h 1960695"/>
                  <a:gd name="connsiteX13" fmla="*/ 1792982 w 3049294"/>
                  <a:gd name="connsiteY13" fmla="*/ 917969 h 1960695"/>
                  <a:gd name="connsiteX14" fmla="*/ 1934967 w 3049294"/>
                  <a:gd name="connsiteY14" fmla="*/ 733940 h 1960695"/>
                  <a:gd name="connsiteX15" fmla="*/ 2064545 w 3049294"/>
                  <a:gd name="connsiteY15" fmla="*/ 504421 h 1960695"/>
                  <a:gd name="connsiteX16" fmla="*/ 2282692 w 3049294"/>
                  <a:gd name="connsiteY16" fmla="*/ 47451 h 1960695"/>
                  <a:gd name="connsiteX17" fmla="*/ 2530476 w 3049294"/>
                  <a:gd name="connsiteY17" fmla="*/ 48829 h 1960695"/>
                  <a:gd name="connsiteX18" fmla="*/ 2751035 w 3049294"/>
                  <a:gd name="connsiteY18" fmla="*/ 191159 h 1960695"/>
                  <a:gd name="connsiteX19" fmla="*/ 2916798 w 3049294"/>
                  <a:gd name="connsiteY19" fmla="*/ 373120 h 1960695"/>
                  <a:gd name="connsiteX20" fmla="*/ 2989858 w 3049294"/>
                  <a:gd name="connsiteY20" fmla="*/ 472716 h 1960695"/>
                  <a:gd name="connsiteX21" fmla="*/ 3048444 w 3049294"/>
                  <a:gd name="connsiteY21" fmla="*/ 568866 h 1960695"/>
                  <a:gd name="connsiteX22" fmla="*/ 2970904 w 3049294"/>
                  <a:gd name="connsiteY22" fmla="*/ 678456 h 1960695"/>
                  <a:gd name="connsiteX23" fmla="*/ 2879579 w 3049294"/>
                  <a:gd name="connsiteY23" fmla="*/ 809068 h 1960695"/>
                  <a:gd name="connsiteX24" fmla="*/ 2670393 w 3049294"/>
                  <a:gd name="connsiteY24" fmla="*/ 1117506 h 1960695"/>
                  <a:gd name="connsiteX25" fmla="*/ 2459828 w 3049294"/>
                  <a:gd name="connsiteY25" fmla="*/ 1490044 h 1960695"/>
                  <a:gd name="connsiteX26" fmla="*/ 2455003 w 3049294"/>
                  <a:gd name="connsiteY26" fmla="*/ 1502795 h 1960695"/>
                  <a:gd name="connsiteX0" fmla="*/ 2455003 w 3049294"/>
                  <a:gd name="connsiteY0" fmla="*/ 1502795 h 1842121"/>
                  <a:gd name="connsiteX1" fmla="*/ 2340933 w 3049294"/>
                  <a:gd name="connsiteY1" fmla="*/ 1713704 h 1842121"/>
                  <a:gd name="connsiteX2" fmla="*/ 2266839 w 3049294"/>
                  <a:gd name="connsiteY2" fmla="*/ 1819504 h 1842121"/>
                  <a:gd name="connsiteX3" fmla="*/ 10072 w 3049294"/>
                  <a:gd name="connsiteY3" fmla="*/ 1836735 h 1842121"/>
                  <a:gd name="connsiteX4" fmla="*/ 1091 w 3049294"/>
                  <a:gd name="connsiteY4" fmla="*/ 147270 h 1842121"/>
                  <a:gd name="connsiteX5" fmla="*/ 319374 w 3049294"/>
                  <a:gd name="connsiteY5" fmla="*/ 340381 h 1842121"/>
                  <a:gd name="connsiteX6" fmla="*/ 432065 w 3049294"/>
                  <a:gd name="connsiteY6" fmla="*/ 477541 h 1842121"/>
                  <a:gd name="connsiteX7" fmla="*/ 448952 w 3049294"/>
                  <a:gd name="connsiteY7" fmla="*/ 548878 h 1842121"/>
                  <a:gd name="connsiteX8" fmla="*/ 507193 w 3049294"/>
                  <a:gd name="connsiteY8" fmla="*/ 583340 h 1842121"/>
                  <a:gd name="connsiteX9" fmla="*/ 605411 w 3049294"/>
                  <a:gd name="connsiteY9" fmla="*/ 640203 h 1842121"/>
                  <a:gd name="connsiteX10" fmla="*/ 1007586 w 3049294"/>
                  <a:gd name="connsiteY10" fmla="*/ 834915 h 1842121"/>
                  <a:gd name="connsiteX11" fmla="*/ 1354622 w 3049294"/>
                  <a:gd name="connsiteY11" fmla="*/ 916591 h 1842121"/>
                  <a:gd name="connsiteX12" fmla="*/ 1700279 w 3049294"/>
                  <a:gd name="connsiteY12" fmla="*/ 954499 h 1842121"/>
                  <a:gd name="connsiteX13" fmla="*/ 1792982 w 3049294"/>
                  <a:gd name="connsiteY13" fmla="*/ 917969 h 1842121"/>
                  <a:gd name="connsiteX14" fmla="*/ 1934967 w 3049294"/>
                  <a:gd name="connsiteY14" fmla="*/ 733940 h 1842121"/>
                  <a:gd name="connsiteX15" fmla="*/ 2064545 w 3049294"/>
                  <a:gd name="connsiteY15" fmla="*/ 504421 h 1842121"/>
                  <a:gd name="connsiteX16" fmla="*/ 2282692 w 3049294"/>
                  <a:gd name="connsiteY16" fmla="*/ 47451 h 1842121"/>
                  <a:gd name="connsiteX17" fmla="*/ 2530476 w 3049294"/>
                  <a:gd name="connsiteY17" fmla="*/ 48829 h 1842121"/>
                  <a:gd name="connsiteX18" fmla="*/ 2751035 w 3049294"/>
                  <a:gd name="connsiteY18" fmla="*/ 191159 h 1842121"/>
                  <a:gd name="connsiteX19" fmla="*/ 2916798 w 3049294"/>
                  <a:gd name="connsiteY19" fmla="*/ 373120 h 1842121"/>
                  <a:gd name="connsiteX20" fmla="*/ 2989858 w 3049294"/>
                  <a:gd name="connsiteY20" fmla="*/ 472716 h 1842121"/>
                  <a:gd name="connsiteX21" fmla="*/ 3048444 w 3049294"/>
                  <a:gd name="connsiteY21" fmla="*/ 568866 h 1842121"/>
                  <a:gd name="connsiteX22" fmla="*/ 2970904 w 3049294"/>
                  <a:gd name="connsiteY22" fmla="*/ 678456 h 1842121"/>
                  <a:gd name="connsiteX23" fmla="*/ 2879579 w 3049294"/>
                  <a:gd name="connsiteY23" fmla="*/ 809068 h 1842121"/>
                  <a:gd name="connsiteX24" fmla="*/ 2670393 w 3049294"/>
                  <a:gd name="connsiteY24" fmla="*/ 1117506 h 1842121"/>
                  <a:gd name="connsiteX25" fmla="*/ 2459828 w 3049294"/>
                  <a:gd name="connsiteY25" fmla="*/ 1490044 h 1842121"/>
                  <a:gd name="connsiteX26" fmla="*/ 2455003 w 3049294"/>
                  <a:gd name="connsiteY26" fmla="*/ 1502795 h 1842121"/>
                  <a:gd name="connsiteX0" fmla="*/ 2455003 w 3049294"/>
                  <a:gd name="connsiteY0" fmla="*/ 1502795 h 1847492"/>
                  <a:gd name="connsiteX1" fmla="*/ 2340933 w 3049294"/>
                  <a:gd name="connsiteY1" fmla="*/ 1713704 h 1847492"/>
                  <a:gd name="connsiteX2" fmla="*/ 2216354 w 3049294"/>
                  <a:gd name="connsiteY2" fmla="*/ 1833928 h 1847492"/>
                  <a:gd name="connsiteX3" fmla="*/ 10072 w 3049294"/>
                  <a:gd name="connsiteY3" fmla="*/ 1836735 h 1847492"/>
                  <a:gd name="connsiteX4" fmla="*/ 1091 w 3049294"/>
                  <a:gd name="connsiteY4" fmla="*/ 147270 h 1847492"/>
                  <a:gd name="connsiteX5" fmla="*/ 319374 w 3049294"/>
                  <a:gd name="connsiteY5" fmla="*/ 340381 h 1847492"/>
                  <a:gd name="connsiteX6" fmla="*/ 432065 w 3049294"/>
                  <a:gd name="connsiteY6" fmla="*/ 477541 h 1847492"/>
                  <a:gd name="connsiteX7" fmla="*/ 448952 w 3049294"/>
                  <a:gd name="connsiteY7" fmla="*/ 548878 h 1847492"/>
                  <a:gd name="connsiteX8" fmla="*/ 507193 w 3049294"/>
                  <a:gd name="connsiteY8" fmla="*/ 583340 h 1847492"/>
                  <a:gd name="connsiteX9" fmla="*/ 605411 w 3049294"/>
                  <a:gd name="connsiteY9" fmla="*/ 640203 h 1847492"/>
                  <a:gd name="connsiteX10" fmla="*/ 1007586 w 3049294"/>
                  <a:gd name="connsiteY10" fmla="*/ 834915 h 1847492"/>
                  <a:gd name="connsiteX11" fmla="*/ 1354622 w 3049294"/>
                  <a:gd name="connsiteY11" fmla="*/ 916591 h 1847492"/>
                  <a:gd name="connsiteX12" fmla="*/ 1700279 w 3049294"/>
                  <a:gd name="connsiteY12" fmla="*/ 954499 h 1847492"/>
                  <a:gd name="connsiteX13" fmla="*/ 1792982 w 3049294"/>
                  <a:gd name="connsiteY13" fmla="*/ 917969 h 1847492"/>
                  <a:gd name="connsiteX14" fmla="*/ 1934967 w 3049294"/>
                  <a:gd name="connsiteY14" fmla="*/ 733940 h 1847492"/>
                  <a:gd name="connsiteX15" fmla="*/ 2064545 w 3049294"/>
                  <a:gd name="connsiteY15" fmla="*/ 504421 h 1847492"/>
                  <a:gd name="connsiteX16" fmla="*/ 2282692 w 3049294"/>
                  <a:gd name="connsiteY16" fmla="*/ 47451 h 1847492"/>
                  <a:gd name="connsiteX17" fmla="*/ 2530476 w 3049294"/>
                  <a:gd name="connsiteY17" fmla="*/ 48829 h 1847492"/>
                  <a:gd name="connsiteX18" fmla="*/ 2751035 w 3049294"/>
                  <a:gd name="connsiteY18" fmla="*/ 191159 h 1847492"/>
                  <a:gd name="connsiteX19" fmla="*/ 2916798 w 3049294"/>
                  <a:gd name="connsiteY19" fmla="*/ 373120 h 1847492"/>
                  <a:gd name="connsiteX20" fmla="*/ 2989858 w 3049294"/>
                  <a:gd name="connsiteY20" fmla="*/ 472716 h 1847492"/>
                  <a:gd name="connsiteX21" fmla="*/ 3048444 w 3049294"/>
                  <a:gd name="connsiteY21" fmla="*/ 568866 h 1847492"/>
                  <a:gd name="connsiteX22" fmla="*/ 2970904 w 3049294"/>
                  <a:gd name="connsiteY22" fmla="*/ 678456 h 1847492"/>
                  <a:gd name="connsiteX23" fmla="*/ 2879579 w 3049294"/>
                  <a:gd name="connsiteY23" fmla="*/ 809068 h 1847492"/>
                  <a:gd name="connsiteX24" fmla="*/ 2670393 w 3049294"/>
                  <a:gd name="connsiteY24" fmla="*/ 1117506 h 1847492"/>
                  <a:gd name="connsiteX25" fmla="*/ 2459828 w 3049294"/>
                  <a:gd name="connsiteY25" fmla="*/ 1490044 h 1847492"/>
                  <a:gd name="connsiteX26" fmla="*/ 2455003 w 3049294"/>
                  <a:gd name="connsiteY26" fmla="*/ 1502795 h 1847492"/>
                  <a:gd name="connsiteX0" fmla="*/ 2455003 w 3049294"/>
                  <a:gd name="connsiteY0" fmla="*/ 1502795 h 1847492"/>
                  <a:gd name="connsiteX1" fmla="*/ 2340933 w 3049294"/>
                  <a:gd name="connsiteY1" fmla="*/ 1713704 h 1847492"/>
                  <a:gd name="connsiteX2" fmla="*/ 2216354 w 3049294"/>
                  <a:gd name="connsiteY2" fmla="*/ 1833928 h 1847492"/>
                  <a:gd name="connsiteX3" fmla="*/ 10072 w 3049294"/>
                  <a:gd name="connsiteY3" fmla="*/ 1836735 h 1847492"/>
                  <a:gd name="connsiteX4" fmla="*/ 1091 w 3049294"/>
                  <a:gd name="connsiteY4" fmla="*/ 147270 h 1847492"/>
                  <a:gd name="connsiteX5" fmla="*/ 319374 w 3049294"/>
                  <a:gd name="connsiteY5" fmla="*/ 340381 h 1847492"/>
                  <a:gd name="connsiteX6" fmla="*/ 432065 w 3049294"/>
                  <a:gd name="connsiteY6" fmla="*/ 477541 h 1847492"/>
                  <a:gd name="connsiteX7" fmla="*/ 448952 w 3049294"/>
                  <a:gd name="connsiteY7" fmla="*/ 548878 h 1847492"/>
                  <a:gd name="connsiteX8" fmla="*/ 507193 w 3049294"/>
                  <a:gd name="connsiteY8" fmla="*/ 583340 h 1847492"/>
                  <a:gd name="connsiteX9" fmla="*/ 605411 w 3049294"/>
                  <a:gd name="connsiteY9" fmla="*/ 640203 h 1847492"/>
                  <a:gd name="connsiteX10" fmla="*/ 1007586 w 3049294"/>
                  <a:gd name="connsiteY10" fmla="*/ 834915 h 1847492"/>
                  <a:gd name="connsiteX11" fmla="*/ 1354622 w 3049294"/>
                  <a:gd name="connsiteY11" fmla="*/ 916591 h 1847492"/>
                  <a:gd name="connsiteX12" fmla="*/ 1700279 w 3049294"/>
                  <a:gd name="connsiteY12" fmla="*/ 954499 h 1847492"/>
                  <a:gd name="connsiteX13" fmla="*/ 1792982 w 3049294"/>
                  <a:gd name="connsiteY13" fmla="*/ 917969 h 1847492"/>
                  <a:gd name="connsiteX14" fmla="*/ 1934967 w 3049294"/>
                  <a:gd name="connsiteY14" fmla="*/ 733940 h 1847492"/>
                  <a:gd name="connsiteX15" fmla="*/ 2064545 w 3049294"/>
                  <a:gd name="connsiteY15" fmla="*/ 504421 h 1847492"/>
                  <a:gd name="connsiteX16" fmla="*/ 2282692 w 3049294"/>
                  <a:gd name="connsiteY16" fmla="*/ 47451 h 1847492"/>
                  <a:gd name="connsiteX17" fmla="*/ 2530476 w 3049294"/>
                  <a:gd name="connsiteY17" fmla="*/ 48829 h 1847492"/>
                  <a:gd name="connsiteX18" fmla="*/ 2751035 w 3049294"/>
                  <a:gd name="connsiteY18" fmla="*/ 191159 h 1847492"/>
                  <a:gd name="connsiteX19" fmla="*/ 2916798 w 3049294"/>
                  <a:gd name="connsiteY19" fmla="*/ 373120 h 1847492"/>
                  <a:gd name="connsiteX20" fmla="*/ 2989858 w 3049294"/>
                  <a:gd name="connsiteY20" fmla="*/ 472716 h 1847492"/>
                  <a:gd name="connsiteX21" fmla="*/ 3048444 w 3049294"/>
                  <a:gd name="connsiteY21" fmla="*/ 568866 h 1847492"/>
                  <a:gd name="connsiteX22" fmla="*/ 2970904 w 3049294"/>
                  <a:gd name="connsiteY22" fmla="*/ 678456 h 1847492"/>
                  <a:gd name="connsiteX23" fmla="*/ 2879579 w 3049294"/>
                  <a:gd name="connsiteY23" fmla="*/ 809068 h 1847492"/>
                  <a:gd name="connsiteX24" fmla="*/ 2670393 w 3049294"/>
                  <a:gd name="connsiteY24" fmla="*/ 1117506 h 1847492"/>
                  <a:gd name="connsiteX25" fmla="*/ 2459828 w 3049294"/>
                  <a:gd name="connsiteY25" fmla="*/ 1490044 h 1847492"/>
                  <a:gd name="connsiteX26" fmla="*/ 2455003 w 3049294"/>
                  <a:gd name="connsiteY26" fmla="*/ 1502795 h 1847492"/>
                  <a:gd name="connsiteX0" fmla="*/ 2455003 w 3049294"/>
                  <a:gd name="connsiteY0" fmla="*/ 1502795 h 1847492"/>
                  <a:gd name="connsiteX1" fmla="*/ 2216354 w 3049294"/>
                  <a:gd name="connsiteY1" fmla="*/ 1833928 h 1847492"/>
                  <a:gd name="connsiteX2" fmla="*/ 10072 w 3049294"/>
                  <a:gd name="connsiteY2" fmla="*/ 1836735 h 1847492"/>
                  <a:gd name="connsiteX3" fmla="*/ 1091 w 3049294"/>
                  <a:gd name="connsiteY3" fmla="*/ 147270 h 1847492"/>
                  <a:gd name="connsiteX4" fmla="*/ 319374 w 3049294"/>
                  <a:gd name="connsiteY4" fmla="*/ 340381 h 1847492"/>
                  <a:gd name="connsiteX5" fmla="*/ 432065 w 3049294"/>
                  <a:gd name="connsiteY5" fmla="*/ 477541 h 1847492"/>
                  <a:gd name="connsiteX6" fmla="*/ 448952 w 3049294"/>
                  <a:gd name="connsiteY6" fmla="*/ 548878 h 1847492"/>
                  <a:gd name="connsiteX7" fmla="*/ 507193 w 3049294"/>
                  <a:gd name="connsiteY7" fmla="*/ 583340 h 1847492"/>
                  <a:gd name="connsiteX8" fmla="*/ 605411 w 3049294"/>
                  <a:gd name="connsiteY8" fmla="*/ 640203 h 1847492"/>
                  <a:gd name="connsiteX9" fmla="*/ 1007586 w 3049294"/>
                  <a:gd name="connsiteY9" fmla="*/ 834915 h 1847492"/>
                  <a:gd name="connsiteX10" fmla="*/ 1354622 w 3049294"/>
                  <a:gd name="connsiteY10" fmla="*/ 916591 h 1847492"/>
                  <a:gd name="connsiteX11" fmla="*/ 1700279 w 3049294"/>
                  <a:gd name="connsiteY11" fmla="*/ 954499 h 1847492"/>
                  <a:gd name="connsiteX12" fmla="*/ 1792982 w 3049294"/>
                  <a:gd name="connsiteY12" fmla="*/ 917969 h 1847492"/>
                  <a:gd name="connsiteX13" fmla="*/ 1934967 w 3049294"/>
                  <a:gd name="connsiteY13" fmla="*/ 733940 h 1847492"/>
                  <a:gd name="connsiteX14" fmla="*/ 2064545 w 3049294"/>
                  <a:gd name="connsiteY14" fmla="*/ 504421 h 1847492"/>
                  <a:gd name="connsiteX15" fmla="*/ 2282692 w 3049294"/>
                  <a:gd name="connsiteY15" fmla="*/ 47451 h 1847492"/>
                  <a:gd name="connsiteX16" fmla="*/ 2530476 w 3049294"/>
                  <a:gd name="connsiteY16" fmla="*/ 48829 h 1847492"/>
                  <a:gd name="connsiteX17" fmla="*/ 2751035 w 3049294"/>
                  <a:gd name="connsiteY17" fmla="*/ 191159 h 1847492"/>
                  <a:gd name="connsiteX18" fmla="*/ 2916798 w 3049294"/>
                  <a:gd name="connsiteY18" fmla="*/ 373120 h 1847492"/>
                  <a:gd name="connsiteX19" fmla="*/ 2989858 w 3049294"/>
                  <a:gd name="connsiteY19" fmla="*/ 472716 h 1847492"/>
                  <a:gd name="connsiteX20" fmla="*/ 3048444 w 3049294"/>
                  <a:gd name="connsiteY20" fmla="*/ 568866 h 1847492"/>
                  <a:gd name="connsiteX21" fmla="*/ 2970904 w 3049294"/>
                  <a:gd name="connsiteY21" fmla="*/ 678456 h 1847492"/>
                  <a:gd name="connsiteX22" fmla="*/ 2879579 w 3049294"/>
                  <a:gd name="connsiteY22" fmla="*/ 809068 h 1847492"/>
                  <a:gd name="connsiteX23" fmla="*/ 2670393 w 3049294"/>
                  <a:gd name="connsiteY23" fmla="*/ 1117506 h 1847492"/>
                  <a:gd name="connsiteX24" fmla="*/ 2459828 w 3049294"/>
                  <a:gd name="connsiteY24" fmla="*/ 1490044 h 1847492"/>
                  <a:gd name="connsiteX25" fmla="*/ 2455003 w 3049294"/>
                  <a:gd name="connsiteY25" fmla="*/ 1502795 h 1847492"/>
                  <a:gd name="connsiteX0" fmla="*/ 2459828 w 3049294"/>
                  <a:gd name="connsiteY0" fmla="*/ 1490044 h 1847492"/>
                  <a:gd name="connsiteX1" fmla="*/ 2216354 w 3049294"/>
                  <a:gd name="connsiteY1" fmla="*/ 1833928 h 1847492"/>
                  <a:gd name="connsiteX2" fmla="*/ 10072 w 3049294"/>
                  <a:gd name="connsiteY2" fmla="*/ 1836735 h 1847492"/>
                  <a:gd name="connsiteX3" fmla="*/ 1091 w 3049294"/>
                  <a:gd name="connsiteY3" fmla="*/ 147270 h 1847492"/>
                  <a:gd name="connsiteX4" fmla="*/ 319374 w 3049294"/>
                  <a:gd name="connsiteY4" fmla="*/ 340381 h 1847492"/>
                  <a:gd name="connsiteX5" fmla="*/ 432065 w 3049294"/>
                  <a:gd name="connsiteY5" fmla="*/ 477541 h 1847492"/>
                  <a:gd name="connsiteX6" fmla="*/ 448952 w 3049294"/>
                  <a:gd name="connsiteY6" fmla="*/ 548878 h 1847492"/>
                  <a:gd name="connsiteX7" fmla="*/ 507193 w 3049294"/>
                  <a:gd name="connsiteY7" fmla="*/ 583340 h 1847492"/>
                  <a:gd name="connsiteX8" fmla="*/ 605411 w 3049294"/>
                  <a:gd name="connsiteY8" fmla="*/ 640203 h 1847492"/>
                  <a:gd name="connsiteX9" fmla="*/ 1007586 w 3049294"/>
                  <a:gd name="connsiteY9" fmla="*/ 834915 h 1847492"/>
                  <a:gd name="connsiteX10" fmla="*/ 1354622 w 3049294"/>
                  <a:gd name="connsiteY10" fmla="*/ 916591 h 1847492"/>
                  <a:gd name="connsiteX11" fmla="*/ 1700279 w 3049294"/>
                  <a:gd name="connsiteY11" fmla="*/ 954499 h 1847492"/>
                  <a:gd name="connsiteX12" fmla="*/ 1792982 w 3049294"/>
                  <a:gd name="connsiteY12" fmla="*/ 917969 h 1847492"/>
                  <a:gd name="connsiteX13" fmla="*/ 1934967 w 3049294"/>
                  <a:gd name="connsiteY13" fmla="*/ 733940 h 1847492"/>
                  <a:gd name="connsiteX14" fmla="*/ 2064545 w 3049294"/>
                  <a:gd name="connsiteY14" fmla="*/ 504421 h 1847492"/>
                  <a:gd name="connsiteX15" fmla="*/ 2282692 w 3049294"/>
                  <a:gd name="connsiteY15" fmla="*/ 47451 h 1847492"/>
                  <a:gd name="connsiteX16" fmla="*/ 2530476 w 3049294"/>
                  <a:gd name="connsiteY16" fmla="*/ 48829 h 1847492"/>
                  <a:gd name="connsiteX17" fmla="*/ 2751035 w 3049294"/>
                  <a:gd name="connsiteY17" fmla="*/ 191159 h 1847492"/>
                  <a:gd name="connsiteX18" fmla="*/ 2916798 w 3049294"/>
                  <a:gd name="connsiteY18" fmla="*/ 373120 h 1847492"/>
                  <a:gd name="connsiteX19" fmla="*/ 2989858 w 3049294"/>
                  <a:gd name="connsiteY19" fmla="*/ 472716 h 1847492"/>
                  <a:gd name="connsiteX20" fmla="*/ 3048444 w 3049294"/>
                  <a:gd name="connsiteY20" fmla="*/ 568866 h 1847492"/>
                  <a:gd name="connsiteX21" fmla="*/ 2970904 w 3049294"/>
                  <a:gd name="connsiteY21" fmla="*/ 678456 h 1847492"/>
                  <a:gd name="connsiteX22" fmla="*/ 2879579 w 3049294"/>
                  <a:gd name="connsiteY22" fmla="*/ 809068 h 1847492"/>
                  <a:gd name="connsiteX23" fmla="*/ 2670393 w 3049294"/>
                  <a:gd name="connsiteY23" fmla="*/ 1117506 h 1847492"/>
                  <a:gd name="connsiteX24" fmla="*/ 2459828 w 3049294"/>
                  <a:gd name="connsiteY24" fmla="*/ 1490044 h 1847492"/>
                  <a:gd name="connsiteX0" fmla="*/ 2459828 w 3049294"/>
                  <a:gd name="connsiteY0" fmla="*/ 1490044 h 1847492"/>
                  <a:gd name="connsiteX1" fmla="*/ 2209141 w 3049294"/>
                  <a:gd name="connsiteY1" fmla="*/ 1833928 h 1847492"/>
                  <a:gd name="connsiteX2" fmla="*/ 10072 w 3049294"/>
                  <a:gd name="connsiteY2" fmla="*/ 1836735 h 1847492"/>
                  <a:gd name="connsiteX3" fmla="*/ 1091 w 3049294"/>
                  <a:gd name="connsiteY3" fmla="*/ 147270 h 1847492"/>
                  <a:gd name="connsiteX4" fmla="*/ 319374 w 3049294"/>
                  <a:gd name="connsiteY4" fmla="*/ 340381 h 1847492"/>
                  <a:gd name="connsiteX5" fmla="*/ 432065 w 3049294"/>
                  <a:gd name="connsiteY5" fmla="*/ 477541 h 1847492"/>
                  <a:gd name="connsiteX6" fmla="*/ 448952 w 3049294"/>
                  <a:gd name="connsiteY6" fmla="*/ 548878 h 1847492"/>
                  <a:gd name="connsiteX7" fmla="*/ 507193 w 3049294"/>
                  <a:gd name="connsiteY7" fmla="*/ 583340 h 1847492"/>
                  <a:gd name="connsiteX8" fmla="*/ 605411 w 3049294"/>
                  <a:gd name="connsiteY8" fmla="*/ 640203 h 1847492"/>
                  <a:gd name="connsiteX9" fmla="*/ 1007586 w 3049294"/>
                  <a:gd name="connsiteY9" fmla="*/ 834915 h 1847492"/>
                  <a:gd name="connsiteX10" fmla="*/ 1354622 w 3049294"/>
                  <a:gd name="connsiteY10" fmla="*/ 916591 h 1847492"/>
                  <a:gd name="connsiteX11" fmla="*/ 1700279 w 3049294"/>
                  <a:gd name="connsiteY11" fmla="*/ 954499 h 1847492"/>
                  <a:gd name="connsiteX12" fmla="*/ 1792982 w 3049294"/>
                  <a:gd name="connsiteY12" fmla="*/ 917969 h 1847492"/>
                  <a:gd name="connsiteX13" fmla="*/ 1934967 w 3049294"/>
                  <a:gd name="connsiteY13" fmla="*/ 733940 h 1847492"/>
                  <a:gd name="connsiteX14" fmla="*/ 2064545 w 3049294"/>
                  <a:gd name="connsiteY14" fmla="*/ 504421 h 1847492"/>
                  <a:gd name="connsiteX15" fmla="*/ 2282692 w 3049294"/>
                  <a:gd name="connsiteY15" fmla="*/ 47451 h 1847492"/>
                  <a:gd name="connsiteX16" fmla="*/ 2530476 w 3049294"/>
                  <a:gd name="connsiteY16" fmla="*/ 48829 h 1847492"/>
                  <a:gd name="connsiteX17" fmla="*/ 2751035 w 3049294"/>
                  <a:gd name="connsiteY17" fmla="*/ 191159 h 1847492"/>
                  <a:gd name="connsiteX18" fmla="*/ 2916798 w 3049294"/>
                  <a:gd name="connsiteY18" fmla="*/ 373120 h 1847492"/>
                  <a:gd name="connsiteX19" fmla="*/ 2989858 w 3049294"/>
                  <a:gd name="connsiteY19" fmla="*/ 472716 h 1847492"/>
                  <a:gd name="connsiteX20" fmla="*/ 3048444 w 3049294"/>
                  <a:gd name="connsiteY20" fmla="*/ 568866 h 1847492"/>
                  <a:gd name="connsiteX21" fmla="*/ 2970904 w 3049294"/>
                  <a:gd name="connsiteY21" fmla="*/ 678456 h 1847492"/>
                  <a:gd name="connsiteX22" fmla="*/ 2879579 w 3049294"/>
                  <a:gd name="connsiteY22" fmla="*/ 809068 h 1847492"/>
                  <a:gd name="connsiteX23" fmla="*/ 2670393 w 3049294"/>
                  <a:gd name="connsiteY23" fmla="*/ 1117506 h 1847492"/>
                  <a:gd name="connsiteX24" fmla="*/ 2459828 w 3049294"/>
                  <a:gd name="connsiteY24" fmla="*/ 1490044 h 1847492"/>
                  <a:gd name="connsiteX0" fmla="*/ 2459828 w 3049294"/>
                  <a:gd name="connsiteY0" fmla="*/ 1490044 h 1847492"/>
                  <a:gd name="connsiteX1" fmla="*/ 2209141 w 3049294"/>
                  <a:gd name="connsiteY1" fmla="*/ 1833928 h 1847492"/>
                  <a:gd name="connsiteX2" fmla="*/ 10072 w 3049294"/>
                  <a:gd name="connsiteY2" fmla="*/ 1836735 h 1847492"/>
                  <a:gd name="connsiteX3" fmla="*/ 1091 w 3049294"/>
                  <a:gd name="connsiteY3" fmla="*/ 147270 h 1847492"/>
                  <a:gd name="connsiteX4" fmla="*/ 319374 w 3049294"/>
                  <a:gd name="connsiteY4" fmla="*/ 340381 h 1847492"/>
                  <a:gd name="connsiteX5" fmla="*/ 432065 w 3049294"/>
                  <a:gd name="connsiteY5" fmla="*/ 477541 h 1847492"/>
                  <a:gd name="connsiteX6" fmla="*/ 448952 w 3049294"/>
                  <a:gd name="connsiteY6" fmla="*/ 548878 h 1847492"/>
                  <a:gd name="connsiteX7" fmla="*/ 507193 w 3049294"/>
                  <a:gd name="connsiteY7" fmla="*/ 583340 h 1847492"/>
                  <a:gd name="connsiteX8" fmla="*/ 605411 w 3049294"/>
                  <a:gd name="connsiteY8" fmla="*/ 640203 h 1847492"/>
                  <a:gd name="connsiteX9" fmla="*/ 1007586 w 3049294"/>
                  <a:gd name="connsiteY9" fmla="*/ 834915 h 1847492"/>
                  <a:gd name="connsiteX10" fmla="*/ 1354622 w 3049294"/>
                  <a:gd name="connsiteY10" fmla="*/ 916591 h 1847492"/>
                  <a:gd name="connsiteX11" fmla="*/ 1700279 w 3049294"/>
                  <a:gd name="connsiteY11" fmla="*/ 954499 h 1847492"/>
                  <a:gd name="connsiteX12" fmla="*/ 1792982 w 3049294"/>
                  <a:gd name="connsiteY12" fmla="*/ 917969 h 1847492"/>
                  <a:gd name="connsiteX13" fmla="*/ 1934967 w 3049294"/>
                  <a:gd name="connsiteY13" fmla="*/ 733940 h 1847492"/>
                  <a:gd name="connsiteX14" fmla="*/ 2064545 w 3049294"/>
                  <a:gd name="connsiteY14" fmla="*/ 504421 h 1847492"/>
                  <a:gd name="connsiteX15" fmla="*/ 2282692 w 3049294"/>
                  <a:gd name="connsiteY15" fmla="*/ 47451 h 1847492"/>
                  <a:gd name="connsiteX16" fmla="*/ 2530476 w 3049294"/>
                  <a:gd name="connsiteY16" fmla="*/ 48829 h 1847492"/>
                  <a:gd name="connsiteX17" fmla="*/ 2751035 w 3049294"/>
                  <a:gd name="connsiteY17" fmla="*/ 191159 h 1847492"/>
                  <a:gd name="connsiteX18" fmla="*/ 2916798 w 3049294"/>
                  <a:gd name="connsiteY18" fmla="*/ 373120 h 1847492"/>
                  <a:gd name="connsiteX19" fmla="*/ 2989858 w 3049294"/>
                  <a:gd name="connsiteY19" fmla="*/ 472716 h 1847492"/>
                  <a:gd name="connsiteX20" fmla="*/ 3048444 w 3049294"/>
                  <a:gd name="connsiteY20" fmla="*/ 568866 h 1847492"/>
                  <a:gd name="connsiteX21" fmla="*/ 2970904 w 3049294"/>
                  <a:gd name="connsiteY21" fmla="*/ 678456 h 1847492"/>
                  <a:gd name="connsiteX22" fmla="*/ 2879579 w 3049294"/>
                  <a:gd name="connsiteY22" fmla="*/ 809068 h 1847492"/>
                  <a:gd name="connsiteX23" fmla="*/ 2670393 w 3049294"/>
                  <a:gd name="connsiteY23" fmla="*/ 1117506 h 1847492"/>
                  <a:gd name="connsiteX24" fmla="*/ 2459828 w 3049294"/>
                  <a:gd name="connsiteY24" fmla="*/ 1490044 h 18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49294" h="1847492">
                    <a:moveTo>
                      <a:pt x="2459828" y="1490044"/>
                    </a:moveTo>
                    <a:cubicBezTo>
                      <a:pt x="2384155" y="1609448"/>
                      <a:pt x="2285671" y="1754510"/>
                      <a:pt x="2209141" y="1833928"/>
                    </a:cubicBezTo>
                    <a:cubicBezTo>
                      <a:pt x="1820664" y="1854433"/>
                      <a:pt x="863704" y="1848588"/>
                      <a:pt x="10072" y="1836735"/>
                    </a:cubicBezTo>
                    <a:cubicBezTo>
                      <a:pt x="5433" y="1190939"/>
                      <a:pt x="-3009" y="773439"/>
                      <a:pt x="1091" y="147270"/>
                    </a:cubicBezTo>
                    <a:cubicBezTo>
                      <a:pt x="175248" y="186368"/>
                      <a:pt x="247545" y="285336"/>
                      <a:pt x="319374" y="340381"/>
                    </a:cubicBezTo>
                    <a:cubicBezTo>
                      <a:pt x="360384" y="381391"/>
                      <a:pt x="396225" y="431706"/>
                      <a:pt x="432065" y="477541"/>
                    </a:cubicBezTo>
                    <a:cubicBezTo>
                      <a:pt x="448607" y="498563"/>
                      <a:pt x="434822" y="528890"/>
                      <a:pt x="448952" y="548878"/>
                    </a:cubicBezTo>
                    <a:cubicBezTo>
                      <a:pt x="461014" y="565420"/>
                      <a:pt x="489962" y="573346"/>
                      <a:pt x="507193" y="583340"/>
                    </a:cubicBezTo>
                    <a:lnTo>
                      <a:pt x="605411" y="640203"/>
                    </a:lnTo>
                    <a:cubicBezTo>
                      <a:pt x="736368" y="716365"/>
                      <a:pt x="864223" y="784600"/>
                      <a:pt x="1007586" y="834915"/>
                    </a:cubicBezTo>
                    <a:cubicBezTo>
                      <a:pt x="1119933" y="874202"/>
                      <a:pt x="1236761" y="899015"/>
                      <a:pt x="1354622" y="916591"/>
                    </a:cubicBezTo>
                    <a:cubicBezTo>
                      <a:pt x="1468347" y="933477"/>
                      <a:pt x="1588621" y="930376"/>
                      <a:pt x="1700279" y="954499"/>
                    </a:cubicBezTo>
                    <a:cubicBezTo>
                      <a:pt x="1739221" y="962770"/>
                      <a:pt x="1765757" y="937957"/>
                      <a:pt x="1792982" y="917969"/>
                    </a:cubicBezTo>
                    <a:cubicBezTo>
                      <a:pt x="1858805" y="869722"/>
                      <a:pt x="1893957" y="802865"/>
                      <a:pt x="1934967" y="733940"/>
                    </a:cubicBezTo>
                    <a:cubicBezTo>
                      <a:pt x="1980113" y="658468"/>
                      <a:pt x="2023190" y="581961"/>
                      <a:pt x="2064545" y="504421"/>
                    </a:cubicBezTo>
                    <a:cubicBezTo>
                      <a:pt x="2144498" y="355199"/>
                      <a:pt x="2207909" y="199085"/>
                      <a:pt x="2282692" y="47451"/>
                    </a:cubicBezTo>
                    <a:cubicBezTo>
                      <a:pt x="2327493" y="-43874"/>
                      <a:pt x="2460517" y="19536"/>
                      <a:pt x="2530476" y="48829"/>
                    </a:cubicBezTo>
                    <a:cubicBezTo>
                      <a:pt x="2611807" y="82602"/>
                      <a:pt x="2685901" y="132573"/>
                      <a:pt x="2751035" y="191159"/>
                    </a:cubicBezTo>
                    <a:cubicBezTo>
                      <a:pt x="2812378" y="245954"/>
                      <a:pt x="2866483" y="308331"/>
                      <a:pt x="2916798" y="373120"/>
                    </a:cubicBezTo>
                    <a:cubicBezTo>
                      <a:pt x="2941956" y="405859"/>
                      <a:pt x="2966080" y="439288"/>
                      <a:pt x="2989858" y="472716"/>
                    </a:cubicBezTo>
                    <a:cubicBezTo>
                      <a:pt x="3002265" y="489947"/>
                      <a:pt x="3056715" y="547499"/>
                      <a:pt x="3048444" y="568866"/>
                    </a:cubicBezTo>
                    <a:cubicBezTo>
                      <a:pt x="3032592" y="610565"/>
                      <a:pt x="2996062" y="642271"/>
                      <a:pt x="2970904" y="678456"/>
                    </a:cubicBezTo>
                    <a:lnTo>
                      <a:pt x="2879579" y="809068"/>
                    </a:lnTo>
                    <a:cubicBezTo>
                      <a:pt x="2810654" y="912455"/>
                      <a:pt x="2736560" y="1012396"/>
                      <a:pt x="2670393" y="1117506"/>
                    </a:cubicBezTo>
                    <a:cubicBezTo>
                      <a:pt x="2594920" y="1237779"/>
                      <a:pt x="2516691" y="1360121"/>
                      <a:pt x="2459828" y="1490044"/>
                    </a:cubicBezTo>
                    <a:close/>
                  </a:path>
                </a:pathLst>
              </a:custGeom>
              <a:solidFill>
                <a:srgbClr val="000000"/>
              </a:solidFill>
              <a:ln w="3438" cap="flat">
                <a:noFill/>
                <a:prstDash val="solid"/>
                <a:miter/>
              </a:ln>
            </p:spPr>
            <p:txBody>
              <a:bodyPr rtlCol="0" anchor="ctr"/>
              <a:lstStyle/>
              <a:p>
                <a:endParaRPr lang="en-US" dirty="0"/>
              </a:p>
            </p:txBody>
          </p:sp>
          <p:sp>
            <p:nvSpPr>
              <p:cNvPr id="60" name="Freeform: Shape 11">
                <a:extLst>
                  <a:ext uri="{FF2B5EF4-FFF2-40B4-BE49-F238E27FC236}">
                    <a16:creationId xmlns:a16="http://schemas.microsoft.com/office/drawing/2014/main" id="{4307BDD7-40EF-445C-98D5-797D526B6483}"/>
                  </a:ext>
                </a:extLst>
              </p:cNvPr>
              <p:cNvSpPr/>
              <p:nvPr/>
            </p:nvSpPr>
            <p:spPr>
              <a:xfrm>
                <a:off x="7145627" y="3337195"/>
                <a:ext cx="930482" cy="1464649"/>
              </a:xfrm>
              <a:custGeom>
                <a:avLst/>
                <a:gdLst>
                  <a:gd name="connsiteX0" fmla="*/ 897402 w 930482"/>
                  <a:gd name="connsiteY0" fmla="*/ 873838 h 1464648"/>
                  <a:gd name="connsiteX1" fmla="*/ 793671 w 930482"/>
                  <a:gd name="connsiteY1" fmla="*/ 1069240 h 1464648"/>
                  <a:gd name="connsiteX2" fmla="*/ 603439 w 930482"/>
                  <a:gd name="connsiteY2" fmla="*/ 1334255 h 1464648"/>
                  <a:gd name="connsiteX3" fmla="*/ 568632 w 930482"/>
                  <a:gd name="connsiteY3" fmla="*/ 1464867 h 1464648"/>
                  <a:gd name="connsiteX4" fmla="*/ 547954 w 930482"/>
                  <a:gd name="connsiteY4" fmla="*/ 1460043 h 1464648"/>
                  <a:gd name="connsiteX5" fmla="*/ 387015 w 930482"/>
                  <a:gd name="connsiteY5" fmla="*/ 1371130 h 1464648"/>
                  <a:gd name="connsiteX6" fmla="*/ 238827 w 930482"/>
                  <a:gd name="connsiteY6" fmla="*/ 1317369 h 1464648"/>
                  <a:gd name="connsiteX7" fmla="*/ 126136 w 930482"/>
                  <a:gd name="connsiteY7" fmla="*/ 1308753 h 1464648"/>
                  <a:gd name="connsiteX8" fmla="*/ 54109 w 930482"/>
                  <a:gd name="connsiteY8" fmla="*/ 1173661 h 1464648"/>
                  <a:gd name="connsiteX9" fmla="*/ 4 w 930482"/>
                  <a:gd name="connsiteY9" fmla="*/ 913815 h 1464648"/>
                  <a:gd name="connsiteX10" fmla="*/ 23438 w 930482"/>
                  <a:gd name="connsiteY10" fmla="*/ 783892 h 1464648"/>
                  <a:gd name="connsiteX11" fmla="*/ 51697 w 930482"/>
                  <a:gd name="connsiteY11" fmla="*/ 406185 h 1464648"/>
                  <a:gd name="connsiteX12" fmla="*/ 54454 w 930482"/>
                  <a:gd name="connsiteY12" fmla="*/ 396191 h 1464648"/>
                  <a:gd name="connsiteX13" fmla="*/ 99255 w 930482"/>
                  <a:gd name="connsiteY13" fmla="*/ 389987 h 1464648"/>
                  <a:gd name="connsiteX14" fmla="*/ 160943 w 930482"/>
                  <a:gd name="connsiteY14" fmla="*/ 415145 h 1464648"/>
                  <a:gd name="connsiteX15" fmla="*/ 191269 w 930482"/>
                  <a:gd name="connsiteY15" fmla="*/ 492685 h 1464648"/>
                  <a:gd name="connsiteX16" fmla="*/ 206433 w 930482"/>
                  <a:gd name="connsiteY16" fmla="*/ 640873 h 1464648"/>
                  <a:gd name="connsiteX17" fmla="*/ 207122 w 930482"/>
                  <a:gd name="connsiteY17" fmla="*/ 710832 h 1464648"/>
                  <a:gd name="connsiteX18" fmla="*/ 207811 w 930482"/>
                  <a:gd name="connsiteY18" fmla="*/ 774242 h 1464648"/>
                  <a:gd name="connsiteX19" fmla="*/ 246065 w 930482"/>
                  <a:gd name="connsiteY19" fmla="*/ 673612 h 1464648"/>
                  <a:gd name="connsiteX20" fmla="*/ 361513 w 930482"/>
                  <a:gd name="connsiteY20" fmla="*/ 376547 h 1464648"/>
                  <a:gd name="connsiteX21" fmla="*/ 472482 w 930482"/>
                  <a:gd name="connsiteY21" fmla="*/ 93611 h 1464648"/>
                  <a:gd name="connsiteX22" fmla="*/ 522452 w 930482"/>
                  <a:gd name="connsiteY22" fmla="*/ 20207 h 1464648"/>
                  <a:gd name="connsiteX23" fmla="*/ 573457 w 930482"/>
                  <a:gd name="connsiteY23" fmla="*/ 1252 h 1464648"/>
                  <a:gd name="connsiteX24" fmla="*/ 606540 w 930482"/>
                  <a:gd name="connsiteY24" fmla="*/ 119458 h 1464648"/>
                  <a:gd name="connsiteX25" fmla="*/ 578970 w 930482"/>
                  <a:gd name="connsiteY25" fmla="*/ 237319 h 1464648"/>
                  <a:gd name="connsiteX26" fmla="*/ 528656 w 930482"/>
                  <a:gd name="connsiteY26" fmla="*/ 414800 h 1464648"/>
                  <a:gd name="connsiteX27" fmla="*/ 506600 w 930482"/>
                  <a:gd name="connsiteY27" fmla="*/ 586423 h 1464648"/>
                  <a:gd name="connsiteX28" fmla="*/ 518317 w 930482"/>
                  <a:gd name="connsiteY28" fmla="*/ 602275 h 1464648"/>
                  <a:gd name="connsiteX29" fmla="*/ 532102 w 930482"/>
                  <a:gd name="connsiteY29" fmla="*/ 589869 h 1464648"/>
                  <a:gd name="connsiteX30" fmla="*/ 626528 w 930482"/>
                  <a:gd name="connsiteY30" fmla="*/ 480279 h 1464648"/>
                  <a:gd name="connsiteX31" fmla="*/ 718888 w 930482"/>
                  <a:gd name="connsiteY31" fmla="*/ 415145 h 1464648"/>
                  <a:gd name="connsiteX32" fmla="*/ 778852 w 930482"/>
                  <a:gd name="connsiteY32" fmla="*/ 453398 h 1464648"/>
                  <a:gd name="connsiteX33" fmla="*/ 781954 w 930482"/>
                  <a:gd name="connsiteY33" fmla="*/ 508193 h 1464648"/>
                  <a:gd name="connsiteX34" fmla="*/ 761276 w 930482"/>
                  <a:gd name="connsiteY34" fmla="*/ 559887 h 1464648"/>
                  <a:gd name="connsiteX35" fmla="*/ 839850 w 930482"/>
                  <a:gd name="connsiteY35" fmla="*/ 538520 h 1464648"/>
                  <a:gd name="connsiteX36" fmla="*/ 887753 w 930482"/>
                  <a:gd name="connsiteY36" fmla="*/ 610202 h 1464648"/>
                  <a:gd name="connsiteX37" fmla="*/ 870866 w 930482"/>
                  <a:gd name="connsiteY37" fmla="*/ 697736 h 1464648"/>
                  <a:gd name="connsiteX38" fmla="*/ 931520 w 930482"/>
                  <a:gd name="connsiteY38" fmla="*/ 770451 h 1464648"/>
                  <a:gd name="connsiteX39" fmla="*/ 897402 w 930482"/>
                  <a:gd name="connsiteY39" fmla="*/ 873838 h 1464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30482" h="1464648">
                    <a:moveTo>
                      <a:pt x="897402" y="873838"/>
                    </a:moveTo>
                    <a:cubicBezTo>
                      <a:pt x="862595" y="938283"/>
                      <a:pt x="832613" y="1006518"/>
                      <a:pt x="793671" y="1069240"/>
                    </a:cubicBezTo>
                    <a:cubicBezTo>
                      <a:pt x="736119" y="1162633"/>
                      <a:pt x="668572" y="1247065"/>
                      <a:pt x="603439" y="1334255"/>
                    </a:cubicBezTo>
                    <a:cubicBezTo>
                      <a:pt x="584140" y="1360102"/>
                      <a:pt x="595168" y="1453150"/>
                      <a:pt x="568632" y="1464867"/>
                    </a:cubicBezTo>
                    <a:cubicBezTo>
                      <a:pt x="560361" y="1468314"/>
                      <a:pt x="554502" y="1463833"/>
                      <a:pt x="547954" y="1460043"/>
                    </a:cubicBezTo>
                    <a:cubicBezTo>
                      <a:pt x="494538" y="1429716"/>
                      <a:pt x="442155" y="1398355"/>
                      <a:pt x="387015" y="1371130"/>
                    </a:cubicBezTo>
                    <a:cubicBezTo>
                      <a:pt x="339802" y="1347695"/>
                      <a:pt x="291210" y="1326329"/>
                      <a:pt x="238827" y="1317369"/>
                    </a:cubicBezTo>
                    <a:cubicBezTo>
                      <a:pt x="201608" y="1311165"/>
                      <a:pt x="164044" y="1304962"/>
                      <a:pt x="126136" y="1308753"/>
                    </a:cubicBezTo>
                    <a:cubicBezTo>
                      <a:pt x="92707" y="1312199"/>
                      <a:pt x="63759" y="1200197"/>
                      <a:pt x="54109" y="1173661"/>
                    </a:cubicBezTo>
                    <a:cubicBezTo>
                      <a:pt x="24472" y="1090262"/>
                      <a:pt x="-341" y="1003072"/>
                      <a:pt x="4" y="913815"/>
                    </a:cubicBezTo>
                    <a:cubicBezTo>
                      <a:pt x="4" y="869358"/>
                      <a:pt x="15167" y="827314"/>
                      <a:pt x="23438" y="783892"/>
                    </a:cubicBezTo>
                    <a:cubicBezTo>
                      <a:pt x="47217" y="659827"/>
                      <a:pt x="47561" y="532317"/>
                      <a:pt x="51697" y="406185"/>
                    </a:cubicBezTo>
                    <a:cubicBezTo>
                      <a:pt x="51697" y="402739"/>
                      <a:pt x="53076" y="399292"/>
                      <a:pt x="54454" y="396191"/>
                    </a:cubicBezTo>
                    <a:cubicBezTo>
                      <a:pt x="58934" y="386886"/>
                      <a:pt x="90295" y="389987"/>
                      <a:pt x="99255" y="389987"/>
                    </a:cubicBezTo>
                    <a:cubicBezTo>
                      <a:pt x="123723" y="390332"/>
                      <a:pt x="144401" y="395157"/>
                      <a:pt x="160943" y="415145"/>
                    </a:cubicBezTo>
                    <a:cubicBezTo>
                      <a:pt x="179208" y="436512"/>
                      <a:pt x="186100" y="465115"/>
                      <a:pt x="191269" y="492685"/>
                    </a:cubicBezTo>
                    <a:cubicBezTo>
                      <a:pt x="200574" y="541622"/>
                      <a:pt x="205744" y="591247"/>
                      <a:pt x="206433" y="640873"/>
                    </a:cubicBezTo>
                    <a:cubicBezTo>
                      <a:pt x="206777" y="664308"/>
                      <a:pt x="205744" y="687742"/>
                      <a:pt x="207122" y="710832"/>
                    </a:cubicBezTo>
                    <a:cubicBezTo>
                      <a:pt x="207811" y="729441"/>
                      <a:pt x="214015" y="756322"/>
                      <a:pt x="207811" y="774242"/>
                    </a:cubicBezTo>
                    <a:cubicBezTo>
                      <a:pt x="218495" y="744260"/>
                      <a:pt x="232280" y="708764"/>
                      <a:pt x="246065" y="673612"/>
                    </a:cubicBezTo>
                    <a:cubicBezTo>
                      <a:pt x="284662" y="574705"/>
                      <a:pt x="322915" y="475454"/>
                      <a:pt x="361513" y="376547"/>
                    </a:cubicBezTo>
                    <a:cubicBezTo>
                      <a:pt x="398388" y="282465"/>
                      <a:pt x="429404" y="184937"/>
                      <a:pt x="472482" y="93611"/>
                    </a:cubicBezTo>
                    <a:cubicBezTo>
                      <a:pt x="485233" y="66731"/>
                      <a:pt x="499707" y="40539"/>
                      <a:pt x="522452" y="20207"/>
                    </a:cubicBezTo>
                    <a:cubicBezTo>
                      <a:pt x="536237" y="7800"/>
                      <a:pt x="553813" y="-3917"/>
                      <a:pt x="573457" y="1252"/>
                    </a:cubicBezTo>
                    <a:cubicBezTo>
                      <a:pt x="620325" y="13659"/>
                      <a:pt x="611710" y="84307"/>
                      <a:pt x="606540" y="119458"/>
                    </a:cubicBezTo>
                    <a:cubicBezTo>
                      <a:pt x="600682" y="159434"/>
                      <a:pt x="591377" y="198722"/>
                      <a:pt x="578970" y="237319"/>
                    </a:cubicBezTo>
                    <a:cubicBezTo>
                      <a:pt x="560705" y="294182"/>
                      <a:pt x="543819" y="355525"/>
                      <a:pt x="528656" y="414800"/>
                    </a:cubicBezTo>
                    <a:cubicBezTo>
                      <a:pt x="516249" y="463048"/>
                      <a:pt x="484199" y="536797"/>
                      <a:pt x="506600" y="586423"/>
                    </a:cubicBezTo>
                    <a:cubicBezTo>
                      <a:pt x="509357" y="592626"/>
                      <a:pt x="511080" y="601241"/>
                      <a:pt x="518317" y="602275"/>
                    </a:cubicBezTo>
                    <a:cubicBezTo>
                      <a:pt x="524865" y="603309"/>
                      <a:pt x="527966" y="595038"/>
                      <a:pt x="532102" y="589869"/>
                    </a:cubicBezTo>
                    <a:cubicBezTo>
                      <a:pt x="561739" y="551960"/>
                      <a:pt x="592411" y="514741"/>
                      <a:pt x="626528" y="480279"/>
                    </a:cubicBezTo>
                    <a:cubicBezTo>
                      <a:pt x="650652" y="456155"/>
                      <a:pt x="682702" y="415834"/>
                      <a:pt x="718888" y="415145"/>
                    </a:cubicBezTo>
                    <a:cubicBezTo>
                      <a:pt x="744045" y="414800"/>
                      <a:pt x="768513" y="430308"/>
                      <a:pt x="778852" y="453398"/>
                    </a:cubicBezTo>
                    <a:cubicBezTo>
                      <a:pt x="786434" y="470285"/>
                      <a:pt x="786089" y="489928"/>
                      <a:pt x="781954" y="508193"/>
                    </a:cubicBezTo>
                    <a:cubicBezTo>
                      <a:pt x="777818" y="526114"/>
                      <a:pt x="769547" y="543000"/>
                      <a:pt x="761276" y="559887"/>
                    </a:cubicBezTo>
                    <a:cubicBezTo>
                      <a:pt x="774027" y="533351"/>
                      <a:pt x="816071" y="527492"/>
                      <a:pt x="839850" y="538520"/>
                    </a:cubicBezTo>
                    <a:cubicBezTo>
                      <a:pt x="867076" y="550927"/>
                      <a:pt x="884307" y="580219"/>
                      <a:pt x="887753" y="610202"/>
                    </a:cubicBezTo>
                    <a:cubicBezTo>
                      <a:pt x="891199" y="640184"/>
                      <a:pt x="882928" y="670166"/>
                      <a:pt x="870866" y="697736"/>
                    </a:cubicBezTo>
                    <a:cubicBezTo>
                      <a:pt x="915323" y="697391"/>
                      <a:pt x="927729" y="728407"/>
                      <a:pt x="931520" y="770451"/>
                    </a:cubicBezTo>
                    <a:cubicBezTo>
                      <a:pt x="934622" y="810428"/>
                      <a:pt x="915667" y="839721"/>
                      <a:pt x="897402" y="873838"/>
                    </a:cubicBezTo>
                    <a:close/>
                  </a:path>
                </a:pathLst>
              </a:custGeom>
              <a:solidFill>
                <a:srgbClr val="FDB98A"/>
              </a:solidFill>
              <a:ln w="3438" cap="flat">
                <a:noFill/>
                <a:prstDash val="solid"/>
                <a:miter/>
              </a:ln>
            </p:spPr>
            <p:txBody>
              <a:bodyPr rtlCol="0" anchor="ctr"/>
              <a:lstStyle/>
              <a:p>
                <a:endParaRPr lang="en-US" dirty="0"/>
              </a:p>
            </p:txBody>
          </p:sp>
        </p:grpSp>
      </p:grpSp>
      <p:sp>
        <p:nvSpPr>
          <p:cNvPr id="63" name="TextBox 62"/>
          <p:cNvSpPr txBox="1"/>
          <p:nvPr/>
        </p:nvSpPr>
        <p:spPr>
          <a:xfrm>
            <a:off x="983560" y="809984"/>
            <a:ext cx="10985525" cy="5693866"/>
          </a:xfrm>
          <a:prstGeom prst="rect">
            <a:avLst/>
          </a:prstGeom>
          <a:noFill/>
        </p:spPr>
        <p:txBody>
          <a:bodyPr wrap="square" rtlCol="0">
            <a:spAutoFit/>
          </a:bodyPr>
          <a:lstStyle/>
          <a:p>
            <a:r>
              <a:rPr lang="en-US" sz="1300" dirty="0"/>
              <a:t>Creative entrepreneurship can significantly contribute to sustainable development, but it may also pose challenges. </a:t>
            </a:r>
          </a:p>
          <a:p>
            <a:pPr lvl="0"/>
            <a:r>
              <a:rPr lang="en-US" sz="1300" b="1" dirty="0">
                <a:solidFill>
                  <a:schemeClr val="accent2">
                    <a:lumMod val="75000"/>
                  </a:schemeClr>
                </a:solidFill>
              </a:rPr>
              <a:t>1. Innovation and Sustainable Practices:</a:t>
            </a:r>
            <a:endParaRPr lang="en-US" sz="1300" dirty="0">
              <a:solidFill>
                <a:schemeClr val="accent2">
                  <a:lumMod val="75000"/>
                </a:schemeClr>
              </a:solidFill>
            </a:endParaRPr>
          </a:p>
          <a:p>
            <a:r>
              <a:rPr lang="en-US" sz="1300" b="1" dirty="0"/>
              <a:t>Contribution:</a:t>
            </a:r>
            <a:r>
              <a:rPr lang="en-US" sz="1300" dirty="0"/>
              <a:t> Creative entrepreneurs often embrace innovative and sustainable practices. They seek eco-friendly materials, design processes, and energy-efficient technologies.</a:t>
            </a:r>
          </a:p>
          <a:p>
            <a:r>
              <a:rPr lang="en-US" sz="1300" b="1" dirty="0"/>
              <a:t>Example:</a:t>
            </a:r>
            <a:r>
              <a:rPr lang="en-US" sz="1300" dirty="0"/>
              <a:t> Fashion designers creating clothing from recycled materials, reducing environmental impact.</a:t>
            </a:r>
          </a:p>
          <a:p>
            <a:pPr lvl="0"/>
            <a:r>
              <a:rPr lang="en-US" sz="1300" b="1" dirty="0">
                <a:solidFill>
                  <a:schemeClr val="accent2">
                    <a:lumMod val="75000"/>
                  </a:schemeClr>
                </a:solidFill>
              </a:rPr>
              <a:t>2. Job Creation and Economic Growth:</a:t>
            </a:r>
            <a:endParaRPr lang="en-US" sz="1300" dirty="0">
              <a:solidFill>
                <a:schemeClr val="accent2">
                  <a:lumMod val="75000"/>
                </a:schemeClr>
              </a:solidFill>
            </a:endParaRPr>
          </a:p>
          <a:p>
            <a:r>
              <a:rPr lang="en-US" sz="1300" b="1" dirty="0"/>
              <a:t>Contribution:</a:t>
            </a:r>
            <a:r>
              <a:rPr lang="en-US" sz="1300" dirty="0"/>
              <a:t> Creative entrepreneurs generate employment opportunities, especially in cultural and creative industries, contributing to economic growth.</a:t>
            </a:r>
          </a:p>
          <a:p>
            <a:r>
              <a:rPr lang="en-US" sz="1300" b="1" dirty="0"/>
              <a:t>Example:</a:t>
            </a:r>
            <a:r>
              <a:rPr lang="en-US" sz="1300" dirty="0"/>
              <a:t> Artisanal crafts, music festivals, and design studios creating jobs and supporting local economies.</a:t>
            </a:r>
          </a:p>
          <a:p>
            <a:pPr lvl="0"/>
            <a:r>
              <a:rPr lang="en-US" sz="1300" b="1" dirty="0">
                <a:solidFill>
                  <a:schemeClr val="accent2">
                    <a:lumMod val="75000"/>
                  </a:schemeClr>
                </a:solidFill>
              </a:rPr>
              <a:t>3. Cultural Preservation:</a:t>
            </a:r>
            <a:endParaRPr lang="en-US" sz="1300" dirty="0">
              <a:solidFill>
                <a:schemeClr val="accent2">
                  <a:lumMod val="75000"/>
                </a:schemeClr>
              </a:solidFill>
            </a:endParaRPr>
          </a:p>
          <a:p>
            <a:r>
              <a:rPr lang="en-US" sz="1300" b="1" dirty="0"/>
              <a:t>Contribution:</a:t>
            </a:r>
            <a:r>
              <a:rPr lang="en-US" sz="1300" dirty="0"/>
              <a:t> Creative entrepreneurship can play a role in preserving and promoting cultural heritage, fostering a sense of identity.</a:t>
            </a:r>
          </a:p>
          <a:p>
            <a:r>
              <a:rPr lang="en-US" sz="1300" b="1" dirty="0"/>
              <a:t>Example:</a:t>
            </a:r>
            <a:r>
              <a:rPr lang="en-US" sz="1300" dirty="0"/>
              <a:t> Businesses focused on traditional crafts and cultural events that contribute to the preservation of local customs.</a:t>
            </a:r>
          </a:p>
          <a:p>
            <a:pPr lvl="0"/>
            <a:r>
              <a:rPr lang="en-US" sz="1300" b="1" dirty="0">
                <a:solidFill>
                  <a:schemeClr val="accent2">
                    <a:lumMod val="75000"/>
                  </a:schemeClr>
                </a:solidFill>
              </a:rPr>
              <a:t>4. Social Impact and Community Engagement:</a:t>
            </a:r>
            <a:endParaRPr lang="en-US" sz="1300" dirty="0">
              <a:solidFill>
                <a:schemeClr val="accent2">
                  <a:lumMod val="75000"/>
                </a:schemeClr>
              </a:solidFill>
            </a:endParaRPr>
          </a:p>
          <a:p>
            <a:r>
              <a:rPr lang="en-US" sz="1300" b="1" dirty="0"/>
              <a:t>Contribution:</a:t>
            </a:r>
            <a:r>
              <a:rPr lang="en-US" sz="1300" dirty="0"/>
              <a:t> Creative entrepreneurs often engage with communities, addressing social issues and promoting inclusivity.</a:t>
            </a:r>
          </a:p>
          <a:p>
            <a:r>
              <a:rPr lang="en-US" sz="1300" b="1" dirty="0"/>
              <a:t>Example:</a:t>
            </a:r>
            <a:r>
              <a:rPr lang="en-US" sz="1300" dirty="0"/>
              <a:t> Social enterprises using art and creativity to address social challenges, such as education or healthcare.</a:t>
            </a:r>
          </a:p>
          <a:p>
            <a:pPr lvl="0"/>
            <a:r>
              <a:rPr lang="en-US" sz="1400" b="1" dirty="0">
                <a:solidFill>
                  <a:srgbClr val="7030A0"/>
                </a:solidFill>
              </a:rPr>
              <a:t>B. Challenges and Potential Hindrances:</a:t>
            </a:r>
            <a:endParaRPr lang="en-US" sz="1400" dirty="0">
              <a:solidFill>
                <a:srgbClr val="7030A0"/>
              </a:solidFill>
            </a:endParaRPr>
          </a:p>
          <a:p>
            <a:r>
              <a:rPr lang="en-US" sz="1300" b="1" dirty="0">
                <a:solidFill>
                  <a:srgbClr val="0070C0"/>
                </a:solidFill>
              </a:rPr>
              <a:t>1. Resource Intensiveness:</a:t>
            </a:r>
            <a:endParaRPr lang="en-US" sz="1300" dirty="0">
              <a:solidFill>
                <a:srgbClr val="0070C0"/>
              </a:solidFill>
            </a:endParaRPr>
          </a:p>
          <a:p>
            <a:r>
              <a:rPr lang="en-US" sz="1300" dirty="0"/>
              <a:t>Some creative processes may require significant resources, potentially contributing to environmental degradation.</a:t>
            </a:r>
          </a:p>
          <a:p>
            <a:r>
              <a:rPr lang="en-US" sz="1300" b="1" dirty="0"/>
              <a:t>Example:</a:t>
            </a:r>
            <a:r>
              <a:rPr lang="en-US" sz="1300" dirty="0"/>
              <a:t> Mass production of creative products without considering resource efficiency.</a:t>
            </a:r>
          </a:p>
          <a:p>
            <a:pPr lvl="0"/>
            <a:r>
              <a:rPr lang="en-US" sz="1300" b="1" dirty="0">
                <a:solidFill>
                  <a:srgbClr val="0070C0"/>
                </a:solidFill>
              </a:rPr>
              <a:t>2. Gentrification and Displacement:</a:t>
            </a:r>
            <a:endParaRPr lang="en-US" sz="1300" dirty="0">
              <a:solidFill>
                <a:srgbClr val="0070C0"/>
              </a:solidFill>
            </a:endParaRPr>
          </a:p>
          <a:p>
            <a:r>
              <a:rPr lang="en-US" sz="1300" dirty="0"/>
              <a:t>Successful creative entrepreneurship can lead to gentrification, pushing up living costs and displacing existing communities.</a:t>
            </a:r>
          </a:p>
          <a:p>
            <a:r>
              <a:rPr lang="en-US" sz="1300" b="1" dirty="0"/>
              <a:t>Example:</a:t>
            </a:r>
            <a:r>
              <a:rPr lang="en-US" sz="1300" dirty="0"/>
              <a:t> Artistic districts becoming unaffordable for long-time residents due to increased demand.</a:t>
            </a:r>
          </a:p>
          <a:p>
            <a:pPr lvl="0"/>
            <a:r>
              <a:rPr lang="en-US" sz="1300" b="1" dirty="0">
                <a:solidFill>
                  <a:srgbClr val="0070C0"/>
                </a:solidFill>
              </a:rPr>
              <a:t>3. Globalization Impact:</a:t>
            </a:r>
            <a:endParaRPr lang="en-US" sz="1300" dirty="0">
              <a:solidFill>
                <a:srgbClr val="0070C0"/>
              </a:solidFill>
            </a:endParaRPr>
          </a:p>
          <a:p>
            <a:r>
              <a:rPr lang="en-US" sz="1300" dirty="0"/>
              <a:t>Global markets and demands may drive creative entrepreneurs to prioritize mass production and compromise local sustainability.</a:t>
            </a:r>
          </a:p>
          <a:p>
            <a:r>
              <a:rPr lang="en-US" sz="1300" b="1" dirty="0"/>
              <a:t>Example:</a:t>
            </a:r>
            <a:r>
              <a:rPr lang="en-US" sz="1300" dirty="0"/>
              <a:t> The pressure to meet international market standards leading to the use of non-local, unsustainable materials.</a:t>
            </a:r>
          </a:p>
          <a:p>
            <a:pPr lvl="0"/>
            <a:r>
              <a:rPr lang="en-US" sz="1300" b="1" dirty="0">
                <a:solidFill>
                  <a:srgbClr val="0070C0"/>
                </a:solidFill>
              </a:rPr>
              <a:t>4. Consumerism and Waste:</a:t>
            </a:r>
            <a:endParaRPr lang="en-US" sz="1300" dirty="0">
              <a:solidFill>
                <a:srgbClr val="0070C0"/>
              </a:solidFill>
            </a:endParaRPr>
          </a:p>
          <a:p>
            <a:r>
              <a:rPr lang="en-US" sz="1300" dirty="0"/>
              <a:t>Consumer demand for trendy, disposable creative products can contribute to a culture of waste.</a:t>
            </a:r>
          </a:p>
          <a:p>
            <a:r>
              <a:rPr lang="en-US" sz="1300" b="1" dirty="0"/>
              <a:t>Example:</a:t>
            </a:r>
            <a:r>
              <a:rPr lang="en-US" sz="1300" dirty="0"/>
              <a:t> Fast fashion, where trends change rapidly, leading to a high turnover of clothing and increased textile waste.</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0287" y="3493144"/>
            <a:ext cx="1942531" cy="1348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0014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009C79-8591-4A58-A9F5-FA2E249DFF61}"/>
              </a:ext>
            </a:extLst>
          </p:cNvPr>
          <p:cNvSpPr>
            <a:spLocks noGrp="1"/>
          </p:cNvSpPr>
          <p:nvPr>
            <p:ph type="body" sz="quarter" idx="10"/>
          </p:nvPr>
        </p:nvSpPr>
        <p:spPr>
          <a:xfrm>
            <a:off x="498064" y="305186"/>
            <a:ext cx="11398662" cy="527327"/>
          </a:xfrm>
        </p:spPr>
        <p:txBody>
          <a:bodyPr/>
          <a:lstStyle/>
          <a:p>
            <a:r>
              <a:rPr lang="en-US" sz="2000" b="1" dirty="0"/>
              <a:t>IMPACT OF CREATIVE ENTREPRENEURSHIP ON CULTURAL HERITAGE PRESERVATION</a:t>
            </a:r>
            <a:endParaRPr lang="en-US" sz="2000" dirty="0"/>
          </a:p>
        </p:txBody>
      </p:sp>
      <p:grpSp>
        <p:nvGrpSpPr>
          <p:cNvPr id="61" name="그룹 60">
            <a:extLst>
              <a:ext uri="{FF2B5EF4-FFF2-40B4-BE49-F238E27FC236}">
                <a16:creationId xmlns:a16="http://schemas.microsoft.com/office/drawing/2014/main" id="{0333AC57-3C2E-46E8-BC83-81205D90DC57}"/>
              </a:ext>
            </a:extLst>
          </p:cNvPr>
          <p:cNvGrpSpPr/>
          <p:nvPr/>
        </p:nvGrpSpPr>
        <p:grpSpPr>
          <a:xfrm>
            <a:off x="230756" y="1085193"/>
            <a:ext cx="712799" cy="910417"/>
            <a:chOff x="-9728" y="1359557"/>
            <a:chExt cx="4314722" cy="5510507"/>
          </a:xfrm>
        </p:grpSpPr>
        <p:grpSp>
          <p:nvGrpSpPr>
            <p:cNvPr id="52" name="Group 2">
              <a:extLst>
                <a:ext uri="{FF2B5EF4-FFF2-40B4-BE49-F238E27FC236}">
                  <a16:creationId xmlns:a16="http://schemas.microsoft.com/office/drawing/2014/main" id="{95E958D3-D13E-4F78-ACA0-2F56962AC507}"/>
                </a:ext>
              </a:extLst>
            </p:cNvPr>
            <p:cNvGrpSpPr/>
            <p:nvPr/>
          </p:nvGrpSpPr>
          <p:grpSpPr>
            <a:xfrm>
              <a:off x="217122" y="1359557"/>
              <a:ext cx="3595328" cy="3888592"/>
              <a:chOff x="5277160" y="1526519"/>
              <a:chExt cx="2000337" cy="2522764"/>
            </a:xfrm>
            <a:solidFill>
              <a:schemeClr val="accent1"/>
            </a:solidFill>
          </p:grpSpPr>
          <p:sp>
            <p:nvSpPr>
              <p:cNvPr id="53" name="Arrow: Up 61">
                <a:extLst>
                  <a:ext uri="{FF2B5EF4-FFF2-40B4-BE49-F238E27FC236}">
                    <a16:creationId xmlns:a16="http://schemas.microsoft.com/office/drawing/2014/main" id="{57F0DA6C-12D6-487E-8AAD-0B4167BA4ADB}"/>
                  </a:ext>
                </a:extLst>
              </p:cNvPr>
              <p:cNvSpPr/>
              <p:nvPr/>
            </p:nvSpPr>
            <p:spPr>
              <a:xfrm rot="2141881">
                <a:off x="6997612" y="1526519"/>
                <a:ext cx="279885" cy="1922357"/>
              </a:xfrm>
              <a:custGeom>
                <a:avLst/>
                <a:gdLst>
                  <a:gd name="connsiteX0" fmla="*/ 0 w 268141"/>
                  <a:gd name="connsiteY0" fmla="*/ 291531 h 1886717"/>
                  <a:gd name="connsiteX1" fmla="*/ 134071 w 268141"/>
                  <a:gd name="connsiteY1" fmla="*/ 0 h 1886717"/>
                  <a:gd name="connsiteX2" fmla="*/ 268141 w 268141"/>
                  <a:gd name="connsiteY2" fmla="*/ 291531 h 1886717"/>
                  <a:gd name="connsiteX3" fmla="*/ 185487 w 268141"/>
                  <a:gd name="connsiteY3" fmla="*/ 291531 h 1886717"/>
                  <a:gd name="connsiteX4" fmla="*/ 185487 w 268141"/>
                  <a:gd name="connsiteY4" fmla="*/ 1886717 h 1886717"/>
                  <a:gd name="connsiteX5" fmla="*/ 82654 w 268141"/>
                  <a:gd name="connsiteY5" fmla="*/ 1886717 h 1886717"/>
                  <a:gd name="connsiteX6" fmla="*/ 82654 w 268141"/>
                  <a:gd name="connsiteY6" fmla="*/ 291531 h 1886717"/>
                  <a:gd name="connsiteX7" fmla="*/ 0 w 268141"/>
                  <a:gd name="connsiteY7" fmla="*/ 291531 h 1886717"/>
                  <a:gd name="connsiteX0" fmla="*/ 0 w 268141"/>
                  <a:gd name="connsiteY0" fmla="*/ 291531 h 1886717"/>
                  <a:gd name="connsiteX1" fmla="*/ 134071 w 268141"/>
                  <a:gd name="connsiteY1" fmla="*/ 0 h 1886717"/>
                  <a:gd name="connsiteX2" fmla="*/ 268141 w 268141"/>
                  <a:gd name="connsiteY2" fmla="*/ 291531 h 1886717"/>
                  <a:gd name="connsiteX3" fmla="*/ 185487 w 268141"/>
                  <a:gd name="connsiteY3" fmla="*/ 291531 h 1886717"/>
                  <a:gd name="connsiteX4" fmla="*/ 185487 w 268141"/>
                  <a:gd name="connsiteY4" fmla="*/ 1886717 h 1886717"/>
                  <a:gd name="connsiteX5" fmla="*/ 82654 w 268141"/>
                  <a:gd name="connsiteY5" fmla="*/ 1886717 h 1886717"/>
                  <a:gd name="connsiteX6" fmla="*/ 89774 w 268141"/>
                  <a:gd name="connsiteY6" fmla="*/ 272599 h 1886717"/>
                  <a:gd name="connsiteX7" fmla="*/ 0 w 268141"/>
                  <a:gd name="connsiteY7" fmla="*/ 291531 h 1886717"/>
                  <a:gd name="connsiteX0" fmla="*/ 0 w 269777"/>
                  <a:gd name="connsiteY0" fmla="*/ 289253 h 1886717"/>
                  <a:gd name="connsiteX1" fmla="*/ 135707 w 269777"/>
                  <a:gd name="connsiteY1" fmla="*/ 0 h 1886717"/>
                  <a:gd name="connsiteX2" fmla="*/ 269777 w 269777"/>
                  <a:gd name="connsiteY2" fmla="*/ 291531 h 1886717"/>
                  <a:gd name="connsiteX3" fmla="*/ 187123 w 269777"/>
                  <a:gd name="connsiteY3" fmla="*/ 291531 h 1886717"/>
                  <a:gd name="connsiteX4" fmla="*/ 187123 w 269777"/>
                  <a:gd name="connsiteY4" fmla="*/ 1886717 h 1886717"/>
                  <a:gd name="connsiteX5" fmla="*/ 84290 w 269777"/>
                  <a:gd name="connsiteY5" fmla="*/ 1886717 h 1886717"/>
                  <a:gd name="connsiteX6" fmla="*/ 91410 w 269777"/>
                  <a:gd name="connsiteY6" fmla="*/ 272599 h 1886717"/>
                  <a:gd name="connsiteX7" fmla="*/ 0 w 269777"/>
                  <a:gd name="connsiteY7" fmla="*/ 289253 h 1886717"/>
                  <a:gd name="connsiteX0" fmla="*/ 0 w 279885"/>
                  <a:gd name="connsiteY0" fmla="*/ 289253 h 1886717"/>
                  <a:gd name="connsiteX1" fmla="*/ 135707 w 279885"/>
                  <a:gd name="connsiteY1" fmla="*/ 0 h 1886717"/>
                  <a:gd name="connsiteX2" fmla="*/ 279885 w 279885"/>
                  <a:gd name="connsiteY2" fmla="*/ 291177 h 1886717"/>
                  <a:gd name="connsiteX3" fmla="*/ 187123 w 279885"/>
                  <a:gd name="connsiteY3" fmla="*/ 291531 h 1886717"/>
                  <a:gd name="connsiteX4" fmla="*/ 187123 w 279885"/>
                  <a:gd name="connsiteY4" fmla="*/ 1886717 h 1886717"/>
                  <a:gd name="connsiteX5" fmla="*/ 84290 w 279885"/>
                  <a:gd name="connsiteY5" fmla="*/ 1886717 h 1886717"/>
                  <a:gd name="connsiteX6" fmla="*/ 91410 w 279885"/>
                  <a:gd name="connsiteY6" fmla="*/ 272599 h 1886717"/>
                  <a:gd name="connsiteX7" fmla="*/ 0 w 279885"/>
                  <a:gd name="connsiteY7" fmla="*/ 289253 h 1886717"/>
                  <a:gd name="connsiteX0" fmla="*/ 0 w 279885"/>
                  <a:gd name="connsiteY0" fmla="*/ 289253 h 1886717"/>
                  <a:gd name="connsiteX1" fmla="*/ 135707 w 279885"/>
                  <a:gd name="connsiteY1" fmla="*/ 0 h 1886717"/>
                  <a:gd name="connsiteX2" fmla="*/ 279885 w 279885"/>
                  <a:gd name="connsiteY2" fmla="*/ 291177 h 1886717"/>
                  <a:gd name="connsiteX3" fmla="*/ 185774 w 279885"/>
                  <a:gd name="connsiteY3" fmla="*/ 275232 h 1886717"/>
                  <a:gd name="connsiteX4" fmla="*/ 187123 w 279885"/>
                  <a:gd name="connsiteY4" fmla="*/ 1886717 h 1886717"/>
                  <a:gd name="connsiteX5" fmla="*/ 84290 w 279885"/>
                  <a:gd name="connsiteY5" fmla="*/ 1886717 h 1886717"/>
                  <a:gd name="connsiteX6" fmla="*/ 91410 w 279885"/>
                  <a:gd name="connsiteY6" fmla="*/ 272599 h 1886717"/>
                  <a:gd name="connsiteX7" fmla="*/ 0 w 279885"/>
                  <a:gd name="connsiteY7" fmla="*/ 289253 h 1886717"/>
                  <a:gd name="connsiteX0" fmla="*/ 0 w 279885"/>
                  <a:gd name="connsiteY0" fmla="*/ 289253 h 1886717"/>
                  <a:gd name="connsiteX1" fmla="*/ 135707 w 279885"/>
                  <a:gd name="connsiteY1" fmla="*/ 0 h 1886717"/>
                  <a:gd name="connsiteX2" fmla="*/ 279885 w 279885"/>
                  <a:gd name="connsiteY2" fmla="*/ 291177 h 1886717"/>
                  <a:gd name="connsiteX3" fmla="*/ 185774 w 279885"/>
                  <a:gd name="connsiteY3" fmla="*/ 275232 h 1886717"/>
                  <a:gd name="connsiteX4" fmla="*/ 187123 w 279885"/>
                  <a:gd name="connsiteY4" fmla="*/ 1886717 h 1886717"/>
                  <a:gd name="connsiteX5" fmla="*/ 94905 w 279885"/>
                  <a:gd name="connsiteY5" fmla="*/ 1834190 h 1886717"/>
                  <a:gd name="connsiteX6" fmla="*/ 91410 w 279885"/>
                  <a:gd name="connsiteY6" fmla="*/ 272599 h 1886717"/>
                  <a:gd name="connsiteX7" fmla="*/ 0 w 279885"/>
                  <a:gd name="connsiteY7" fmla="*/ 289253 h 1886717"/>
                  <a:gd name="connsiteX0" fmla="*/ 0 w 279885"/>
                  <a:gd name="connsiteY0" fmla="*/ 289253 h 1886717"/>
                  <a:gd name="connsiteX1" fmla="*/ 135707 w 279885"/>
                  <a:gd name="connsiteY1" fmla="*/ 0 h 1886717"/>
                  <a:gd name="connsiteX2" fmla="*/ 279885 w 279885"/>
                  <a:gd name="connsiteY2" fmla="*/ 291177 h 1886717"/>
                  <a:gd name="connsiteX3" fmla="*/ 185774 w 279885"/>
                  <a:gd name="connsiteY3" fmla="*/ 275232 h 1886717"/>
                  <a:gd name="connsiteX4" fmla="*/ 187123 w 279885"/>
                  <a:gd name="connsiteY4" fmla="*/ 1886717 h 1886717"/>
                  <a:gd name="connsiteX5" fmla="*/ 90485 w 279885"/>
                  <a:gd name="connsiteY5" fmla="*/ 1885721 h 1886717"/>
                  <a:gd name="connsiteX6" fmla="*/ 91410 w 279885"/>
                  <a:gd name="connsiteY6" fmla="*/ 272599 h 1886717"/>
                  <a:gd name="connsiteX7" fmla="*/ 0 w 279885"/>
                  <a:gd name="connsiteY7" fmla="*/ 289253 h 1886717"/>
                  <a:gd name="connsiteX0" fmla="*/ 0 w 279885"/>
                  <a:gd name="connsiteY0" fmla="*/ 289253 h 1902443"/>
                  <a:gd name="connsiteX1" fmla="*/ 135707 w 279885"/>
                  <a:gd name="connsiteY1" fmla="*/ 0 h 1902443"/>
                  <a:gd name="connsiteX2" fmla="*/ 279885 w 279885"/>
                  <a:gd name="connsiteY2" fmla="*/ 291177 h 1902443"/>
                  <a:gd name="connsiteX3" fmla="*/ 185774 w 279885"/>
                  <a:gd name="connsiteY3" fmla="*/ 275232 h 1902443"/>
                  <a:gd name="connsiteX4" fmla="*/ 160430 w 279885"/>
                  <a:gd name="connsiteY4" fmla="*/ 1902443 h 1902443"/>
                  <a:gd name="connsiteX5" fmla="*/ 90485 w 279885"/>
                  <a:gd name="connsiteY5" fmla="*/ 1885721 h 1902443"/>
                  <a:gd name="connsiteX6" fmla="*/ 91410 w 279885"/>
                  <a:gd name="connsiteY6" fmla="*/ 272599 h 1902443"/>
                  <a:gd name="connsiteX7" fmla="*/ 0 w 279885"/>
                  <a:gd name="connsiteY7" fmla="*/ 289253 h 1902443"/>
                  <a:gd name="connsiteX0" fmla="*/ 0 w 279885"/>
                  <a:gd name="connsiteY0" fmla="*/ 289253 h 1902443"/>
                  <a:gd name="connsiteX1" fmla="*/ 135707 w 279885"/>
                  <a:gd name="connsiteY1" fmla="*/ 0 h 1902443"/>
                  <a:gd name="connsiteX2" fmla="*/ 279885 w 279885"/>
                  <a:gd name="connsiteY2" fmla="*/ 291177 h 1902443"/>
                  <a:gd name="connsiteX3" fmla="*/ 181860 w 279885"/>
                  <a:gd name="connsiteY3" fmla="*/ 274591 h 1902443"/>
                  <a:gd name="connsiteX4" fmla="*/ 160430 w 279885"/>
                  <a:gd name="connsiteY4" fmla="*/ 1902443 h 1902443"/>
                  <a:gd name="connsiteX5" fmla="*/ 90485 w 279885"/>
                  <a:gd name="connsiteY5" fmla="*/ 1885721 h 1902443"/>
                  <a:gd name="connsiteX6" fmla="*/ 91410 w 279885"/>
                  <a:gd name="connsiteY6" fmla="*/ 272599 h 1902443"/>
                  <a:gd name="connsiteX7" fmla="*/ 0 w 279885"/>
                  <a:gd name="connsiteY7" fmla="*/ 289253 h 1902443"/>
                  <a:gd name="connsiteX0" fmla="*/ 0 w 279885"/>
                  <a:gd name="connsiteY0" fmla="*/ 289253 h 1902443"/>
                  <a:gd name="connsiteX1" fmla="*/ 135707 w 279885"/>
                  <a:gd name="connsiteY1" fmla="*/ 0 h 1902443"/>
                  <a:gd name="connsiteX2" fmla="*/ 279885 w 279885"/>
                  <a:gd name="connsiteY2" fmla="*/ 291177 h 1902443"/>
                  <a:gd name="connsiteX3" fmla="*/ 181860 w 279885"/>
                  <a:gd name="connsiteY3" fmla="*/ 274591 h 1902443"/>
                  <a:gd name="connsiteX4" fmla="*/ 160430 w 279885"/>
                  <a:gd name="connsiteY4" fmla="*/ 1902443 h 1902443"/>
                  <a:gd name="connsiteX5" fmla="*/ 90485 w 279885"/>
                  <a:gd name="connsiteY5" fmla="*/ 1885721 h 1902443"/>
                  <a:gd name="connsiteX6" fmla="*/ 91410 w 279885"/>
                  <a:gd name="connsiteY6" fmla="*/ 272599 h 1902443"/>
                  <a:gd name="connsiteX7" fmla="*/ 0 w 279885"/>
                  <a:gd name="connsiteY7" fmla="*/ 289253 h 1902443"/>
                  <a:gd name="connsiteX0" fmla="*/ 0 w 279885"/>
                  <a:gd name="connsiteY0" fmla="*/ 277509 h 1890699"/>
                  <a:gd name="connsiteX1" fmla="*/ 133783 w 279885"/>
                  <a:gd name="connsiteY1" fmla="*/ 0 h 1890699"/>
                  <a:gd name="connsiteX2" fmla="*/ 279885 w 279885"/>
                  <a:gd name="connsiteY2" fmla="*/ 279433 h 1890699"/>
                  <a:gd name="connsiteX3" fmla="*/ 181860 w 279885"/>
                  <a:gd name="connsiteY3" fmla="*/ 262847 h 1890699"/>
                  <a:gd name="connsiteX4" fmla="*/ 160430 w 279885"/>
                  <a:gd name="connsiteY4" fmla="*/ 1890699 h 1890699"/>
                  <a:gd name="connsiteX5" fmla="*/ 90485 w 279885"/>
                  <a:gd name="connsiteY5" fmla="*/ 1873977 h 1890699"/>
                  <a:gd name="connsiteX6" fmla="*/ 91410 w 279885"/>
                  <a:gd name="connsiteY6" fmla="*/ 260855 h 1890699"/>
                  <a:gd name="connsiteX7" fmla="*/ 0 w 279885"/>
                  <a:gd name="connsiteY7" fmla="*/ 277509 h 1890699"/>
                  <a:gd name="connsiteX0" fmla="*/ 0 w 279885"/>
                  <a:gd name="connsiteY0" fmla="*/ 277509 h 1890699"/>
                  <a:gd name="connsiteX1" fmla="*/ 133783 w 279885"/>
                  <a:gd name="connsiteY1" fmla="*/ 0 h 1890699"/>
                  <a:gd name="connsiteX2" fmla="*/ 154830 w 279885"/>
                  <a:gd name="connsiteY2" fmla="*/ 41628 h 1890699"/>
                  <a:gd name="connsiteX3" fmla="*/ 279885 w 279885"/>
                  <a:gd name="connsiteY3" fmla="*/ 279433 h 1890699"/>
                  <a:gd name="connsiteX4" fmla="*/ 181860 w 279885"/>
                  <a:gd name="connsiteY4" fmla="*/ 262847 h 1890699"/>
                  <a:gd name="connsiteX5" fmla="*/ 160430 w 279885"/>
                  <a:gd name="connsiteY5" fmla="*/ 1890699 h 1890699"/>
                  <a:gd name="connsiteX6" fmla="*/ 90485 w 279885"/>
                  <a:gd name="connsiteY6" fmla="*/ 1873977 h 1890699"/>
                  <a:gd name="connsiteX7" fmla="*/ 91410 w 279885"/>
                  <a:gd name="connsiteY7" fmla="*/ 260855 h 1890699"/>
                  <a:gd name="connsiteX8" fmla="*/ 0 w 279885"/>
                  <a:gd name="connsiteY8" fmla="*/ 277509 h 1890699"/>
                  <a:gd name="connsiteX0" fmla="*/ 0 w 279885"/>
                  <a:gd name="connsiteY0" fmla="*/ 277509 h 1890699"/>
                  <a:gd name="connsiteX1" fmla="*/ 133783 w 279885"/>
                  <a:gd name="connsiteY1" fmla="*/ 0 h 1890699"/>
                  <a:gd name="connsiteX2" fmla="*/ 157682 w 279885"/>
                  <a:gd name="connsiteY2" fmla="*/ 11948 h 1890699"/>
                  <a:gd name="connsiteX3" fmla="*/ 279885 w 279885"/>
                  <a:gd name="connsiteY3" fmla="*/ 279433 h 1890699"/>
                  <a:gd name="connsiteX4" fmla="*/ 181860 w 279885"/>
                  <a:gd name="connsiteY4" fmla="*/ 262847 h 1890699"/>
                  <a:gd name="connsiteX5" fmla="*/ 160430 w 279885"/>
                  <a:gd name="connsiteY5" fmla="*/ 1890699 h 1890699"/>
                  <a:gd name="connsiteX6" fmla="*/ 90485 w 279885"/>
                  <a:gd name="connsiteY6" fmla="*/ 1873977 h 1890699"/>
                  <a:gd name="connsiteX7" fmla="*/ 91410 w 279885"/>
                  <a:gd name="connsiteY7" fmla="*/ 260855 h 1890699"/>
                  <a:gd name="connsiteX8" fmla="*/ 0 w 279885"/>
                  <a:gd name="connsiteY8" fmla="*/ 277509 h 1890699"/>
                  <a:gd name="connsiteX0" fmla="*/ 0 w 279885"/>
                  <a:gd name="connsiteY0" fmla="*/ 277509 h 1890699"/>
                  <a:gd name="connsiteX1" fmla="*/ 133783 w 279885"/>
                  <a:gd name="connsiteY1" fmla="*/ 0 h 1890699"/>
                  <a:gd name="connsiteX2" fmla="*/ 158964 w 279885"/>
                  <a:gd name="connsiteY2" fmla="*/ 4119 h 1890699"/>
                  <a:gd name="connsiteX3" fmla="*/ 279885 w 279885"/>
                  <a:gd name="connsiteY3" fmla="*/ 279433 h 1890699"/>
                  <a:gd name="connsiteX4" fmla="*/ 181860 w 279885"/>
                  <a:gd name="connsiteY4" fmla="*/ 262847 h 1890699"/>
                  <a:gd name="connsiteX5" fmla="*/ 160430 w 279885"/>
                  <a:gd name="connsiteY5" fmla="*/ 1890699 h 1890699"/>
                  <a:gd name="connsiteX6" fmla="*/ 90485 w 279885"/>
                  <a:gd name="connsiteY6" fmla="*/ 1873977 h 1890699"/>
                  <a:gd name="connsiteX7" fmla="*/ 91410 w 279885"/>
                  <a:gd name="connsiteY7" fmla="*/ 260855 h 1890699"/>
                  <a:gd name="connsiteX8" fmla="*/ 0 w 279885"/>
                  <a:gd name="connsiteY8" fmla="*/ 277509 h 1890699"/>
                  <a:gd name="connsiteX0" fmla="*/ 0 w 286373"/>
                  <a:gd name="connsiteY0" fmla="*/ 302766 h 1915956"/>
                  <a:gd name="connsiteX1" fmla="*/ 133783 w 286373"/>
                  <a:gd name="connsiteY1" fmla="*/ 25257 h 1915956"/>
                  <a:gd name="connsiteX2" fmla="*/ 286373 w 286373"/>
                  <a:gd name="connsiteY2" fmla="*/ 0 h 1915956"/>
                  <a:gd name="connsiteX3" fmla="*/ 279885 w 286373"/>
                  <a:gd name="connsiteY3" fmla="*/ 304690 h 1915956"/>
                  <a:gd name="connsiteX4" fmla="*/ 181860 w 286373"/>
                  <a:gd name="connsiteY4" fmla="*/ 288104 h 1915956"/>
                  <a:gd name="connsiteX5" fmla="*/ 160430 w 286373"/>
                  <a:gd name="connsiteY5" fmla="*/ 1915956 h 1915956"/>
                  <a:gd name="connsiteX6" fmla="*/ 90485 w 286373"/>
                  <a:gd name="connsiteY6" fmla="*/ 1899234 h 1915956"/>
                  <a:gd name="connsiteX7" fmla="*/ 91410 w 286373"/>
                  <a:gd name="connsiteY7" fmla="*/ 286112 h 1915956"/>
                  <a:gd name="connsiteX8" fmla="*/ 0 w 286373"/>
                  <a:gd name="connsiteY8" fmla="*/ 302766 h 1915956"/>
                  <a:gd name="connsiteX0" fmla="*/ 0 w 286396"/>
                  <a:gd name="connsiteY0" fmla="*/ 318267 h 1931457"/>
                  <a:gd name="connsiteX1" fmla="*/ 133783 w 286396"/>
                  <a:gd name="connsiteY1" fmla="*/ 40758 h 1931457"/>
                  <a:gd name="connsiteX2" fmla="*/ 286373 w 286396"/>
                  <a:gd name="connsiteY2" fmla="*/ 15501 h 1931457"/>
                  <a:gd name="connsiteX3" fmla="*/ 279885 w 286396"/>
                  <a:gd name="connsiteY3" fmla="*/ 320191 h 1931457"/>
                  <a:gd name="connsiteX4" fmla="*/ 181860 w 286396"/>
                  <a:gd name="connsiteY4" fmla="*/ 303605 h 1931457"/>
                  <a:gd name="connsiteX5" fmla="*/ 160430 w 286396"/>
                  <a:gd name="connsiteY5" fmla="*/ 1931457 h 1931457"/>
                  <a:gd name="connsiteX6" fmla="*/ 90485 w 286396"/>
                  <a:gd name="connsiteY6" fmla="*/ 1914735 h 1931457"/>
                  <a:gd name="connsiteX7" fmla="*/ 91410 w 286396"/>
                  <a:gd name="connsiteY7" fmla="*/ 301613 h 1931457"/>
                  <a:gd name="connsiteX8" fmla="*/ 0 w 286396"/>
                  <a:gd name="connsiteY8" fmla="*/ 318267 h 1931457"/>
                  <a:gd name="connsiteX0" fmla="*/ 0 w 286391"/>
                  <a:gd name="connsiteY0" fmla="*/ 325779 h 1938969"/>
                  <a:gd name="connsiteX1" fmla="*/ 133783 w 286391"/>
                  <a:gd name="connsiteY1" fmla="*/ 48270 h 1938969"/>
                  <a:gd name="connsiteX2" fmla="*/ 286373 w 286391"/>
                  <a:gd name="connsiteY2" fmla="*/ 23013 h 1938969"/>
                  <a:gd name="connsiteX3" fmla="*/ 279885 w 286391"/>
                  <a:gd name="connsiteY3" fmla="*/ 327703 h 1938969"/>
                  <a:gd name="connsiteX4" fmla="*/ 181860 w 286391"/>
                  <a:gd name="connsiteY4" fmla="*/ 311117 h 1938969"/>
                  <a:gd name="connsiteX5" fmla="*/ 160430 w 286391"/>
                  <a:gd name="connsiteY5" fmla="*/ 1938969 h 1938969"/>
                  <a:gd name="connsiteX6" fmla="*/ 90485 w 286391"/>
                  <a:gd name="connsiteY6" fmla="*/ 1922247 h 1938969"/>
                  <a:gd name="connsiteX7" fmla="*/ 91410 w 286391"/>
                  <a:gd name="connsiteY7" fmla="*/ 309125 h 1938969"/>
                  <a:gd name="connsiteX8" fmla="*/ 0 w 286391"/>
                  <a:gd name="connsiteY8" fmla="*/ 325779 h 1938969"/>
                  <a:gd name="connsiteX0" fmla="*/ 0 w 279885"/>
                  <a:gd name="connsiteY0" fmla="*/ 310247 h 1923437"/>
                  <a:gd name="connsiteX1" fmla="*/ 133783 w 279885"/>
                  <a:gd name="connsiteY1" fmla="*/ 32738 h 1923437"/>
                  <a:gd name="connsiteX2" fmla="*/ 177541 w 279885"/>
                  <a:gd name="connsiteY2" fmla="*/ 33870 h 1923437"/>
                  <a:gd name="connsiteX3" fmla="*/ 279885 w 279885"/>
                  <a:gd name="connsiteY3" fmla="*/ 312171 h 1923437"/>
                  <a:gd name="connsiteX4" fmla="*/ 181860 w 279885"/>
                  <a:gd name="connsiteY4" fmla="*/ 295585 h 1923437"/>
                  <a:gd name="connsiteX5" fmla="*/ 160430 w 279885"/>
                  <a:gd name="connsiteY5" fmla="*/ 1923437 h 1923437"/>
                  <a:gd name="connsiteX6" fmla="*/ 90485 w 279885"/>
                  <a:gd name="connsiteY6" fmla="*/ 1906715 h 1923437"/>
                  <a:gd name="connsiteX7" fmla="*/ 91410 w 279885"/>
                  <a:gd name="connsiteY7" fmla="*/ 293593 h 1923437"/>
                  <a:gd name="connsiteX8" fmla="*/ 0 w 279885"/>
                  <a:gd name="connsiteY8" fmla="*/ 310247 h 1923437"/>
                  <a:gd name="connsiteX0" fmla="*/ 0 w 279885"/>
                  <a:gd name="connsiteY0" fmla="*/ 309167 h 1922357"/>
                  <a:gd name="connsiteX1" fmla="*/ 133783 w 279885"/>
                  <a:gd name="connsiteY1" fmla="*/ 31658 h 1922357"/>
                  <a:gd name="connsiteX2" fmla="*/ 177541 w 279885"/>
                  <a:gd name="connsiteY2" fmla="*/ 32790 h 1922357"/>
                  <a:gd name="connsiteX3" fmla="*/ 279885 w 279885"/>
                  <a:gd name="connsiteY3" fmla="*/ 311091 h 1922357"/>
                  <a:gd name="connsiteX4" fmla="*/ 181860 w 279885"/>
                  <a:gd name="connsiteY4" fmla="*/ 294505 h 1922357"/>
                  <a:gd name="connsiteX5" fmla="*/ 160430 w 279885"/>
                  <a:gd name="connsiteY5" fmla="*/ 1922357 h 1922357"/>
                  <a:gd name="connsiteX6" fmla="*/ 90485 w 279885"/>
                  <a:gd name="connsiteY6" fmla="*/ 1905635 h 1922357"/>
                  <a:gd name="connsiteX7" fmla="*/ 91410 w 279885"/>
                  <a:gd name="connsiteY7" fmla="*/ 292513 h 1922357"/>
                  <a:gd name="connsiteX8" fmla="*/ 0 w 279885"/>
                  <a:gd name="connsiteY8" fmla="*/ 309167 h 1922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885" h="1922357">
                    <a:moveTo>
                      <a:pt x="0" y="309167"/>
                    </a:moveTo>
                    <a:cubicBezTo>
                      <a:pt x="39685" y="209830"/>
                      <a:pt x="88547" y="128076"/>
                      <a:pt x="133783" y="31658"/>
                    </a:cubicBezTo>
                    <a:cubicBezTo>
                      <a:pt x="154544" y="-13848"/>
                      <a:pt x="160780" y="-7470"/>
                      <a:pt x="177541" y="32790"/>
                    </a:cubicBezTo>
                    <a:lnTo>
                      <a:pt x="279885" y="311091"/>
                    </a:lnTo>
                    <a:lnTo>
                      <a:pt x="181860" y="294505"/>
                    </a:lnTo>
                    <a:cubicBezTo>
                      <a:pt x="182310" y="831667"/>
                      <a:pt x="159980" y="1385195"/>
                      <a:pt x="160430" y="1922357"/>
                    </a:cubicBezTo>
                    <a:lnTo>
                      <a:pt x="90485" y="1905635"/>
                    </a:lnTo>
                    <a:cubicBezTo>
                      <a:pt x="92858" y="1367596"/>
                      <a:pt x="89037" y="830552"/>
                      <a:pt x="91410" y="292513"/>
                    </a:cubicBezTo>
                    <a:lnTo>
                      <a:pt x="0" y="30916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rapezoid 5">
                <a:extLst>
                  <a:ext uri="{FF2B5EF4-FFF2-40B4-BE49-F238E27FC236}">
                    <a16:creationId xmlns:a16="http://schemas.microsoft.com/office/drawing/2014/main" id="{9AB9266B-0B10-4CEA-A76A-8FA3333BEC09}"/>
                  </a:ext>
                </a:extLst>
              </p:cNvPr>
              <p:cNvSpPr/>
              <p:nvPr/>
            </p:nvSpPr>
            <p:spPr>
              <a:xfrm rot="16365077">
                <a:off x="6298097" y="2888920"/>
                <a:ext cx="73414" cy="683034"/>
              </a:xfrm>
              <a:prstGeom prst="trapezoid">
                <a:avLst>
                  <a:gd name="adj" fmla="val 94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rapezoid 6">
                <a:extLst>
                  <a:ext uri="{FF2B5EF4-FFF2-40B4-BE49-F238E27FC236}">
                    <a16:creationId xmlns:a16="http://schemas.microsoft.com/office/drawing/2014/main" id="{79146291-8CC3-4884-A0B2-89121AB4783A}"/>
                  </a:ext>
                </a:extLst>
              </p:cNvPr>
              <p:cNvSpPr/>
              <p:nvPr/>
            </p:nvSpPr>
            <p:spPr>
              <a:xfrm rot="12169466">
                <a:off x="5847432" y="3173306"/>
                <a:ext cx="60413" cy="875977"/>
              </a:xfrm>
              <a:prstGeom prst="trapezoid">
                <a:avLst>
                  <a:gd name="adj" fmla="val 94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rapezoid 7">
                <a:extLst>
                  <a:ext uri="{FF2B5EF4-FFF2-40B4-BE49-F238E27FC236}">
                    <a16:creationId xmlns:a16="http://schemas.microsoft.com/office/drawing/2014/main" id="{BF57B088-E72E-476C-92C9-25FAE61E5635}"/>
                  </a:ext>
                </a:extLst>
              </p:cNvPr>
              <p:cNvSpPr/>
              <p:nvPr/>
            </p:nvSpPr>
            <p:spPr>
              <a:xfrm rot="17376167">
                <a:off x="5515957" y="3691934"/>
                <a:ext cx="33897" cy="470877"/>
              </a:xfrm>
              <a:prstGeom prst="trapezoid">
                <a:avLst>
                  <a:gd name="adj" fmla="val 94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rapezoid 8">
                <a:extLst>
                  <a:ext uri="{FF2B5EF4-FFF2-40B4-BE49-F238E27FC236}">
                    <a16:creationId xmlns:a16="http://schemas.microsoft.com/office/drawing/2014/main" id="{E6C4C11B-18D2-4C13-AF92-C62AE27B685E}"/>
                  </a:ext>
                </a:extLst>
              </p:cNvPr>
              <p:cNvSpPr/>
              <p:nvPr/>
            </p:nvSpPr>
            <p:spPr>
              <a:xfrm rot="12369361">
                <a:off x="5277160" y="3834964"/>
                <a:ext cx="49164" cy="116592"/>
              </a:xfrm>
              <a:prstGeom prst="trapezoid">
                <a:avLst>
                  <a:gd name="adj" fmla="val 94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aphic 51">
              <a:extLst>
                <a:ext uri="{FF2B5EF4-FFF2-40B4-BE49-F238E27FC236}">
                  <a16:creationId xmlns:a16="http://schemas.microsoft.com/office/drawing/2014/main" id="{45291D2E-8ACD-4D5F-8A5E-D168541AAD82}"/>
                </a:ext>
              </a:extLst>
            </p:cNvPr>
            <p:cNvGrpSpPr/>
            <p:nvPr/>
          </p:nvGrpSpPr>
          <p:grpSpPr>
            <a:xfrm>
              <a:off x="-9728" y="2438962"/>
              <a:ext cx="4314722" cy="4431102"/>
              <a:chOff x="4877104" y="3337195"/>
              <a:chExt cx="3199005" cy="3285291"/>
            </a:xfrm>
          </p:grpSpPr>
          <p:sp>
            <p:nvSpPr>
              <p:cNvPr id="59" name="Freeform: Shape 10">
                <a:extLst>
                  <a:ext uri="{FF2B5EF4-FFF2-40B4-BE49-F238E27FC236}">
                    <a16:creationId xmlns:a16="http://schemas.microsoft.com/office/drawing/2014/main" id="{491112F9-1255-438E-8BAF-0C3B98CB20C0}"/>
                  </a:ext>
                </a:extLst>
              </p:cNvPr>
              <p:cNvSpPr/>
              <p:nvPr/>
            </p:nvSpPr>
            <p:spPr>
              <a:xfrm>
                <a:off x="4877104" y="4774993"/>
                <a:ext cx="3049295" cy="1847493"/>
              </a:xfrm>
              <a:custGeom>
                <a:avLst/>
                <a:gdLst>
                  <a:gd name="connsiteX0" fmla="*/ 2517670 w 3111946"/>
                  <a:gd name="connsiteY0" fmla="*/ 1502795 h 1836841"/>
                  <a:gd name="connsiteX1" fmla="*/ 2403600 w 3111946"/>
                  <a:gd name="connsiteY1" fmla="*/ 1713704 h 1836841"/>
                  <a:gd name="connsiteX2" fmla="*/ 2329506 w 3111946"/>
                  <a:gd name="connsiteY2" fmla="*/ 1819504 h 1836841"/>
                  <a:gd name="connsiteX3" fmla="*/ 2211990 w 3111946"/>
                  <a:gd name="connsiteY3" fmla="*/ 1836735 h 1836841"/>
                  <a:gd name="connsiteX4" fmla="*/ 1638881 w 3111946"/>
                  <a:gd name="connsiteY4" fmla="*/ 1836735 h 1836841"/>
                  <a:gd name="connsiteX5" fmla="*/ 492320 w 3111946"/>
                  <a:gd name="connsiteY5" fmla="*/ 1836735 h 1836841"/>
                  <a:gd name="connsiteX6" fmla="*/ 22254 w 3111946"/>
                  <a:gd name="connsiteY6" fmla="*/ 1836735 h 1836841"/>
                  <a:gd name="connsiteX7" fmla="*/ 8469 w 3111946"/>
                  <a:gd name="connsiteY7" fmla="*/ 1822950 h 1836841"/>
                  <a:gd name="connsiteX8" fmla="*/ 9158 w 3111946"/>
                  <a:gd name="connsiteY8" fmla="*/ 689484 h 1836841"/>
                  <a:gd name="connsiteX9" fmla="*/ 7091 w 3111946"/>
                  <a:gd name="connsiteY9" fmla="*/ 455485 h 1836841"/>
                  <a:gd name="connsiteX10" fmla="*/ 5368 w 3111946"/>
                  <a:gd name="connsiteY10" fmla="*/ 335556 h 1836841"/>
                  <a:gd name="connsiteX11" fmla="*/ 3644 w 3111946"/>
                  <a:gd name="connsiteY11" fmla="*/ 225621 h 1836841"/>
                  <a:gd name="connsiteX12" fmla="*/ 107031 w 3111946"/>
                  <a:gd name="connsiteY12" fmla="*/ 212181 h 1836841"/>
                  <a:gd name="connsiteX13" fmla="*/ 183882 w 3111946"/>
                  <a:gd name="connsiteY13" fmla="*/ 200119 h 1836841"/>
                  <a:gd name="connsiteX14" fmla="*/ 331726 w 3111946"/>
                  <a:gd name="connsiteY14" fmla="*/ 279727 h 1836841"/>
                  <a:gd name="connsiteX15" fmla="*/ 382041 w 3111946"/>
                  <a:gd name="connsiteY15" fmla="*/ 340381 h 1836841"/>
                  <a:gd name="connsiteX16" fmla="*/ 494732 w 3111946"/>
                  <a:gd name="connsiteY16" fmla="*/ 477541 h 1836841"/>
                  <a:gd name="connsiteX17" fmla="*/ 511619 w 3111946"/>
                  <a:gd name="connsiteY17" fmla="*/ 548878 h 1836841"/>
                  <a:gd name="connsiteX18" fmla="*/ 569860 w 3111946"/>
                  <a:gd name="connsiteY18" fmla="*/ 583340 h 1836841"/>
                  <a:gd name="connsiteX19" fmla="*/ 668078 w 3111946"/>
                  <a:gd name="connsiteY19" fmla="*/ 640203 h 1836841"/>
                  <a:gd name="connsiteX20" fmla="*/ 1070253 w 3111946"/>
                  <a:gd name="connsiteY20" fmla="*/ 834915 h 1836841"/>
                  <a:gd name="connsiteX21" fmla="*/ 1417289 w 3111946"/>
                  <a:gd name="connsiteY21" fmla="*/ 916591 h 1836841"/>
                  <a:gd name="connsiteX22" fmla="*/ 1762946 w 3111946"/>
                  <a:gd name="connsiteY22" fmla="*/ 954499 h 1836841"/>
                  <a:gd name="connsiteX23" fmla="*/ 1855649 w 3111946"/>
                  <a:gd name="connsiteY23" fmla="*/ 917969 h 1836841"/>
                  <a:gd name="connsiteX24" fmla="*/ 1997634 w 3111946"/>
                  <a:gd name="connsiteY24" fmla="*/ 733940 h 1836841"/>
                  <a:gd name="connsiteX25" fmla="*/ 2127212 w 3111946"/>
                  <a:gd name="connsiteY25" fmla="*/ 504421 h 1836841"/>
                  <a:gd name="connsiteX26" fmla="*/ 2345359 w 3111946"/>
                  <a:gd name="connsiteY26" fmla="*/ 47451 h 1836841"/>
                  <a:gd name="connsiteX27" fmla="*/ 2593143 w 3111946"/>
                  <a:gd name="connsiteY27" fmla="*/ 48829 h 1836841"/>
                  <a:gd name="connsiteX28" fmla="*/ 2813702 w 3111946"/>
                  <a:gd name="connsiteY28" fmla="*/ 191159 h 1836841"/>
                  <a:gd name="connsiteX29" fmla="*/ 2979465 w 3111946"/>
                  <a:gd name="connsiteY29" fmla="*/ 373120 h 1836841"/>
                  <a:gd name="connsiteX30" fmla="*/ 3052525 w 3111946"/>
                  <a:gd name="connsiteY30" fmla="*/ 472716 h 1836841"/>
                  <a:gd name="connsiteX31" fmla="*/ 3111111 w 3111946"/>
                  <a:gd name="connsiteY31" fmla="*/ 568866 h 1836841"/>
                  <a:gd name="connsiteX32" fmla="*/ 3033571 w 3111946"/>
                  <a:gd name="connsiteY32" fmla="*/ 678456 h 1836841"/>
                  <a:gd name="connsiteX33" fmla="*/ 2942246 w 3111946"/>
                  <a:gd name="connsiteY33" fmla="*/ 809068 h 1836841"/>
                  <a:gd name="connsiteX34" fmla="*/ 2733060 w 3111946"/>
                  <a:gd name="connsiteY34" fmla="*/ 1117506 h 1836841"/>
                  <a:gd name="connsiteX35" fmla="*/ 2522495 w 3111946"/>
                  <a:gd name="connsiteY35" fmla="*/ 1490044 h 1836841"/>
                  <a:gd name="connsiteX36" fmla="*/ 2517670 w 3111946"/>
                  <a:gd name="connsiteY36" fmla="*/ 1502795 h 1836841"/>
                  <a:gd name="connsiteX0" fmla="*/ 2520800 w 3115091"/>
                  <a:gd name="connsiteY0" fmla="*/ 1502795 h 1839666"/>
                  <a:gd name="connsiteX1" fmla="*/ 2406730 w 3115091"/>
                  <a:gd name="connsiteY1" fmla="*/ 1713704 h 1839666"/>
                  <a:gd name="connsiteX2" fmla="*/ 2332636 w 3115091"/>
                  <a:gd name="connsiteY2" fmla="*/ 1819504 h 1839666"/>
                  <a:gd name="connsiteX3" fmla="*/ 2215120 w 3115091"/>
                  <a:gd name="connsiteY3" fmla="*/ 1836735 h 1839666"/>
                  <a:gd name="connsiteX4" fmla="*/ 1642011 w 3115091"/>
                  <a:gd name="connsiteY4" fmla="*/ 1836735 h 1839666"/>
                  <a:gd name="connsiteX5" fmla="*/ 495450 w 3115091"/>
                  <a:gd name="connsiteY5" fmla="*/ 1836735 h 1839666"/>
                  <a:gd name="connsiteX6" fmla="*/ 25384 w 3115091"/>
                  <a:gd name="connsiteY6" fmla="*/ 1836735 h 1839666"/>
                  <a:gd name="connsiteX7" fmla="*/ 11599 w 3115091"/>
                  <a:gd name="connsiteY7" fmla="*/ 1822950 h 1839666"/>
                  <a:gd name="connsiteX8" fmla="*/ 12288 w 3115091"/>
                  <a:gd name="connsiteY8" fmla="*/ 689484 h 1839666"/>
                  <a:gd name="connsiteX9" fmla="*/ 10221 w 3115091"/>
                  <a:gd name="connsiteY9" fmla="*/ 455485 h 1839666"/>
                  <a:gd name="connsiteX10" fmla="*/ 6774 w 3115091"/>
                  <a:gd name="connsiteY10" fmla="*/ 225621 h 1839666"/>
                  <a:gd name="connsiteX11" fmla="*/ 110161 w 3115091"/>
                  <a:gd name="connsiteY11" fmla="*/ 212181 h 1839666"/>
                  <a:gd name="connsiteX12" fmla="*/ 187012 w 3115091"/>
                  <a:gd name="connsiteY12" fmla="*/ 200119 h 1839666"/>
                  <a:gd name="connsiteX13" fmla="*/ 334856 w 3115091"/>
                  <a:gd name="connsiteY13" fmla="*/ 279727 h 1839666"/>
                  <a:gd name="connsiteX14" fmla="*/ 385171 w 3115091"/>
                  <a:gd name="connsiteY14" fmla="*/ 340381 h 1839666"/>
                  <a:gd name="connsiteX15" fmla="*/ 497862 w 3115091"/>
                  <a:gd name="connsiteY15" fmla="*/ 477541 h 1839666"/>
                  <a:gd name="connsiteX16" fmla="*/ 514749 w 3115091"/>
                  <a:gd name="connsiteY16" fmla="*/ 548878 h 1839666"/>
                  <a:gd name="connsiteX17" fmla="*/ 572990 w 3115091"/>
                  <a:gd name="connsiteY17" fmla="*/ 583340 h 1839666"/>
                  <a:gd name="connsiteX18" fmla="*/ 671208 w 3115091"/>
                  <a:gd name="connsiteY18" fmla="*/ 640203 h 1839666"/>
                  <a:gd name="connsiteX19" fmla="*/ 1073383 w 3115091"/>
                  <a:gd name="connsiteY19" fmla="*/ 834915 h 1839666"/>
                  <a:gd name="connsiteX20" fmla="*/ 1420419 w 3115091"/>
                  <a:gd name="connsiteY20" fmla="*/ 916591 h 1839666"/>
                  <a:gd name="connsiteX21" fmla="*/ 1766076 w 3115091"/>
                  <a:gd name="connsiteY21" fmla="*/ 954499 h 1839666"/>
                  <a:gd name="connsiteX22" fmla="*/ 1858779 w 3115091"/>
                  <a:gd name="connsiteY22" fmla="*/ 917969 h 1839666"/>
                  <a:gd name="connsiteX23" fmla="*/ 2000764 w 3115091"/>
                  <a:gd name="connsiteY23" fmla="*/ 733940 h 1839666"/>
                  <a:gd name="connsiteX24" fmla="*/ 2130342 w 3115091"/>
                  <a:gd name="connsiteY24" fmla="*/ 504421 h 1839666"/>
                  <a:gd name="connsiteX25" fmla="*/ 2348489 w 3115091"/>
                  <a:gd name="connsiteY25" fmla="*/ 47451 h 1839666"/>
                  <a:gd name="connsiteX26" fmla="*/ 2596273 w 3115091"/>
                  <a:gd name="connsiteY26" fmla="*/ 48829 h 1839666"/>
                  <a:gd name="connsiteX27" fmla="*/ 2816832 w 3115091"/>
                  <a:gd name="connsiteY27" fmla="*/ 191159 h 1839666"/>
                  <a:gd name="connsiteX28" fmla="*/ 2982595 w 3115091"/>
                  <a:gd name="connsiteY28" fmla="*/ 373120 h 1839666"/>
                  <a:gd name="connsiteX29" fmla="*/ 3055655 w 3115091"/>
                  <a:gd name="connsiteY29" fmla="*/ 472716 h 1839666"/>
                  <a:gd name="connsiteX30" fmla="*/ 3114241 w 3115091"/>
                  <a:gd name="connsiteY30" fmla="*/ 568866 h 1839666"/>
                  <a:gd name="connsiteX31" fmla="*/ 3036701 w 3115091"/>
                  <a:gd name="connsiteY31" fmla="*/ 678456 h 1839666"/>
                  <a:gd name="connsiteX32" fmla="*/ 2945376 w 3115091"/>
                  <a:gd name="connsiteY32" fmla="*/ 809068 h 1839666"/>
                  <a:gd name="connsiteX33" fmla="*/ 2736190 w 3115091"/>
                  <a:gd name="connsiteY33" fmla="*/ 1117506 h 1839666"/>
                  <a:gd name="connsiteX34" fmla="*/ 2525625 w 3115091"/>
                  <a:gd name="connsiteY34" fmla="*/ 1490044 h 1839666"/>
                  <a:gd name="connsiteX35" fmla="*/ 2520800 w 3115091"/>
                  <a:gd name="connsiteY35" fmla="*/ 1502795 h 1839666"/>
                  <a:gd name="connsiteX0" fmla="*/ 2520211 w 3114502"/>
                  <a:gd name="connsiteY0" fmla="*/ 1502795 h 1839666"/>
                  <a:gd name="connsiteX1" fmla="*/ 2406141 w 3114502"/>
                  <a:gd name="connsiteY1" fmla="*/ 1713704 h 1839666"/>
                  <a:gd name="connsiteX2" fmla="*/ 2332047 w 3114502"/>
                  <a:gd name="connsiteY2" fmla="*/ 1819504 h 1839666"/>
                  <a:gd name="connsiteX3" fmla="*/ 2214531 w 3114502"/>
                  <a:gd name="connsiteY3" fmla="*/ 1836735 h 1839666"/>
                  <a:gd name="connsiteX4" fmla="*/ 1641422 w 3114502"/>
                  <a:gd name="connsiteY4" fmla="*/ 1836735 h 1839666"/>
                  <a:gd name="connsiteX5" fmla="*/ 494861 w 3114502"/>
                  <a:gd name="connsiteY5" fmla="*/ 1836735 h 1839666"/>
                  <a:gd name="connsiteX6" fmla="*/ 24795 w 3114502"/>
                  <a:gd name="connsiteY6" fmla="*/ 1836735 h 1839666"/>
                  <a:gd name="connsiteX7" fmla="*/ 11010 w 3114502"/>
                  <a:gd name="connsiteY7" fmla="*/ 1822950 h 1839666"/>
                  <a:gd name="connsiteX8" fmla="*/ 11699 w 3114502"/>
                  <a:gd name="connsiteY8" fmla="*/ 689484 h 1839666"/>
                  <a:gd name="connsiteX9" fmla="*/ 6185 w 3114502"/>
                  <a:gd name="connsiteY9" fmla="*/ 225621 h 1839666"/>
                  <a:gd name="connsiteX10" fmla="*/ 109572 w 3114502"/>
                  <a:gd name="connsiteY10" fmla="*/ 212181 h 1839666"/>
                  <a:gd name="connsiteX11" fmla="*/ 186423 w 3114502"/>
                  <a:gd name="connsiteY11" fmla="*/ 200119 h 1839666"/>
                  <a:gd name="connsiteX12" fmla="*/ 334267 w 3114502"/>
                  <a:gd name="connsiteY12" fmla="*/ 279727 h 1839666"/>
                  <a:gd name="connsiteX13" fmla="*/ 384582 w 3114502"/>
                  <a:gd name="connsiteY13" fmla="*/ 340381 h 1839666"/>
                  <a:gd name="connsiteX14" fmla="*/ 497273 w 3114502"/>
                  <a:gd name="connsiteY14" fmla="*/ 477541 h 1839666"/>
                  <a:gd name="connsiteX15" fmla="*/ 514160 w 3114502"/>
                  <a:gd name="connsiteY15" fmla="*/ 548878 h 1839666"/>
                  <a:gd name="connsiteX16" fmla="*/ 572401 w 3114502"/>
                  <a:gd name="connsiteY16" fmla="*/ 583340 h 1839666"/>
                  <a:gd name="connsiteX17" fmla="*/ 670619 w 3114502"/>
                  <a:gd name="connsiteY17" fmla="*/ 640203 h 1839666"/>
                  <a:gd name="connsiteX18" fmla="*/ 1072794 w 3114502"/>
                  <a:gd name="connsiteY18" fmla="*/ 834915 h 1839666"/>
                  <a:gd name="connsiteX19" fmla="*/ 1419830 w 3114502"/>
                  <a:gd name="connsiteY19" fmla="*/ 916591 h 1839666"/>
                  <a:gd name="connsiteX20" fmla="*/ 1765487 w 3114502"/>
                  <a:gd name="connsiteY20" fmla="*/ 954499 h 1839666"/>
                  <a:gd name="connsiteX21" fmla="*/ 1858190 w 3114502"/>
                  <a:gd name="connsiteY21" fmla="*/ 917969 h 1839666"/>
                  <a:gd name="connsiteX22" fmla="*/ 2000175 w 3114502"/>
                  <a:gd name="connsiteY22" fmla="*/ 733940 h 1839666"/>
                  <a:gd name="connsiteX23" fmla="*/ 2129753 w 3114502"/>
                  <a:gd name="connsiteY23" fmla="*/ 504421 h 1839666"/>
                  <a:gd name="connsiteX24" fmla="*/ 2347900 w 3114502"/>
                  <a:gd name="connsiteY24" fmla="*/ 47451 h 1839666"/>
                  <a:gd name="connsiteX25" fmla="*/ 2595684 w 3114502"/>
                  <a:gd name="connsiteY25" fmla="*/ 48829 h 1839666"/>
                  <a:gd name="connsiteX26" fmla="*/ 2816243 w 3114502"/>
                  <a:gd name="connsiteY26" fmla="*/ 191159 h 1839666"/>
                  <a:gd name="connsiteX27" fmla="*/ 2982006 w 3114502"/>
                  <a:gd name="connsiteY27" fmla="*/ 373120 h 1839666"/>
                  <a:gd name="connsiteX28" fmla="*/ 3055066 w 3114502"/>
                  <a:gd name="connsiteY28" fmla="*/ 472716 h 1839666"/>
                  <a:gd name="connsiteX29" fmla="*/ 3113652 w 3114502"/>
                  <a:gd name="connsiteY29" fmla="*/ 568866 h 1839666"/>
                  <a:gd name="connsiteX30" fmla="*/ 3036112 w 3114502"/>
                  <a:gd name="connsiteY30" fmla="*/ 678456 h 1839666"/>
                  <a:gd name="connsiteX31" fmla="*/ 2944787 w 3114502"/>
                  <a:gd name="connsiteY31" fmla="*/ 809068 h 1839666"/>
                  <a:gd name="connsiteX32" fmla="*/ 2735601 w 3114502"/>
                  <a:gd name="connsiteY32" fmla="*/ 1117506 h 1839666"/>
                  <a:gd name="connsiteX33" fmla="*/ 2525036 w 3114502"/>
                  <a:gd name="connsiteY33" fmla="*/ 1490044 h 1839666"/>
                  <a:gd name="connsiteX34" fmla="*/ 2520211 w 3114502"/>
                  <a:gd name="connsiteY34" fmla="*/ 1502795 h 1839666"/>
                  <a:gd name="connsiteX0" fmla="*/ 2520815 w 3115106"/>
                  <a:gd name="connsiteY0" fmla="*/ 1502795 h 1839666"/>
                  <a:gd name="connsiteX1" fmla="*/ 2406745 w 3115106"/>
                  <a:gd name="connsiteY1" fmla="*/ 1713704 h 1839666"/>
                  <a:gd name="connsiteX2" fmla="*/ 2332651 w 3115106"/>
                  <a:gd name="connsiteY2" fmla="*/ 1819504 h 1839666"/>
                  <a:gd name="connsiteX3" fmla="*/ 2215135 w 3115106"/>
                  <a:gd name="connsiteY3" fmla="*/ 1836735 h 1839666"/>
                  <a:gd name="connsiteX4" fmla="*/ 1642026 w 3115106"/>
                  <a:gd name="connsiteY4" fmla="*/ 1836735 h 1839666"/>
                  <a:gd name="connsiteX5" fmla="*/ 495465 w 3115106"/>
                  <a:gd name="connsiteY5" fmla="*/ 1836735 h 1839666"/>
                  <a:gd name="connsiteX6" fmla="*/ 25399 w 3115106"/>
                  <a:gd name="connsiteY6" fmla="*/ 1836735 h 1839666"/>
                  <a:gd name="connsiteX7" fmla="*/ 11614 w 3115106"/>
                  <a:gd name="connsiteY7" fmla="*/ 1822950 h 1839666"/>
                  <a:gd name="connsiteX8" fmla="*/ 6789 w 3115106"/>
                  <a:gd name="connsiteY8" fmla="*/ 225621 h 1839666"/>
                  <a:gd name="connsiteX9" fmla="*/ 110176 w 3115106"/>
                  <a:gd name="connsiteY9" fmla="*/ 212181 h 1839666"/>
                  <a:gd name="connsiteX10" fmla="*/ 187027 w 3115106"/>
                  <a:gd name="connsiteY10" fmla="*/ 200119 h 1839666"/>
                  <a:gd name="connsiteX11" fmla="*/ 334871 w 3115106"/>
                  <a:gd name="connsiteY11" fmla="*/ 279727 h 1839666"/>
                  <a:gd name="connsiteX12" fmla="*/ 385186 w 3115106"/>
                  <a:gd name="connsiteY12" fmla="*/ 340381 h 1839666"/>
                  <a:gd name="connsiteX13" fmla="*/ 497877 w 3115106"/>
                  <a:gd name="connsiteY13" fmla="*/ 477541 h 1839666"/>
                  <a:gd name="connsiteX14" fmla="*/ 514764 w 3115106"/>
                  <a:gd name="connsiteY14" fmla="*/ 548878 h 1839666"/>
                  <a:gd name="connsiteX15" fmla="*/ 573005 w 3115106"/>
                  <a:gd name="connsiteY15" fmla="*/ 583340 h 1839666"/>
                  <a:gd name="connsiteX16" fmla="*/ 671223 w 3115106"/>
                  <a:gd name="connsiteY16" fmla="*/ 640203 h 1839666"/>
                  <a:gd name="connsiteX17" fmla="*/ 1073398 w 3115106"/>
                  <a:gd name="connsiteY17" fmla="*/ 834915 h 1839666"/>
                  <a:gd name="connsiteX18" fmla="*/ 1420434 w 3115106"/>
                  <a:gd name="connsiteY18" fmla="*/ 916591 h 1839666"/>
                  <a:gd name="connsiteX19" fmla="*/ 1766091 w 3115106"/>
                  <a:gd name="connsiteY19" fmla="*/ 954499 h 1839666"/>
                  <a:gd name="connsiteX20" fmla="*/ 1858794 w 3115106"/>
                  <a:gd name="connsiteY20" fmla="*/ 917969 h 1839666"/>
                  <a:gd name="connsiteX21" fmla="*/ 2000779 w 3115106"/>
                  <a:gd name="connsiteY21" fmla="*/ 733940 h 1839666"/>
                  <a:gd name="connsiteX22" fmla="*/ 2130357 w 3115106"/>
                  <a:gd name="connsiteY22" fmla="*/ 504421 h 1839666"/>
                  <a:gd name="connsiteX23" fmla="*/ 2348504 w 3115106"/>
                  <a:gd name="connsiteY23" fmla="*/ 47451 h 1839666"/>
                  <a:gd name="connsiteX24" fmla="*/ 2596288 w 3115106"/>
                  <a:gd name="connsiteY24" fmla="*/ 48829 h 1839666"/>
                  <a:gd name="connsiteX25" fmla="*/ 2816847 w 3115106"/>
                  <a:gd name="connsiteY25" fmla="*/ 191159 h 1839666"/>
                  <a:gd name="connsiteX26" fmla="*/ 2982610 w 3115106"/>
                  <a:gd name="connsiteY26" fmla="*/ 373120 h 1839666"/>
                  <a:gd name="connsiteX27" fmla="*/ 3055670 w 3115106"/>
                  <a:gd name="connsiteY27" fmla="*/ 472716 h 1839666"/>
                  <a:gd name="connsiteX28" fmla="*/ 3114256 w 3115106"/>
                  <a:gd name="connsiteY28" fmla="*/ 568866 h 1839666"/>
                  <a:gd name="connsiteX29" fmla="*/ 3036716 w 3115106"/>
                  <a:gd name="connsiteY29" fmla="*/ 678456 h 1839666"/>
                  <a:gd name="connsiteX30" fmla="*/ 2945391 w 3115106"/>
                  <a:gd name="connsiteY30" fmla="*/ 809068 h 1839666"/>
                  <a:gd name="connsiteX31" fmla="*/ 2736205 w 3115106"/>
                  <a:gd name="connsiteY31" fmla="*/ 1117506 h 1839666"/>
                  <a:gd name="connsiteX32" fmla="*/ 2525640 w 3115106"/>
                  <a:gd name="connsiteY32" fmla="*/ 1490044 h 1839666"/>
                  <a:gd name="connsiteX33" fmla="*/ 2520815 w 3115106"/>
                  <a:gd name="connsiteY33" fmla="*/ 1502795 h 1839666"/>
                  <a:gd name="connsiteX0" fmla="*/ 2541382 w 3135673"/>
                  <a:gd name="connsiteY0" fmla="*/ 1502795 h 1956076"/>
                  <a:gd name="connsiteX1" fmla="*/ 2427312 w 3135673"/>
                  <a:gd name="connsiteY1" fmla="*/ 1713704 h 1956076"/>
                  <a:gd name="connsiteX2" fmla="*/ 2353218 w 3135673"/>
                  <a:gd name="connsiteY2" fmla="*/ 1819504 h 1956076"/>
                  <a:gd name="connsiteX3" fmla="*/ 2235702 w 3135673"/>
                  <a:gd name="connsiteY3" fmla="*/ 1836735 h 1956076"/>
                  <a:gd name="connsiteX4" fmla="*/ 1662593 w 3135673"/>
                  <a:gd name="connsiteY4" fmla="*/ 1836735 h 1956076"/>
                  <a:gd name="connsiteX5" fmla="*/ 516032 w 3135673"/>
                  <a:gd name="connsiteY5" fmla="*/ 1836735 h 1956076"/>
                  <a:gd name="connsiteX6" fmla="*/ 45966 w 3135673"/>
                  <a:gd name="connsiteY6" fmla="*/ 1836735 h 1956076"/>
                  <a:gd name="connsiteX7" fmla="*/ 27356 w 3135673"/>
                  <a:gd name="connsiteY7" fmla="*/ 225621 h 1956076"/>
                  <a:gd name="connsiteX8" fmla="*/ 130743 w 3135673"/>
                  <a:gd name="connsiteY8" fmla="*/ 212181 h 1956076"/>
                  <a:gd name="connsiteX9" fmla="*/ 207594 w 3135673"/>
                  <a:gd name="connsiteY9" fmla="*/ 200119 h 1956076"/>
                  <a:gd name="connsiteX10" fmla="*/ 355438 w 3135673"/>
                  <a:gd name="connsiteY10" fmla="*/ 279727 h 1956076"/>
                  <a:gd name="connsiteX11" fmla="*/ 405753 w 3135673"/>
                  <a:gd name="connsiteY11" fmla="*/ 340381 h 1956076"/>
                  <a:gd name="connsiteX12" fmla="*/ 518444 w 3135673"/>
                  <a:gd name="connsiteY12" fmla="*/ 477541 h 1956076"/>
                  <a:gd name="connsiteX13" fmla="*/ 535331 w 3135673"/>
                  <a:gd name="connsiteY13" fmla="*/ 548878 h 1956076"/>
                  <a:gd name="connsiteX14" fmla="*/ 593572 w 3135673"/>
                  <a:gd name="connsiteY14" fmla="*/ 583340 h 1956076"/>
                  <a:gd name="connsiteX15" fmla="*/ 691790 w 3135673"/>
                  <a:gd name="connsiteY15" fmla="*/ 640203 h 1956076"/>
                  <a:gd name="connsiteX16" fmla="*/ 1093965 w 3135673"/>
                  <a:gd name="connsiteY16" fmla="*/ 834915 h 1956076"/>
                  <a:gd name="connsiteX17" fmla="*/ 1441001 w 3135673"/>
                  <a:gd name="connsiteY17" fmla="*/ 916591 h 1956076"/>
                  <a:gd name="connsiteX18" fmla="*/ 1786658 w 3135673"/>
                  <a:gd name="connsiteY18" fmla="*/ 954499 h 1956076"/>
                  <a:gd name="connsiteX19" fmla="*/ 1879361 w 3135673"/>
                  <a:gd name="connsiteY19" fmla="*/ 917969 h 1956076"/>
                  <a:gd name="connsiteX20" fmla="*/ 2021346 w 3135673"/>
                  <a:gd name="connsiteY20" fmla="*/ 733940 h 1956076"/>
                  <a:gd name="connsiteX21" fmla="*/ 2150924 w 3135673"/>
                  <a:gd name="connsiteY21" fmla="*/ 504421 h 1956076"/>
                  <a:gd name="connsiteX22" fmla="*/ 2369071 w 3135673"/>
                  <a:gd name="connsiteY22" fmla="*/ 47451 h 1956076"/>
                  <a:gd name="connsiteX23" fmla="*/ 2616855 w 3135673"/>
                  <a:gd name="connsiteY23" fmla="*/ 48829 h 1956076"/>
                  <a:gd name="connsiteX24" fmla="*/ 2837414 w 3135673"/>
                  <a:gd name="connsiteY24" fmla="*/ 191159 h 1956076"/>
                  <a:gd name="connsiteX25" fmla="*/ 3003177 w 3135673"/>
                  <a:gd name="connsiteY25" fmla="*/ 373120 h 1956076"/>
                  <a:gd name="connsiteX26" fmla="*/ 3076237 w 3135673"/>
                  <a:gd name="connsiteY26" fmla="*/ 472716 h 1956076"/>
                  <a:gd name="connsiteX27" fmla="*/ 3134823 w 3135673"/>
                  <a:gd name="connsiteY27" fmla="*/ 568866 h 1956076"/>
                  <a:gd name="connsiteX28" fmla="*/ 3057283 w 3135673"/>
                  <a:gd name="connsiteY28" fmla="*/ 678456 h 1956076"/>
                  <a:gd name="connsiteX29" fmla="*/ 2965958 w 3135673"/>
                  <a:gd name="connsiteY29" fmla="*/ 809068 h 1956076"/>
                  <a:gd name="connsiteX30" fmla="*/ 2756772 w 3135673"/>
                  <a:gd name="connsiteY30" fmla="*/ 1117506 h 1956076"/>
                  <a:gd name="connsiteX31" fmla="*/ 2546207 w 3135673"/>
                  <a:gd name="connsiteY31" fmla="*/ 1490044 h 1956076"/>
                  <a:gd name="connsiteX32" fmla="*/ 2541382 w 3135673"/>
                  <a:gd name="connsiteY32" fmla="*/ 1502795 h 1956076"/>
                  <a:gd name="connsiteX0" fmla="*/ 2628397 w 3222688"/>
                  <a:gd name="connsiteY0" fmla="*/ 1502795 h 1839666"/>
                  <a:gd name="connsiteX1" fmla="*/ 2514327 w 3222688"/>
                  <a:gd name="connsiteY1" fmla="*/ 1713704 h 1839666"/>
                  <a:gd name="connsiteX2" fmla="*/ 2440233 w 3222688"/>
                  <a:gd name="connsiteY2" fmla="*/ 1819504 h 1839666"/>
                  <a:gd name="connsiteX3" fmla="*/ 2322717 w 3222688"/>
                  <a:gd name="connsiteY3" fmla="*/ 1836735 h 1839666"/>
                  <a:gd name="connsiteX4" fmla="*/ 1749608 w 3222688"/>
                  <a:gd name="connsiteY4" fmla="*/ 1836735 h 1839666"/>
                  <a:gd name="connsiteX5" fmla="*/ 603047 w 3222688"/>
                  <a:gd name="connsiteY5" fmla="*/ 1836735 h 1839666"/>
                  <a:gd name="connsiteX6" fmla="*/ 132981 w 3222688"/>
                  <a:gd name="connsiteY6" fmla="*/ 1836735 h 1839666"/>
                  <a:gd name="connsiteX7" fmla="*/ 114371 w 3222688"/>
                  <a:gd name="connsiteY7" fmla="*/ 225621 h 1839666"/>
                  <a:gd name="connsiteX8" fmla="*/ 217758 w 3222688"/>
                  <a:gd name="connsiteY8" fmla="*/ 212181 h 1839666"/>
                  <a:gd name="connsiteX9" fmla="*/ 294609 w 3222688"/>
                  <a:gd name="connsiteY9" fmla="*/ 200119 h 1839666"/>
                  <a:gd name="connsiteX10" fmla="*/ 442453 w 3222688"/>
                  <a:gd name="connsiteY10" fmla="*/ 279727 h 1839666"/>
                  <a:gd name="connsiteX11" fmla="*/ 492768 w 3222688"/>
                  <a:gd name="connsiteY11" fmla="*/ 340381 h 1839666"/>
                  <a:gd name="connsiteX12" fmla="*/ 605459 w 3222688"/>
                  <a:gd name="connsiteY12" fmla="*/ 477541 h 1839666"/>
                  <a:gd name="connsiteX13" fmla="*/ 622346 w 3222688"/>
                  <a:gd name="connsiteY13" fmla="*/ 548878 h 1839666"/>
                  <a:gd name="connsiteX14" fmla="*/ 680587 w 3222688"/>
                  <a:gd name="connsiteY14" fmla="*/ 583340 h 1839666"/>
                  <a:gd name="connsiteX15" fmla="*/ 778805 w 3222688"/>
                  <a:gd name="connsiteY15" fmla="*/ 640203 h 1839666"/>
                  <a:gd name="connsiteX16" fmla="*/ 1180980 w 3222688"/>
                  <a:gd name="connsiteY16" fmla="*/ 834915 h 1839666"/>
                  <a:gd name="connsiteX17" fmla="*/ 1528016 w 3222688"/>
                  <a:gd name="connsiteY17" fmla="*/ 916591 h 1839666"/>
                  <a:gd name="connsiteX18" fmla="*/ 1873673 w 3222688"/>
                  <a:gd name="connsiteY18" fmla="*/ 954499 h 1839666"/>
                  <a:gd name="connsiteX19" fmla="*/ 1966376 w 3222688"/>
                  <a:gd name="connsiteY19" fmla="*/ 917969 h 1839666"/>
                  <a:gd name="connsiteX20" fmla="*/ 2108361 w 3222688"/>
                  <a:gd name="connsiteY20" fmla="*/ 733940 h 1839666"/>
                  <a:gd name="connsiteX21" fmla="*/ 2237939 w 3222688"/>
                  <a:gd name="connsiteY21" fmla="*/ 504421 h 1839666"/>
                  <a:gd name="connsiteX22" fmla="*/ 2456086 w 3222688"/>
                  <a:gd name="connsiteY22" fmla="*/ 47451 h 1839666"/>
                  <a:gd name="connsiteX23" fmla="*/ 2703870 w 3222688"/>
                  <a:gd name="connsiteY23" fmla="*/ 48829 h 1839666"/>
                  <a:gd name="connsiteX24" fmla="*/ 2924429 w 3222688"/>
                  <a:gd name="connsiteY24" fmla="*/ 191159 h 1839666"/>
                  <a:gd name="connsiteX25" fmla="*/ 3090192 w 3222688"/>
                  <a:gd name="connsiteY25" fmla="*/ 373120 h 1839666"/>
                  <a:gd name="connsiteX26" fmla="*/ 3163252 w 3222688"/>
                  <a:gd name="connsiteY26" fmla="*/ 472716 h 1839666"/>
                  <a:gd name="connsiteX27" fmla="*/ 3221838 w 3222688"/>
                  <a:gd name="connsiteY27" fmla="*/ 568866 h 1839666"/>
                  <a:gd name="connsiteX28" fmla="*/ 3144298 w 3222688"/>
                  <a:gd name="connsiteY28" fmla="*/ 678456 h 1839666"/>
                  <a:gd name="connsiteX29" fmla="*/ 3052973 w 3222688"/>
                  <a:gd name="connsiteY29" fmla="*/ 809068 h 1839666"/>
                  <a:gd name="connsiteX30" fmla="*/ 2843787 w 3222688"/>
                  <a:gd name="connsiteY30" fmla="*/ 1117506 h 1839666"/>
                  <a:gd name="connsiteX31" fmla="*/ 2633222 w 3222688"/>
                  <a:gd name="connsiteY31" fmla="*/ 1490044 h 1839666"/>
                  <a:gd name="connsiteX32" fmla="*/ 2628397 w 3222688"/>
                  <a:gd name="connsiteY32" fmla="*/ 1502795 h 1839666"/>
                  <a:gd name="connsiteX0" fmla="*/ 2628397 w 3222688"/>
                  <a:gd name="connsiteY0" fmla="*/ 1502795 h 1839666"/>
                  <a:gd name="connsiteX1" fmla="*/ 2514327 w 3222688"/>
                  <a:gd name="connsiteY1" fmla="*/ 1713704 h 1839666"/>
                  <a:gd name="connsiteX2" fmla="*/ 2440233 w 3222688"/>
                  <a:gd name="connsiteY2" fmla="*/ 1819504 h 1839666"/>
                  <a:gd name="connsiteX3" fmla="*/ 2322717 w 3222688"/>
                  <a:gd name="connsiteY3" fmla="*/ 1836735 h 1839666"/>
                  <a:gd name="connsiteX4" fmla="*/ 1749608 w 3222688"/>
                  <a:gd name="connsiteY4" fmla="*/ 1836735 h 1839666"/>
                  <a:gd name="connsiteX5" fmla="*/ 132981 w 3222688"/>
                  <a:gd name="connsiteY5" fmla="*/ 1836735 h 1839666"/>
                  <a:gd name="connsiteX6" fmla="*/ 114371 w 3222688"/>
                  <a:gd name="connsiteY6" fmla="*/ 225621 h 1839666"/>
                  <a:gd name="connsiteX7" fmla="*/ 217758 w 3222688"/>
                  <a:gd name="connsiteY7" fmla="*/ 212181 h 1839666"/>
                  <a:gd name="connsiteX8" fmla="*/ 294609 w 3222688"/>
                  <a:gd name="connsiteY8" fmla="*/ 200119 h 1839666"/>
                  <a:gd name="connsiteX9" fmla="*/ 442453 w 3222688"/>
                  <a:gd name="connsiteY9" fmla="*/ 279727 h 1839666"/>
                  <a:gd name="connsiteX10" fmla="*/ 492768 w 3222688"/>
                  <a:gd name="connsiteY10" fmla="*/ 340381 h 1839666"/>
                  <a:gd name="connsiteX11" fmla="*/ 605459 w 3222688"/>
                  <a:gd name="connsiteY11" fmla="*/ 477541 h 1839666"/>
                  <a:gd name="connsiteX12" fmla="*/ 622346 w 3222688"/>
                  <a:gd name="connsiteY12" fmla="*/ 548878 h 1839666"/>
                  <a:gd name="connsiteX13" fmla="*/ 680587 w 3222688"/>
                  <a:gd name="connsiteY13" fmla="*/ 583340 h 1839666"/>
                  <a:gd name="connsiteX14" fmla="*/ 778805 w 3222688"/>
                  <a:gd name="connsiteY14" fmla="*/ 640203 h 1839666"/>
                  <a:gd name="connsiteX15" fmla="*/ 1180980 w 3222688"/>
                  <a:gd name="connsiteY15" fmla="*/ 834915 h 1839666"/>
                  <a:gd name="connsiteX16" fmla="*/ 1528016 w 3222688"/>
                  <a:gd name="connsiteY16" fmla="*/ 916591 h 1839666"/>
                  <a:gd name="connsiteX17" fmla="*/ 1873673 w 3222688"/>
                  <a:gd name="connsiteY17" fmla="*/ 954499 h 1839666"/>
                  <a:gd name="connsiteX18" fmla="*/ 1966376 w 3222688"/>
                  <a:gd name="connsiteY18" fmla="*/ 917969 h 1839666"/>
                  <a:gd name="connsiteX19" fmla="*/ 2108361 w 3222688"/>
                  <a:gd name="connsiteY19" fmla="*/ 733940 h 1839666"/>
                  <a:gd name="connsiteX20" fmla="*/ 2237939 w 3222688"/>
                  <a:gd name="connsiteY20" fmla="*/ 504421 h 1839666"/>
                  <a:gd name="connsiteX21" fmla="*/ 2456086 w 3222688"/>
                  <a:gd name="connsiteY21" fmla="*/ 47451 h 1839666"/>
                  <a:gd name="connsiteX22" fmla="*/ 2703870 w 3222688"/>
                  <a:gd name="connsiteY22" fmla="*/ 48829 h 1839666"/>
                  <a:gd name="connsiteX23" fmla="*/ 2924429 w 3222688"/>
                  <a:gd name="connsiteY23" fmla="*/ 191159 h 1839666"/>
                  <a:gd name="connsiteX24" fmla="*/ 3090192 w 3222688"/>
                  <a:gd name="connsiteY24" fmla="*/ 373120 h 1839666"/>
                  <a:gd name="connsiteX25" fmla="*/ 3163252 w 3222688"/>
                  <a:gd name="connsiteY25" fmla="*/ 472716 h 1839666"/>
                  <a:gd name="connsiteX26" fmla="*/ 3221838 w 3222688"/>
                  <a:gd name="connsiteY26" fmla="*/ 568866 h 1839666"/>
                  <a:gd name="connsiteX27" fmla="*/ 3144298 w 3222688"/>
                  <a:gd name="connsiteY27" fmla="*/ 678456 h 1839666"/>
                  <a:gd name="connsiteX28" fmla="*/ 3052973 w 3222688"/>
                  <a:gd name="connsiteY28" fmla="*/ 809068 h 1839666"/>
                  <a:gd name="connsiteX29" fmla="*/ 2843787 w 3222688"/>
                  <a:gd name="connsiteY29" fmla="*/ 1117506 h 1839666"/>
                  <a:gd name="connsiteX30" fmla="*/ 2633222 w 3222688"/>
                  <a:gd name="connsiteY30" fmla="*/ 1490044 h 1839666"/>
                  <a:gd name="connsiteX31" fmla="*/ 2628397 w 3222688"/>
                  <a:gd name="connsiteY31" fmla="*/ 1502795 h 1839666"/>
                  <a:gd name="connsiteX0" fmla="*/ 2628397 w 3222688"/>
                  <a:gd name="connsiteY0" fmla="*/ 1502795 h 1839666"/>
                  <a:gd name="connsiteX1" fmla="*/ 2514327 w 3222688"/>
                  <a:gd name="connsiteY1" fmla="*/ 1713704 h 1839666"/>
                  <a:gd name="connsiteX2" fmla="*/ 2440233 w 3222688"/>
                  <a:gd name="connsiteY2" fmla="*/ 1819504 h 1839666"/>
                  <a:gd name="connsiteX3" fmla="*/ 2322717 w 3222688"/>
                  <a:gd name="connsiteY3" fmla="*/ 1836735 h 1839666"/>
                  <a:gd name="connsiteX4" fmla="*/ 132981 w 3222688"/>
                  <a:gd name="connsiteY4" fmla="*/ 1836735 h 1839666"/>
                  <a:gd name="connsiteX5" fmla="*/ 114371 w 3222688"/>
                  <a:gd name="connsiteY5" fmla="*/ 225621 h 1839666"/>
                  <a:gd name="connsiteX6" fmla="*/ 217758 w 3222688"/>
                  <a:gd name="connsiteY6" fmla="*/ 212181 h 1839666"/>
                  <a:gd name="connsiteX7" fmla="*/ 294609 w 3222688"/>
                  <a:gd name="connsiteY7" fmla="*/ 200119 h 1839666"/>
                  <a:gd name="connsiteX8" fmla="*/ 442453 w 3222688"/>
                  <a:gd name="connsiteY8" fmla="*/ 279727 h 1839666"/>
                  <a:gd name="connsiteX9" fmla="*/ 492768 w 3222688"/>
                  <a:gd name="connsiteY9" fmla="*/ 340381 h 1839666"/>
                  <a:gd name="connsiteX10" fmla="*/ 605459 w 3222688"/>
                  <a:gd name="connsiteY10" fmla="*/ 477541 h 1839666"/>
                  <a:gd name="connsiteX11" fmla="*/ 622346 w 3222688"/>
                  <a:gd name="connsiteY11" fmla="*/ 548878 h 1839666"/>
                  <a:gd name="connsiteX12" fmla="*/ 680587 w 3222688"/>
                  <a:gd name="connsiteY12" fmla="*/ 583340 h 1839666"/>
                  <a:gd name="connsiteX13" fmla="*/ 778805 w 3222688"/>
                  <a:gd name="connsiteY13" fmla="*/ 640203 h 1839666"/>
                  <a:gd name="connsiteX14" fmla="*/ 1180980 w 3222688"/>
                  <a:gd name="connsiteY14" fmla="*/ 834915 h 1839666"/>
                  <a:gd name="connsiteX15" fmla="*/ 1528016 w 3222688"/>
                  <a:gd name="connsiteY15" fmla="*/ 916591 h 1839666"/>
                  <a:gd name="connsiteX16" fmla="*/ 1873673 w 3222688"/>
                  <a:gd name="connsiteY16" fmla="*/ 954499 h 1839666"/>
                  <a:gd name="connsiteX17" fmla="*/ 1966376 w 3222688"/>
                  <a:gd name="connsiteY17" fmla="*/ 917969 h 1839666"/>
                  <a:gd name="connsiteX18" fmla="*/ 2108361 w 3222688"/>
                  <a:gd name="connsiteY18" fmla="*/ 733940 h 1839666"/>
                  <a:gd name="connsiteX19" fmla="*/ 2237939 w 3222688"/>
                  <a:gd name="connsiteY19" fmla="*/ 504421 h 1839666"/>
                  <a:gd name="connsiteX20" fmla="*/ 2456086 w 3222688"/>
                  <a:gd name="connsiteY20" fmla="*/ 47451 h 1839666"/>
                  <a:gd name="connsiteX21" fmla="*/ 2703870 w 3222688"/>
                  <a:gd name="connsiteY21" fmla="*/ 48829 h 1839666"/>
                  <a:gd name="connsiteX22" fmla="*/ 2924429 w 3222688"/>
                  <a:gd name="connsiteY22" fmla="*/ 191159 h 1839666"/>
                  <a:gd name="connsiteX23" fmla="*/ 3090192 w 3222688"/>
                  <a:gd name="connsiteY23" fmla="*/ 373120 h 1839666"/>
                  <a:gd name="connsiteX24" fmla="*/ 3163252 w 3222688"/>
                  <a:gd name="connsiteY24" fmla="*/ 472716 h 1839666"/>
                  <a:gd name="connsiteX25" fmla="*/ 3221838 w 3222688"/>
                  <a:gd name="connsiteY25" fmla="*/ 568866 h 1839666"/>
                  <a:gd name="connsiteX26" fmla="*/ 3144298 w 3222688"/>
                  <a:gd name="connsiteY26" fmla="*/ 678456 h 1839666"/>
                  <a:gd name="connsiteX27" fmla="*/ 3052973 w 3222688"/>
                  <a:gd name="connsiteY27" fmla="*/ 809068 h 1839666"/>
                  <a:gd name="connsiteX28" fmla="*/ 2843787 w 3222688"/>
                  <a:gd name="connsiteY28" fmla="*/ 1117506 h 1839666"/>
                  <a:gd name="connsiteX29" fmla="*/ 2633222 w 3222688"/>
                  <a:gd name="connsiteY29" fmla="*/ 1490044 h 1839666"/>
                  <a:gd name="connsiteX30" fmla="*/ 2628397 w 3222688"/>
                  <a:gd name="connsiteY30" fmla="*/ 1502795 h 1839666"/>
                  <a:gd name="connsiteX0" fmla="*/ 2517016 w 3111307"/>
                  <a:gd name="connsiteY0" fmla="*/ 1502795 h 1839666"/>
                  <a:gd name="connsiteX1" fmla="*/ 2402946 w 3111307"/>
                  <a:gd name="connsiteY1" fmla="*/ 1713704 h 1839666"/>
                  <a:gd name="connsiteX2" fmla="*/ 2328852 w 3111307"/>
                  <a:gd name="connsiteY2" fmla="*/ 1819504 h 1839666"/>
                  <a:gd name="connsiteX3" fmla="*/ 2211336 w 3111307"/>
                  <a:gd name="connsiteY3" fmla="*/ 1836735 h 1839666"/>
                  <a:gd name="connsiteX4" fmla="*/ 21600 w 3111307"/>
                  <a:gd name="connsiteY4" fmla="*/ 1836735 h 1839666"/>
                  <a:gd name="connsiteX5" fmla="*/ 2990 w 3111307"/>
                  <a:gd name="connsiteY5" fmla="*/ 225621 h 1839666"/>
                  <a:gd name="connsiteX6" fmla="*/ 106377 w 3111307"/>
                  <a:gd name="connsiteY6" fmla="*/ 212181 h 1839666"/>
                  <a:gd name="connsiteX7" fmla="*/ 183228 w 3111307"/>
                  <a:gd name="connsiteY7" fmla="*/ 200119 h 1839666"/>
                  <a:gd name="connsiteX8" fmla="*/ 331072 w 3111307"/>
                  <a:gd name="connsiteY8" fmla="*/ 279727 h 1839666"/>
                  <a:gd name="connsiteX9" fmla="*/ 381387 w 3111307"/>
                  <a:gd name="connsiteY9" fmla="*/ 340381 h 1839666"/>
                  <a:gd name="connsiteX10" fmla="*/ 494078 w 3111307"/>
                  <a:gd name="connsiteY10" fmla="*/ 477541 h 1839666"/>
                  <a:gd name="connsiteX11" fmla="*/ 510965 w 3111307"/>
                  <a:gd name="connsiteY11" fmla="*/ 548878 h 1839666"/>
                  <a:gd name="connsiteX12" fmla="*/ 569206 w 3111307"/>
                  <a:gd name="connsiteY12" fmla="*/ 583340 h 1839666"/>
                  <a:gd name="connsiteX13" fmla="*/ 667424 w 3111307"/>
                  <a:gd name="connsiteY13" fmla="*/ 640203 h 1839666"/>
                  <a:gd name="connsiteX14" fmla="*/ 1069599 w 3111307"/>
                  <a:gd name="connsiteY14" fmla="*/ 834915 h 1839666"/>
                  <a:gd name="connsiteX15" fmla="*/ 1416635 w 3111307"/>
                  <a:gd name="connsiteY15" fmla="*/ 916591 h 1839666"/>
                  <a:gd name="connsiteX16" fmla="*/ 1762292 w 3111307"/>
                  <a:gd name="connsiteY16" fmla="*/ 954499 h 1839666"/>
                  <a:gd name="connsiteX17" fmla="*/ 1854995 w 3111307"/>
                  <a:gd name="connsiteY17" fmla="*/ 917969 h 1839666"/>
                  <a:gd name="connsiteX18" fmla="*/ 1996980 w 3111307"/>
                  <a:gd name="connsiteY18" fmla="*/ 733940 h 1839666"/>
                  <a:gd name="connsiteX19" fmla="*/ 2126558 w 3111307"/>
                  <a:gd name="connsiteY19" fmla="*/ 504421 h 1839666"/>
                  <a:gd name="connsiteX20" fmla="*/ 2344705 w 3111307"/>
                  <a:gd name="connsiteY20" fmla="*/ 47451 h 1839666"/>
                  <a:gd name="connsiteX21" fmla="*/ 2592489 w 3111307"/>
                  <a:gd name="connsiteY21" fmla="*/ 48829 h 1839666"/>
                  <a:gd name="connsiteX22" fmla="*/ 2813048 w 3111307"/>
                  <a:gd name="connsiteY22" fmla="*/ 191159 h 1839666"/>
                  <a:gd name="connsiteX23" fmla="*/ 2978811 w 3111307"/>
                  <a:gd name="connsiteY23" fmla="*/ 373120 h 1839666"/>
                  <a:gd name="connsiteX24" fmla="*/ 3051871 w 3111307"/>
                  <a:gd name="connsiteY24" fmla="*/ 472716 h 1839666"/>
                  <a:gd name="connsiteX25" fmla="*/ 3110457 w 3111307"/>
                  <a:gd name="connsiteY25" fmla="*/ 568866 h 1839666"/>
                  <a:gd name="connsiteX26" fmla="*/ 3032917 w 3111307"/>
                  <a:gd name="connsiteY26" fmla="*/ 678456 h 1839666"/>
                  <a:gd name="connsiteX27" fmla="*/ 2941592 w 3111307"/>
                  <a:gd name="connsiteY27" fmla="*/ 809068 h 1839666"/>
                  <a:gd name="connsiteX28" fmla="*/ 2732406 w 3111307"/>
                  <a:gd name="connsiteY28" fmla="*/ 1117506 h 1839666"/>
                  <a:gd name="connsiteX29" fmla="*/ 2521841 w 3111307"/>
                  <a:gd name="connsiteY29" fmla="*/ 1490044 h 1839666"/>
                  <a:gd name="connsiteX30" fmla="*/ 2517016 w 3111307"/>
                  <a:gd name="connsiteY30" fmla="*/ 1502795 h 1839666"/>
                  <a:gd name="connsiteX0" fmla="*/ 2518960 w 3113251"/>
                  <a:gd name="connsiteY0" fmla="*/ 1502795 h 1839666"/>
                  <a:gd name="connsiteX1" fmla="*/ 2404890 w 3113251"/>
                  <a:gd name="connsiteY1" fmla="*/ 1713704 h 1839666"/>
                  <a:gd name="connsiteX2" fmla="*/ 2330796 w 3113251"/>
                  <a:gd name="connsiteY2" fmla="*/ 1819504 h 1839666"/>
                  <a:gd name="connsiteX3" fmla="*/ 2213280 w 3113251"/>
                  <a:gd name="connsiteY3" fmla="*/ 1836735 h 1839666"/>
                  <a:gd name="connsiteX4" fmla="*/ 23544 w 3113251"/>
                  <a:gd name="connsiteY4" fmla="*/ 1836735 h 1839666"/>
                  <a:gd name="connsiteX5" fmla="*/ 4934 w 3113251"/>
                  <a:gd name="connsiteY5" fmla="*/ 225621 h 1839666"/>
                  <a:gd name="connsiteX6" fmla="*/ 108321 w 3113251"/>
                  <a:gd name="connsiteY6" fmla="*/ 212181 h 1839666"/>
                  <a:gd name="connsiteX7" fmla="*/ 185172 w 3113251"/>
                  <a:gd name="connsiteY7" fmla="*/ 200119 h 1839666"/>
                  <a:gd name="connsiteX8" fmla="*/ 333016 w 3113251"/>
                  <a:gd name="connsiteY8" fmla="*/ 279727 h 1839666"/>
                  <a:gd name="connsiteX9" fmla="*/ 383331 w 3113251"/>
                  <a:gd name="connsiteY9" fmla="*/ 340381 h 1839666"/>
                  <a:gd name="connsiteX10" fmla="*/ 496022 w 3113251"/>
                  <a:gd name="connsiteY10" fmla="*/ 477541 h 1839666"/>
                  <a:gd name="connsiteX11" fmla="*/ 512909 w 3113251"/>
                  <a:gd name="connsiteY11" fmla="*/ 548878 h 1839666"/>
                  <a:gd name="connsiteX12" fmla="*/ 571150 w 3113251"/>
                  <a:gd name="connsiteY12" fmla="*/ 583340 h 1839666"/>
                  <a:gd name="connsiteX13" fmla="*/ 669368 w 3113251"/>
                  <a:gd name="connsiteY13" fmla="*/ 640203 h 1839666"/>
                  <a:gd name="connsiteX14" fmla="*/ 1071543 w 3113251"/>
                  <a:gd name="connsiteY14" fmla="*/ 834915 h 1839666"/>
                  <a:gd name="connsiteX15" fmla="*/ 1418579 w 3113251"/>
                  <a:gd name="connsiteY15" fmla="*/ 916591 h 1839666"/>
                  <a:gd name="connsiteX16" fmla="*/ 1764236 w 3113251"/>
                  <a:gd name="connsiteY16" fmla="*/ 954499 h 1839666"/>
                  <a:gd name="connsiteX17" fmla="*/ 1856939 w 3113251"/>
                  <a:gd name="connsiteY17" fmla="*/ 917969 h 1839666"/>
                  <a:gd name="connsiteX18" fmla="*/ 1998924 w 3113251"/>
                  <a:gd name="connsiteY18" fmla="*/ 733940 h 1839666"/>
                  <a:gd name="connsiteX19" fmla="*/ 2128502 w 3113251"/>
                  <a:gd name="connsiteY19" fmla="*/ 504421 h 1839666"/>
                  <a:gd name="connsiteX20" fmla="*/ 2346649 w 3113251"/>
                  <a:gd name="connsiteY20" fmla="*/ 47451 h 1839666"/>
                  <a:gd name="connsiteX21" fmla="*/ 2594433 w 3113251"/>
                  <a:gd name="connsiteY21" fmla="*/ 48829 h 1839666"/>
                  <a:gd name="connsiteX22" fmla="*/ 2814992 w 3113251"/>
                  <a:gd name="connsiteY22" fmla="*/ 191159 h 1839666"/>
                  <a:gd name="connsiteX23" fmla="*/ 2980755 w 3113251"/>
                  <a:gd name="connsiteY23" fmla="*/ 373120 h 1839666"/>
                  <a:gd name="connsiteX24" fmla="*/ 3053815 w 3113251"/>
                  <a:gd name="connsiteY24" fmla="*/ 472716 h 1839666"/>
                  <a:gd name="connsiteX25" fmla="*/ 3112401 w 3113251"/>
                  <a:gd name="connsiteY25" fmla="*/ 568866 h 1839666"/>
                  <a:gd name="connsiteX26" fmla="*/ 3034861 w 3113251"/>
                  <a:gd name="connsiteY26" fmla="*/ 678456 h 1839666"/>
                  <a:gd name="connsiteX27" fmla="*/ 2943536 w 3113251"/>
                  <a:gd name="connsiteY27" fmla="*/ 809068 h 1839666"/>
                  <a:gd name="connsiteX28" fmla="*/ 2734350 w 3113251"/>
                  <a:gd name="connsiteY28" fmla="*/ 1117506 h 1839666"/>
                  <a:gd name="connsiteX29" fmla="*/ 2523785 w 3113251"/>
                  <a:gd name="connsiteY29" fmla="*/ 1490044 h 1839666"/>
                  <a:gd name="connsiteX30" fmla="*/ 2518960 w 3113251"/>
                  <a:gd name="connsiteY30" fmla="*/ 1502795 h 1839666"/>
                  <a:gd name="connsiteX0" fmla="*/ 2516088 w 3110379"/>
                  <a:gd name="connsiteY0" fmla="*/ 1502795 h 1844494"/>
                  <a:gd name="connsiteX1" fmla="*/ 2402018 w 3110379"/>
                  <a:gd name="connsiteY1" fmla="*/ 1713704 h 1844494"/>
                  <a:gd name="connsiteX2" fmla="*/ 2327924 w 3110379"/>
                  <a:gd name="connsiteY2" fmla="*/ 1819504 h 1844494"/>
                  <a:gd name="connsiteX3" fmla="*/ 2210408 w 3110379"/>
                  <a:gd name="connsiteY3" fmla="*/ 1836735 h 1844494"/>
                  <a:gd name="connsiteX4" fmla="*/ 63945 w 3110379"/>
                  <a:gd name="connsiteY4" fmla="*/ 1750188 h 1844494"/>
                  <a:gd name="connsiteX5" fmla="*/ 2062 w 3110379"/>
                  <a:gd name="connsiteY5" fmla="*/ 225621 h 1844494"/>
                  <a:gd name="connsiteX6" fmla="*/ 105449 w 3110379"/>
                  <a:gd name="connsiteY6" fmla="*/ 212181 h 1844494"/>
                  <a:gd name="connsiteX7" fmla="*/ 182300 w 3110379"/>
                  <a:gd name="connsiteY7" fmla="*/ 200119 h 1844494"/>
                  <a:gd name="connsiteX8" fmla="*/ 330144 w 3110379"/>
                  <a:gd name="connsiteY8" fmla="*/ 279727 h 1844494"/>
                  <a:gd name="connsiteX9" fmla="*/ 380459 w 3110379"/>
                  <a:gd name="connsiteY9" fmla="*/ 340381 h 1844494"/>
                  <a:gd name="connsiteX10" fmla="*/ 493150 w 3110379"/>
                  <a:gd name="connsiteY10" fmla="*/ 477541 h 1844494"/>
                  <a:gd name="connsiteX11" fmla="*/ 510037 w 3110379"/>
                  <a:gd name="connsiteY11" fmla="*/ 548878 h 1844494"/>
                  <a:gd name="connsiteX12" fmla="*/ 568278 w 3110379"/>
                  <a:gd name="connsiteY12" fmla="*/ 583340 h 1844494"/>
                  <a:gd name="connsiteX13" fmla="*/ 666496 w 3110379"/>
                  <a:gd name="connsiteY13" fmla="*/ 640203 h 1844494"/>
                  <a:gd name="connsiteX14" fmla="*/ 1068671 w 3110379"/>
                  <a:gd name="connsiteY14" fmla="*/ 834915 h 1844494"/>
                  <a:gd name="connsiteX15" fmla="*/ 1415707 w 3110379"/>
                  <a:gd name="connsiteY15" fmla="*/ 916591 h 1844494"/>
                  <a:gd name="connsiteX16" fmla="*/ 1761364 w 3110379"/>
                  <a:gd name="connsiteY16" fmla="*/ 954499 h 1844494"/>
                  <a:gd name="connsiteX17" fmla="*/ 1854067 w 3110379"/>
                  <a:gd name="connsiteY17" fmla="*/ 917969 h 1844494"/>
                  <a:gd name="connsiteX18" fmla="*/ 1996052 w 3110379"/>
                  <a:gd name="connsiteY18" fmla="*/ 733940 h 1844494"/>
                  <a:gd name="connsiteX19" fmla="*/ 2125630 w 3110379"/>
                  <a:gd name="connsiteY19" fmla="*/ 504421 h 1844494"/>
                  <a:gd name="connsiteX20" fmla="*/ 2343777 w 3110379"/>
                  <a:gd name="connsiteY20" fmla="*/ 47451 h 1844494"/>
                  <a:gd name="connsiteX21" fmla="*/ 2591561 w 3110379"/>
                  <a:gd name="connsiteY21" fmla="*/ 48829 h 1844494"/>
                  <a:gd name="connsiteX22" fmla="*/ 2812120 w 3110379"/>
                  <a:gd name="connsiteY22" fmla="*/ 191159 h 1844494"/>
                  <a:gd name="connsiteX23" fmla="*/ 2977883 w 3110379"/>
                  <a:gd name="connsiteY23" fmla="*/ 373120 h 1844494"/>
                  <a:gd name="connsiteX24" fmla="*/ 3050943 w 3110379"/>
                  <a:gd name="connsiteY24" fmla="*/ 472716 h 1844494"/>
                  <a:gd name="connsiteX25" fmla="*/ 3109529 w 3110379"/>
                  <a:gd name="connsiteY25" fmla="*/ 568866 h 1844494"/>
                  <a:gd name="connsiteX26" fmla="*/ 3031989 w 3110379"/>
                  <a:gd name="connsiteY26" fmla="*/ 678456 h 1844494"/>
                  <a:gd name="connsiteX27" fmla="*/ 2940664 w 3110379"/>
                  <a:gd name="connsiteY27" fmla="*/ 809068 h 1844494"/>
                  <a:gd name="connsiteX28" fmla="*/ 2731478 w 3110379"/>
                  <a:gd name="connsiteY28" fmla="*/ 1117506 h 1844494"/>
                  <a:gd name="connsiteX29" fmla="*/ 2520913 w 3110379"/>
                  <a:gd name="connsiteY29" fmla="*/ 1490044 h 1844494"/>
                  <a:gd name="connsiteX30" fmla="*/ 2516088 w 3110379"/>
                  <a:gd name="connsiteY30" fmla="*/ 1502795 h 1844494"/>
                  <a:gd name="connsiteX0" fmla="*/ 2515903 w 3110194"/>
                  <a:gd name="connsiteY0" fmla="*/ 1502795 h 1838547"/>
                  <a:gd name="connsiteX1" fmla="*/ 2401833 w 3110194"/>
                  <a:gd name="connsiteY1" fmla="*/ 1713704 h 1838547"/>
                  <a:gd name="connsiteX2" fmla="*/ 2327739 w 3110194"/>
                  <a:gd name="connsiteY2" fmla="*/ 1819504 h 1838547"/>
                  <a:gd name="connsiteX3" fmla="*/ 2210223 w 3110194"/>
                  <a:gd name="connsiteY3" fmla="*/ 1836735 h 1838547"/>
                  <a:gd name="connsiteX4" fmla="*/ 70972 w 3110194"/>
                  <a:gd name="connsiteY4" fmla="*/ 1836735 h 1838547"/>
                  <a:gd name="connsiteX5" fmla="*/ 1877 w 3110194"/>
                  <a:gd name="connsiteY5" fmla="*/ 225621 h 1838547"/>
                  <a:gd name="connsiteX6" fmla="*/ 105264 w 3110194"/>
                  <a:gd name="connsiteY6" fmla="*/ 212181 h 1838547"/>
                  <a:gd name="connsiteX7" fmla="*/ 182115 w 3110194"/>
                  <a:gd name="connsiteY7" fmla="*/ 200119 h 1838547"/>
                  <a:gd name="connsiteX8" fmla="*/ 329959 w 3110194"/>
                  <a:gd name="connsiteY8" fmla="*/ 279727 h 1838547"/>
                  <a:gd name="connsiteX9" fmla="*/ 380274 w 3110194"/>
                  <a:gd name="connsiteY9" fmla="*/ 340381 h 1838547"/>
                  <a:gd name="connsiteX10" fmla="*/ 492965 w 3110194"/>
                  <a:gd name="connsiteY10" fmla="*/ 477541 h 1838547"/>
                  <a:gd name="connsiteX11" fmla="*/ 509852 w 3110194"/>
                  <a:gd name="connsiteY11" fmla="*/ 548878 h 1838547"/>
                  <a:gd name="connsiteX12" fmla="*/ 568093 w 3110194"/>
                  <a:gd name="connsiteY12" fmla="*/ 583340 h 1838547"/>
                  <a:gd name="connsiteX13" fmla="*/ 666311 w 3110194"/>
                  <a:gd name="connsiteY13" fmla="*/ 640203 h 1838547"/>
                  <a:gd name="connsiteX14" fmla="*/ 1068486 w 3110194"/>
                  <a:gd name="connsiteY14" fmla="*/ 834915 h 1838547"/>
                  <a:gd name="connsiteX15" fmla="*/ 1415522 w 3110194"/>
                  <a:gd name="connsiteY15" fmla="*/ 916591 h 1838547"/>
                  <a:gd name="connsiteX16" fmla="*/ 1761179 w 3110194"/>
                  <a:gd name="connsiteY16" fmla="*/ 954499 h 1838547"/>
                  <a:gd name="connsiteX17" fmla="*/ 1853882 w 3110194"/>
                  <a:gd name="connsiteY17" fmla="*/ 917969 h 1838547"/>
                  <a:gd name="connsiteX18" fmla="*/ 1995867 w 3110194"/>
                  <a:gd name="connsiteY18" fmla="*/ 733940 h 1838547"/>
                  <a:gd name="connsiteX19" fmla="*/ 2125445 w 3110194"/>
                  <a:gd name="connsiteY19" fmla="*/ 504421 h 1838547"/>
                  <a:gd name="connsiteX20" fmla="*/ 2343592 w 3110194"/>
                  <a:gd name="connsiteY20" fmla="*/ 47451 h 1838547"/>
                  <a:gd name="connsiteX21" fmla="*/ 2591376 w 3110194"/>
                  <a:gd name="connsiteY21" fmla="*/ 48829 h 1838547"/>
                  <a:gd name="connsiteX22" fmla="*/ 2811935 w 3110194"/>
                  <a:gd name="connsiteY22" fmla="*/ 191159 h 1838547"/>
                  <a:gd name="connsiteX23" fmla="*/ 2977698 w 3110194"/>
                  <a:gd name="connsiteY23" fmla="*/ 373120 h 1838547"/>
                  <a:gd name="connsiteX24" fmla="*/ 3050758 w 3110194"/>
                  <a:gd name="connsiteY24" fmla="*/ 472716 h 1838547"/>
                  <a:gd name="connsiteX25" fmla="*/ 3109344 w 3110194"/>
                  <a:gd name="connsiteY25" fmla="*/ 568866 h 1838547"/>
                  <a:gd name="connsiteX26" fmla="*/ 3031804 w 3110194"/>
                  <a:gd name="connsiteY26" fmla="*/ 678456 h 1838547"/>
                  <a:gd name="connsiteX27" fmla="*/ 2940479 w 3110194"/>
                  <a:gd name="connsiteY27" fmla="*/ 809068 h 1838547"/>
                  <a:gd name="connsiteX28" fmla="*/ 2731293 w 3110194"/>
                  <a:gd name="connsiteY28" fmla="*/ 1117506 h 1838547"/>
                  <a:gd name="connsiteX29" fmla="*/ 2520728 w 3110194"/>
                  <a:gd name="connsiteY29" fmla="*/ 1490044 h 1838547"/>
                  <a:gd name="connsiteX30" fmla="*/ 2515903 w 3110194"/>
                  <a:gd name="connsiteY30" fmla="*/ 1502795 h 1838547"/>
                  <a:gd name="connsiteX0" fmla="*/ 2515903 w 3110194"/>
                  <a:gd name="connsiteY0" fmla="*/ 1502795 h 1838547"/>
                  <a:gd name="connsiteX1" fmla="*/ 2401833 w 3110194"/>
                  <a:gd name="connsiteY1" fmla="*/ 1713704 h 1838547"/>
                  <a:gd name="connsiteX2" fmla="*/ 2327739 w 3110194"/>
                  <a:gd name="connsiteY2" fmla="*/ 1819504 h 1838547"/>
                  <a:gd name="connsiteX3" fmla="*/ 2210223 w 3110194"/>
                  <a:gd name="connsiteY3" fmla="*/ 1836735 h 1838547"/>
                  <a:gd name="connsiteX4" fmla="*/ 70972 w 3110194"/>
                  <a:gd name="connsiteY4" fmla="*/ 1836735 h 1838547"/>
                  <a:gd name="connsiteX5" fmla="*/ 1877 w 3110194"/>
                  <a:gd name="connsiteY5" fmla="*/ 225621 h 1838547"/>
                  <a:gd name="connsiteX6" fmla="*/ 105264 w 3110194"/>
                  <a:gd name="connsiteY6" fmla="*/ 212181 h 1838547"/>
                  <a:gd name="connsiteX7" fmla="*/ 182115 w 3110194"/>
                  <a:gd name="connsiteY7" fmla="*/ 200119 h 1838547"/>
                  <a:gd name="connsiteX8" fmla="*/ 329959 w 3110194"/>
                  <a:gd name="connsiteY8" fmla="*/ 279727 h 1838547"/>
                  <a:gd name="connsiteX9" fmla="*/ 380274 w 3110194"/>
                  <a:gd name="connsiteY9" fmla="*/ 340381 h 1838547"/>
                  <a:gd name="connsiteX10" fmla="*/ 492965 w 3110194"/>
                  <a:gd name="connsiteY10" fmla="*/ 477541 h 1838547"/>
                  <a:gd name="connsiteX11" fmla="*/ 509852 w 3110194"/>
                  <a:gd name="connsiteY11" fmla="*/ 548878 h 1838547"/>
                  <a:gd name="connsiteX12" fmla="*/ 568093 w 3110194"/>
                  <a:gd name="connsiteY12" fmla="*/ 583340 h 1838547"/>
                  <a:gd name="connsiteX13" fmla="*/ 666311 w 3110194"/>
                  <a:gd name="connsiteY13" fmla="*/ 640203 h 1838547"/>
                  <a:gd name="connsiteX14" fmla="*/ 1068486 w 3110194"/>
                  <a:gd name="connsiteY14" fmla="*/ 834915 h 1838547"/>
                  <a:gd name="connsiteX15" fmla="*/ 1415522 w 3110194"/>
                  <a:gd name="connsiteY15" fmla="*/ 916591 h 1838547"/>
                  <a:gd name="connsiteX16" fmla="*/ 1761179 w 3110194"/>
                  <a:gd name="connsiteY16" fmla="*/ 954499 h 1838547"/>
                  <a:gd name="connsiteX17" fmla="*/ 1853882 w 3110194"/>
                  <a:gd name="connsiteY17" fmla="*/ 917969 h 1838547"/>
                  <a:gd name="connsiteX18" fmla="*/ 1995867 w 3110194"/>
                  <a:gd name="connsiteY18" fmla="*/ 733940 h 1838547"/>
                  <a:gd name="connsiteX19" fmla="*/ 2125445 w 3110194"/>
                  <a:gd name="connsiteY19" fmla="*/ 504421 h 1838547"/>
                  <a:gd name="connsiteX20" fmla="*/ 2343592 w 3110194"/>
                  <a:gd name="connsiteY20" fmla="*/ 47451 h 1838547"/>
                  <a:gd name="connsiteX21" fmla="*/ 2591376 w 3110194"/>
                  <a:gd name="connsiteY21" fmla="*/ 48829 h 1838547"/>
                  <a:gd name="connsiteX22" fmla="*/ 2811935 w 3110194"/>
                  <a:gd name="connsiteY22" fmla="*/ 191159 h 1838547"/>
                  <a:gd name="connsiteX23" fmla="*/ 2977698 w 3110194"/>
                  <a:gd name="connsiteY23" fmla="*/ 373120 h 1838547"/>
                  <a:gd name="connsiteX24" fmla="*/ 3050758 w 3110194"/>
                  <a:gd name="connsiteY24" fmla="*/ 472716 h 1838547"/>
                  <a:gd name="connsiteX25" fmla="*/ 3109344 w 3110194"/>
                  <a:gd name="connsiteY25" fmla="*/ 568866 h 1838547"/>
                  <a:gd name="connsiteX26" fmla="*/ 3031804 w 3110194"/>
                  <a:gd name="connsiteY26" fmla="*/ 678456 h 1838547"/>
                  <a:gd name="connsiteX27" fmla="*/ 2940479 w 3110194"/>
                  <a:gd name="connsiteY27" fmla="*/ 809068 h 1838547"/>
                  <a:gd name="connsiteX28" fmla="*/ 2731293 w 3110194"/>
                  <a:gd name="connsiteY28" fmla="*/ 1117506 h 1838547"/>
                  <a:gd name="connsiteX29" fmla="*/ 2520728 w 3110194"/>
                  <a:gd name="connsiteY29" fmla="*/ 1490044 h 1838547"/>
                  <a:gd name="connsiteX30" fmla="*/ 2515903 w 3110194"/>
                  <a:gd name="connsiteY30" fmla="*/ 1502795 h 1838547"/>
                  <a:gd name="connsiteX0" fmla="*/ 2596247 w 3190538"/>
                  <a:gd name="connsiteY0" fmla="*/ 1502795 h 1838547"/>
                  <a:gd name="connsiteX1" fmla="*/ 2482177 w 3190538"/>
                  <a:gd name="connsiteY1" fmla="*/ 1713704 h 1838547"/>
                  <a:gd name="connsiteX2" fmla="*/ 2408083 w 3190538"/>
                  <a:gd name="connsiteY2" fmla="*/ 1819504 h 1838547"/>
                  <a:gd name="connsiteX3" fmla="*/ 2290567 w 3190538"/>
                  <a:gd name="connsiteY3" fmla="*/ 1836735 h 1838547"/>
                  <a:gd name="connsiteX4" fmla="*/ 151316 w 3190538"/>
                  <a:gd name="connsiteY4" fmla="*/ 1836735 h 1838547"/>
                  <a:gd name="connsiteX5" fmla="*/ 185608 w 3190538"/>
                  <a:gd name="connsiteY5" fmla="*/ 212181 h 1838547"/>
                  <a:gd name="connsiteX6" fmla="*/ 262459 w 3190538"/>
                  <a:gd name="connsiteY6" fmla="*/ 200119 h 1838547"/>
                  <a:gd name="connsiteX7" fmla="*/ 410303 w 3190538"/>
                  <a:gd name="connsiteY7" fmla="*/ 279727 h 1838547"/>
                  <a:gd name="connsiteX8" fmla="*/ 460618 w 3190538"/>
                  <a:gd name="connsiteY8" fmla="*/ 340381 h 1838547"/>
                  <a:gd name="connsiteX9" fmla="*/ 573309 w 3190538"/>
                  <a:gd name="connsiteY9" fmla="*/ 477541 h 1838547"/>
                  <a:gd name="connsiteX10" fmla="*/ 590196 w 3190538"/>
                  <a:gd name="connsiteY10" fmla="*/ 548878 h 1838547"/>
                  <a:gd name="connsiteX11" fmla="*/ 648437 w 3190538"/>
                  <a:gd name="connsiteY11" fmla="*/ 583340 h 1838547"/>
                  <a:gd name="connsiteX12" fmla="*/ 746655 w 3190538"/>
                  <a:gd name="connsiteY12" fmla="*/ 640203 h 1838547"/>
                  <a:gd name="connsiteX13" fmla="*/ 1148830 w 3190538"/>
                  <a:gd name="connsiteY13" fmla="*/ 834915 h 1838547"/>
                  <a:gd name="connsiteX14" fmla="*/ 1495866 w 3190538"/>
                  <a:gd name="connsiteY14" fmla="*/ 916591 h 1838547"/>
                  <a:gd name="connsiteX15" fmla="*/ 1841523 w 3190538"/>
                  <a:gd name="connsiteY15" fmla="*/ 954499 h 1838547"/>
                  <a:gd name="connsiteX16" fmla="*/ 1934226 w 3190538"/>
                  <a:gd name="connsiteY16" fmla="*/ 917969 h 1838547"/>
                  <a:gd name="connsiteX17" fmla="*/ 2076211 w 3190538"/>
                  <a:gd name="connsiteY17" fmla="*/ 733940 h 1838547"/>
                  <a:gd name="connsiteX18" fmla="*/ 2205789 w 3190538"/>
                  <a:gd name="connsiteY18" fmla="*/ 504421 h 1838547"/>
                  <a:gd name="connsiteX19" fmla="*/ 2423936 w 3190538"/>
                  <a:gd name="connsiteY19" fmla="*/ 47451 h 1838547"/>
                  <a:gd name="connsiteX20" fmla="*/ 2671720 w 3190538"/>
                  <a:gd name="connsiteY20" fmla="*/ 48829 h 1838547"/>
                  <a:gd name="connsiteX21" fmla="*/ 2892279 w 3190538"/>
                  <a:gd name="connsiteY21" fmla="*/ 191159 h 1838547"/>
                  <a:gd name="connsiteX22" fmla="*/ 3058042 w 3190538"/>
                  <a:gd name="connsiteY22" fmla="*/ 373120 h 1838547"/>
                  <a:gd name="connsiteX23" fmla="*/ 3131102 w 3190538"/>
                  <a:gd name="connsiteY23" fmla="*/ 472716 h 1838547"/>
                  <a:gd name="connsiteX24" fmla="*/ 3189688 w 3190538"/>
                  <a:gd name="connsiteY24" fmla="*/ 568866 h 1838547"/>
                  <a:gd name="connsiteX25" fmla="*/ 3112148 w 3190538"/>
                  <a:gd name="connsiteY25" fmla="*/ 678456 h 1838547"/>
                  <a:gd name="connsiteX26" fmla="*/ 3020823 w 3190538"/>
                  <a:gd name="connsiteY26" fmla="*/ 809068 h 1838547"/>
                  <a:gd name="connsiteX27" fmla="*/ 2811637 w 3190538"/>
                  <a:gd name="connsiteY27" fmla="*/ 1117506 h 1838547"/>
                  <a:gd name="connsiteX28" fmla="*/ 2601072 w 3190538"/>
                  <a:gd name="connsiteY28" fmla="*/ 1490044 h 1838547"/>
                  <a:gd name="connsiteX29" fmla="*/ 2596247 w 3190538"/>
                  <a:gd name="connsiteY29" fmla="*/ 1502795 h 1838547"/>
                  <a:gd name="connsiteX0" fmla="*/ 2607524 w 3201815"/>
                  <a:gd name="connsiteY0" fmla="*/ 1502795 h 1838547"/>
                  <a:gd name="connsiteX1" fmla="*/ 2493454 w 3201815"/>
                  <a:gd name="connsiteY1" fmla="*/ 1713704 h 1838547"/>
                  <a:gd name="connsiteX2" fmla="*/ 2419360 w 3201815"/>
                  <a:gd name="connsiteY2" fmla="*/ 1819504 h 1838547"/>
                  <a:gd name="connsiteX3" fmla="*/ 2301844 w 3201815"/>
                  <a:gd name="connsiteY3" fmla="*/ 1836735 h 1838547"/>
                  <a:gd name="connsiteX4" fmla="*/ 162593 w 3201815"/>
                  <a:gd name="connsiteY4" fmla="*/ 1836735 h 1838547"/>
                  <a:gd name="connsiteX5" fmla="*/ 153612 w 3201815"/>
                  <a:gd name="connsiteY5" fmla="*/ 212181 h 1838547"/>
                  <a:gd name="connsiteX6" fmla="*/ 273736 w 3201815"/>
                  <a:gd name="connsiteY6" fmla="*/ 200119 h 1838547"/>
                  <a:gd name="connsiteX7" fmla="*/ 421580 w 3201815"/>
                  <a:gd name="connsiteY7" fmla="*/ 279727 h 1838547"/>
                  <a:gd name="connsiteX8" fmla="*/ 471895 w 3201815"/>
                  <a:gd name="connsiteY8" fmla="*/ 340381 h 1838547"/>
                  <a:gd name="connsiteX9" fmla="*/ 584586 w 3201815"/>
                  <a:gd name="connsiteY9" fmla="*/ 477541 h 1838547"/>
                  <a:gd name="connsiteX10" fmla="*/ 601473 w 3201815"/>
                  <a:gd name="connsiteY10" fmla="*/ 548878 h 1838547"/>
                  <a:gd name="connsiteX11" fmla="*/ 659714 w 3201815"/>
                  <a:gd name="connsiteY11" fmla="*/ 583340 h 1838547"/>
                  <a:gd name="connsiteX12" fmla="*/ 757932 w 3201815"/>
                  <a:gd name="connsiteY12" fmla="*/ 640203 h 1838547"/>
                  <a:gd name="connsiteX13" fmla="*/ 1160107 w 3201815"/>
                  <a:gd name="connsiteY13" fmla="*/ 834915 h 1838547"/>
                  <a:gd name="connsiteX14" fmla="*/ 1507143 w 3201815"/>
                  <a:gd name="connsiteY14" fmla="*/ 916591 h 1838547"/>
                  <a:gd name="connsiteX15" fmla="*/ 1852800 w 3201815"/>
                  <a:gd name="connsiteY15" fmla="*/ 954499 h 1838547"/>
                  <a:gd name="connsiteX16" fmla="*/ 1945503 w 3201815"/>
                  <a:gd name="connsiteY16" fmla="*/ 917969 h 1838547"/>
                  <a:gd name="connsiteX17" fmla="*/ 2087488 w 3201815"/>
                  <a:gd name="connsiteY17" fmla="*/ 733940 h 1838547"/>
                  <a:gd name="connsiteX18" fmla="*/ 2217066 w 3201815"/>
                  <a:gd name="connsiteY18" fmla="*/ 504421 h 1838547"/>
                  <a:gd name="connsiteX19" fmla="*/ 2435213 w 3201815"/>
                  <a:gd name="connsiteY19" fmla="*/ 47451 h 1838547"/>
                  <a:gd name="connsiteX20" fmla="*/ 2682997 w 3201815"/>
                  <a:gd name="connsiteY20" fmla="*/ 48829 h 1838547"/>
                  <a:gd name="connsiteX21" fmla="*/ 2903556 w 3201815"/>
                  <a:gd name="connsiteY21" fmla="*/ 191159 h 1838547"/>
                  <a:gd name="connsiteX22" fmla="*/ 3069319 w 3201815"/>
                  <a:gd name="connsiteY22" fmla="*/ 373120 h 1838547"/>
                  <a:gd name="connsiteX23" fmla="*/ 3142379 w 3201815"/>
                  <a:gd name="connsiteY23" fmla="*/ 472716 h 1838547"/>
                  <a:gd name="connsiteX24" fmla="*/ 3200965 w 3201815"/>
                  <a:gd name="connsiteY24" fmla="*/ 568866 h 1838547"/>
                  <a:gd name="connsiteX25" fmla="*/ 3123425 w 3201815"/>
                  <a:gd name="connsiteY25" fmla="*/ 678456 h 1838547"/>
                  <a:gd name="connsiteX26" fmla="*/ 3032100 w 3201815"/>
                  <a:gd name="connsiteY26" fmla="*/ 809068 h 1838547"/>
                  <a:gd name="connsiteX27" fmla="*/ 2822914 w 3201815"/>
                  <a:gd name="connsiteY27" fmla="*/ 1117506 h 1838547"/>
                  <a:gd name="connsiteX28" fmla="*/ 2612349 w 3201815"/>
                  <a:gd name="connsiteY28" fmla="*/ 1490044 h 1838547"/>
                  <a:gd name="connsiteX29" fmla="*/ 2607524 w 3201815"/>
                  <a:gd name="connsiteY29" fmla="*/ 1502795 h 1838547"/>
                  <a:gd name="connsiteX0" fmla="*/ 2604156 w 3198447"/>
                  <a:gd name="connsiteY0" fmla="*/ 1502795 h 1838547"/>
                  <a:gd name="connsiteX1" fmla="*/ 2490086 w 3198447"/>
                  <a:gd name="connsiteY1" fmla="*/ 1713704 h 1838547"/>
                  <a:gd name="connsiteX2" fmla="*/ 2415992 w 3198447"/>
                  <a:gd name="connsiteY2" fmla="*/ 1819504 h 1838547"/>
                  <a:gd name="connsiteX3" fmla="*/ 2298476 w 3198447"/>
                  <a:gd name="connsiteY3" fmla="*/ 1836735 h 1838547"/>
                  <a:gd name="connsiteX4" fmla="*/ 159225 w 3198447"/>
                  <a:gd name="connsiteY4" fmla="*/ 1836735 h 1838547"/>
                  <a:gd name="connsiteX5" fmla="*/ 150244 w 3198447"/>
                  <a:gd name="connsiteY5" fmla="*/ 212181 h 1838547"/>
                  <a:gd name="connsiteX6" fmla="*/ 270368 w 3198447"/>
                  <a:gd name="connsiteY6" fmla="*/ 200119 h 1838547"/>
                  <a:gd name="connsiteX7" fmla="*/ 418212 w 3198447"/>
                  <a:gd name="connsiteY7" fmla="*/ 279727 h 1838547"/>
                  <a:gd name="connsiteX8" fmla="*/ 468527 w 3198447"/>
                  <a:gd name="connsiteY8" fmla="*/ 340381 h 1838547"/>
                  <a:gd name="connsiteX9" fmla="*/ 581218 w 3198447"/>
                  <a:gd name="connsiteY9" fmla="*/ 477541 h 1838547"/>
                  <a:gd name="connsiteX10" fmla="*/ 598105 w 3198447"/>
                  <a:gd name="connsiteY10" fmla="*/ 548878 h 1838547"/>
                  <a:gd name="connsiteX11" fmla="*/ 656346 w 3198447"/>
                  <a:gd name="connsiteY11" fmla="*/ 583340 h 1838547"/>
                  <a:gd name="connsiteX12" fmla="*/ 754564 w 3198447"/>
                  <a:gd name="connsiteY12" fmla="*/ 640203 h 1838547"/>
                  <a:gd name="connsiteX13" fmla="*/ 1156739 w 3198447"/>
                  <a:gd name="connsiteY13" fmla="*/ 834915 h 1838547"/>
                  <a:gd name="connsiteX14" fmla="*/ 1503775 w 3198447"/>
                  <a:gd name="connsiteY14" fmla="*/ 916591 h 1838547"/>
                  <a:gd name="connsiteX15" fmla="*/ 1849432 w 3198447"/>
                  <a:gd name="connsiteY15" fmla="*/ 954499 h 1838547"/>
                  <a:gd name="connsiteX16" fmla="*/ 1942135 w 3198447"/>
                  <a:gd name="connsiteY16" fmla="*/ 917969 h 1838547"/>
                  <a:gd name="connsiteX17" fmla="*/ 2084120 w 3198447"/>
                  <a:gd name="connsiteY17" fmla="*/ 733940 h 1838547"/>
                  <a:gd name="connsiteX18" fmla="*/ 2213698 w 3198447"/>
                  <a:gd name="connsiteY18" fmla="*/ 504421 h 1838547"/>
                  <a:gd name="connsiteX19" fmla="*/ 2431845 w 3198447"/>
                  <a:gd name="connsiteY19" fmla="*/ 47451 h 1838547"/>
                  <a:gd name="connsiteX20" fmla="*/ 2679629 w 3198447"/>
                  <a:gd name="connsiteY20" fmla="*/ 48829 h 1838547"/>
                  <a:gd name="connsiteX21" fmla="*/ 2900188 w 3198447"/>
                  <a:gd name="connsiteY21" fmla="*/ 191159 h 1838547"/>
                  <a:gd name="connsiteX22" fmla="*/ 3065951 w 3198447"/>
                  <a:gd name="connsiteY22" fmla="*/ 373120 h 1838547"/>
                  <a:gd name="connsiteX23" fmla="*/ 3139011 w 3198447"/>
                  <a:gd name="connsiteY23" fmla="*/ 472716 h 1838547"/>
                  <a:gd name="connsiteX24" fmla="*/ 3197597 w 3198447"/>
                  <a:gd name="connsiteY24" fmla="*/ 568866 h 1838547"/>
                  <a:gd name="connsiteX25" fmla="*/ 3120057 w 3198447"/>
                  <a:gd name="connsiteY25" fmla="*/ 678456 h 1838547"/>
                  <a:gd name="connsiteX26" fmla="*/ 3028732 w 3198447"/>
                  <a:gd name="connsiteY26" fmla="*/ 809068 h 1838547"/>
                  <a:gd name="connsiteX27" fmla="*/ 2819546 w 3198447"/>
                  <a:gd name="connsiteY27" fmla="*/ 1117506 h 1838547"/>
                  <a:gd name="connsiteX28" fmla="*/ 2608981 w 3198447"/>
                  <a:gd name="connsiteY28" fmla="*/ 1490044 h 1838547"/>
                  <a:gd name="connsiteX29" fmla="*/ 2604156 w 3198447"/>
                  <a:gd name="connsiteY29" fmla="*/ 1502795 h 1838547"/>
                  <a:gd name="connsiteX0" fmla="*/ 2456040 w 3050331"/>
                  <a:gd name="connsiteY0" fmla="*/ 1502795 h 1838547"/>
                  <a:gd name="connsiteX1" fmla="*/ 2341970 w 3050331"/>
                  <a:gd name="connsiteY1" fmla="*/ 1713704 h 1838547"/>
                  <a:gd name="connsiteX2" fmla="*/ 2267876 w 3050331"/>
                  <a:gd name="connsiteY2" fmla="*/ 1819504 h 1838547"/>
                  <a:gd name="connsiteX3" fmla="*/ 2150360 w 3050331"/>
                  <a:gd name="connsiteY3" fmla="*/ 1836735 h 1838547"/>
                  <a:gd name="connsiteX4" fmla="*/ 11109 w 3050331"/>
                  <a:gd name="connsiteY4" fmla="*/ 1836735 h 1838547"/>
                  <a:gd name="connsiteX5" fmla="*/ 2128 w 3050331"/>
                  <a:gd name="connsiteY5" fmla="*/ 212181 h 1838547"/>
                  <a:gd name="connsiteX6" fmla="*/ 122252 w 3050331"/>
                  <a:gd name="connsiteY6" fmla="*/ 200119 h 1838547"/>
                  <a:gd name="connsiteX7" fmla="*/ 270096 w 3050331"/>
                  <a:gd name="connsiteY7" fmla="*/ 279727 h 1838547"/>
                  <a:gd name="connsiteX8" fmla="*/ 320411 w 3050331"/>
                  <a:gd name="connsiteY8" fmla="*/ 340381 h 1838547"/>
                  <a:gd name="connsiteX9" fmla="*/ 433102 w 3050331"/>
                  <a:gd name="connsiteY9" fmla="*/ 477541 h 1838547"/>
                  <a:gd name="connsiteX10" fmla="*/ 449989 w 3050331"/>
                  <a:gd name="connsiteY10" fmla="*/ 548878 h 1838547"/>
                  <a:gd name="connsiteX11" fmla="*/ 508230 w 3050331"/>
                  <a:gd name="connsiteY11" fmla="*/ 583340 h 1838547"/>
                  <a:gd name="connsiteX12" fmla="*/ 606448 w 3050331"/>
                  <a:gd name="connsiteY12" fmla="*/ 640203 h 1838547"/>
                  <a:gd name="connsiteX13" fmla="*/ 1008623 w 3050331"/>
                  <a:gd name="connsiteY13" fmla="*/ 834915 h 1838547"/>
                  <a:gd name="connsiteX14" fmla="*/ 1355659 w 3050331"/>
                  <a:gd name="connsiteY14" fmla="*/ 916591 h 1838547"/>
                  <a:gd name="connsiteX15" fmla="*/ 1701316 w 3050331"/>
                  <a:gd name="connsiteY15" fmla="*/ 954499 h 1838547"/>
                  <a:gd name="connsiteX16" fmla="*/ 1794019 w 3050331"/>
                  <a:gd name="connsiteY16" fmla="*/ 917969 h 1838547"/>
                  <a:gd name="connsiteX17" fmla="*/ 1936004 w 3050331"/>
                  <a:gd name="connsiteY17" fmla="*/ 733940 h 1838547"/>
                  <a:gd name="connsiteX18" fmla="*/ 2065582 w 3050331"/>
                  <a:gd name="connsiteY18" fmla="*/ 504421 h 1838547"/>
                  <a:gd name="connsiteX19" fmla="*/ 2283729 w 3050331"/>
                  <a:gd name="connsiteY19" fmla="*/ 47451 h 1838547"/>
                  <a:gd name="connsiteX20" fmla="*/ 2531513 w 3050331"/>
                  <a:gd name="connsiteY20" fmla="*/ 48829 h 1838547"/>
                  <a:gd name="connsiteX21" fmla="*/ 2752072 w 3050331"/>
                  <a:gd name="connsiteY21" fmla="*/ 191159 h 1838547"/>
                  <a:gd name="connsiteX22" fmla="*/ 2917835 w 3050331"/>
                  <a:gd name="connsiteY22" fmla="*/ 373120 h 1838547"/>
                  <a:gd name="connsiteX23" fmla="*/ 2990895 w 3050331"/>
                  <a:gd name="connsiteY23" fmla="*/ 472716 h 1838547"/>
                  <a:gd name="connsiteX24" fmla="*/ 3049481 w 3050331"/>
                  <a:gd name="connsiteY24" fmla="*/ 568866 h 1838547"/>
                  <a:gd name="connsiteX25" fmla="*/ 2971941 w 3050331"/>
                  <a:gd name="connsiteY25" fmla="*/ 678456 h 1838547"/>
                  <a:gd name="connsiteX26" fmla="*/ 2880616 w 3050331"/>
                  <a:gd name="connsiteY26" fmla="*/ 809068 h 1838547"/>
                  <a:gd name="connsiteX27" fmla="*/ 2671430 w 3050331"/>
                  <a:gd name="connsiteY27" fmla="*/ 1117506 h 1838547"/>
                  <a:gd name="connsiteX28" fmla="*/ 2460865 w 3050331"/>
                  <a:gd name="connsiteY28" fmla="*/ 1490044 h 1838547"/>
                  <a:gd name="connsiteX29" fmla="*/ 2456040 w 3050331"/>
                  <a:gd name="connsiteY29" fmla="*/ 1502795 h 1838547"/>
                  <a:gd name="connsiteX0" fmla="*/ 2454065 w 3048356"/>
                  <a:gd name="connsiteY0" fmla="*/ 1502795 h 1838547"/>
                  <a:gd name="connsiteX1" fmla="*/ 2339995 w 3048356"/>
                  <a:gd name="connsiteY1" fmla="*/ 1713704 h 1838547"/>
                  <a:gd name="connsiteX2" fmla="*/ 2265901 w 3048356"/>
                  <a:gd name="connsiteY2" fmla="*/ 1819504 h 1838547"/>
                  <a:gd name="connsiteX3" fmla="*/ 2148385 w 3048356"/>
                  <a:gd name="connsiteY3" fmla="*/ 1836735 h 1838547"/>
                  <a:gd name="connsiteX4" fmla="*/ 9134 w 3048356"/>
                  <a:gd name="connsiteY4" fmla="*/ 1836735 h 1838547"/>
                  <a:gd name="connsiteX5" fmla="*/ 153 w 3048356"/>
                  <a:gd name="connsiteY5" fmla="*/ 212181 h 1838547"/>
                  <a:gd name="connsiteX6" fmla="*/ 120277 w 3048356"/>
                  <a:gd name="connsiteY6" fmla="*/ 200119 h 1838547"/>
                  <a:gd name="connsiteX7" fmla="*/ 268121 w 3048356"/>
                  <a:gd name="connsiteY7" fmla="*/ 279727 h 1838547"/>
                  <a:gd name="connsiteX8" fmla="*/ 318436 w 3048356"/>
                  <a:gd name="connsiteY8" fmla="*/ 340381 h 1838547"/>
                  <a:gd name="connsiteX9" fmla="*/ 431127 w 3048356"/>
                  <a:gd name="connsiteY9" fmla="*/ 477541 h 1838547"/>
                  <a:gd name="connsiteX10" fmla="*/ 448014 w 3048356"/>
                  <a:gd name="connsiteY10" fmla="*/ 548878 h 1838547"/>
                  <a:gd name="connsiteX11" fmla="*/ 506255 w 3048356"/>
                  <a:gd name="connsiteY11" fmla="*/ 583340 h 1838547"/>
                  <a:gd name="connsiteX12" fmla="*/ 604473 w 3048356"/>
                  <a:gd name="connsiteY12" fmla="*/ 640203 h 1838547"/>
                  <a:gd name="connsiteX13" fmla="*/ 1006648 w 3048356"/>
                  <a:gd name="connsiteY13" fmla="*/ 834915 h 1838547"/>
                  <a:gd name="connsiteX14" fmla="*/ 1353684 w 3048356"/>
                  <a:gd name="connsiteY14" fmla="*/ 916591 h 1838547"/>
                  <a:gd name="connsiteX15" fmla="*/ 1699341 w 3048356"/>
                  <a:gd name="connsiteY15" fmla="*/ 954499 h 1838547"/>
                  <a:gd name="connsiteX16" fmla="*/ 1792044 w 3048356"/>
                  <a:gd name="connsiteY16" fmla="*/ 917969 h 1838547"/>
                  <a:gd name="connsiteX17" fmla="*/ 1934029 w 3048356"/>
                  <a:gd name="connsiteY17" fmla="*/ 733940 h 1838547"/>
                  <a:gd name="connsiteX18" fmla="*/ 2063607 w 3048356"/>
                  <a:gd name="connsiteY18" fmla="*/ 504421 h 1838547"/>
                  <a:gd name="connsiteX19" fmla="*/ 2281754 w 3048356"/>
                  <a:gd name="connsiteY19" fmla="*/ 47451 h 1838547"/>
                  <a:gd name="connsiteX20" fmla="*/ 2529538 w 3048356"/>
                  <a:gd name="connsiteY20" fmla="*/ 48829 h 1838547"/>
                  <a:gd name="connsiteX21" fmla="*/ 2750097 w 3048356"/>
                  <a:gd name="connsiteY21" fmla="*/ 191159 h 1838547"/>
                  <a:gd name="connsiteX22" fmla="*/ 2915860 w 3048356"/>
                  <a:gd name="connsiteY22" fmla="*/ 373120 h 1838547"/>
                  <a:gd name="connsiteX23" fmla="*/ 2988920 w 3048356"/>
                  <a:gd name="connsiteY23" fmla="*/ 472716 h 1838547"/>
                  <a:gd name="connsiteX24" fmla="*/ 3047506 w 3048356"/>
                  <a:gd name="connsiteY24" fmla="*/ 568866 h 1838547"/>
                  <a:gd name="connsiteX25" fmla="*/ 2969966 w 3048356"/>
                  <a:gd name="connsiteY25" fmla="*/ 678456 h 1838547"/>
                  <a:gd name="connsiteX26" fmla="*/ 2878641 w 3048356"/>
                  <a:gd name="connsiteY26" fmla="*/ 809068 h 1838547"/>
                  <a:gd name="connsiteX27" fmla="*/ 2669455 w 3048356"/>
                  <a:gd name="connsiteY27" fmla="*/ 1117506 h 1838547"/>
                  <a:gd name="connsiteX28" fmla="*/ 2458890 w 3048356"/>
                  <a:gd name="connsiteY28" fmla="*/ 1490044 h 1838547"/>
                  <a:gd name="connsiteX29" fmla="*/ 2454065 w 3048356"/>
                  <a:gd name="connsiteY29" fmla="*/ 1502795 h 1838547"/>
                  <a:gd name="connsiteX0" fmla="*/ 2460865 w 3055156"/>
                  <a:gd name="connsiteY0" fmla="*/ 1502795 h 1838547"/>
                  <a:gd name="connsiteX1" fmla="*/ 2346795 w 3055156"/>
                  <a:gd name="connsiteY1" fmla="*/ 1713704 h 1838547"/>
                  <a:gd name="connsiteX2" fmla="*/ 2272701 w 3055156"/>
                  <a:gd name="connsiteY2" fmla="*/ 1819504 h 1838547"/>
                  <a:gd name="connsiteX3" fmla="*/ 2155185 w 3055156"/>
                  <a:gd name="connsiteY3" fmla="*/ 1836735 h 1838547"/>
                  <a:gd name="connsiteX4" fmla="*/ 15934 w 3055156"/>
                  <a:gd name="connsiteY4" fmla="*/ 1836735 h 1838547"/>
                  <a:gd name="connsiteX5" fmla="*/ 6953 w 3055156"/>
                  <a:gd name="connsiteY5" fmla="*/ 212181 h 1838547"/>
                  <a:gd name="connsiteX6" fmla="*/ 127077 w 3055156"/>
                  <a:gd name="connsiteY6" fmla="*/ 200119 h 1838547"/>
                  <a:gd name="connsiteX7" fmla="*/ 274921 w 3055156"/>
                  <a:gd name="connsiteY7" fmla="*/ 279727 h 1838547"/>
                  <a:gd name="connsiteX8" fmla="*/ 325236 w 3055156"/>
                  <a:gd name="connsiteY8" fmla="*/ 340381 h 1838547"/>
                  <a:gd name="connsiteX9" fmla="*/ 437927 w 3055156"/>
                  <a:gd name="connsiteY9" fmla="*/ 477541 h 1838547"/>
                  <a:gd name="connsiteX10" fmla="*/ 454814 w 3055156"/>
                  <a:gd name="connsiteY10" fmla="*/ 548878 h 1838547"/>
                  <a:gd name="connsiteX11" fmla="*/ 513055 w 3055156"/>
                  <a:gd name="connsiteY11" fmla="*/ 583340 h 1838547"/>
                  <a:gd name="connsiteX12" fmla="*/ 611273 w 3055156"/>
                  <a:gd name="connsiteY12" fmla="*/ 640203 h 1838547"/>
                  <a:gd name="connsiteX13" fmla="*/ 1013448 w 3055156"/>
                  <a:gd name="connsiteY13" fmla="*/ 834915 h 1838547"/>
                  <a:gd name="connsiteX14" fmla="*/ 1360484 w 3055156"/>
                  <a:gd name="connsiteY14" fmla="*/ 916591 h 1838547"/>
                  <a:gd name="connsiteX15" fmla="*/ 1706141 w 3055156"/>
                  <a:gd name="connsiteY15" fmla="*/ 954499 h 1838547"/>
                  <a:gd name="connsiteX16" fmla="*/ 1798844 w 3055156"/>
                  <a:gd name="connsiteY16" fmla="*/ 917969 h 1838547"/>
                  <a:gd name="connsiteX17" fmla="*/ 1940829 w 3055156"/>
                  <a:gd name="connsiteY17" fmla="*/ 733940 h 1838547"/>
                  <a:gd name="connsiteX18" fmla="*/ 2070407 w 3055156"/>
                  <a:gd name="connsiteY18" fmla="*/ 504421 h 1838547"/>
                  <a:gd name="connsiteX19" fmla="*/ 2288554 w 3055156"/>
                  <a:gd name="connsiteY19" fmla="*/ 47451 h 1838547"/>
                  <a:gd name="connsiteX20" fmla="*/ 2536338 w 3055156"/>
                  <a:gd name="connsiteY20" fmla="*/ 48829 h 1838547"/>
                  <a:gd name="connsiteX21" fmla="*/ 2756897 w 3055156"/>
                  <a:gd name="connsiteY21" fmla="*/ 191159 h 1838547"/>
                  <a:gd name="connsiteX22" fmla="*/ 2922660 w 3055156"/>
                  <a:gd name="connsiteY22" fmla="*/ 373120 h 1838547"/>
                  <a:gd name="connsiteX23" fmla="*/ 2995720 w 3055156"/>
                  <a:gd name="connsiteY23" fmla="*/ 472716 h 1838547"/>
                  <a:gd name="connsiteX24" fmla="*/ 3054306 w 3055156"/>
                  <a:gd name="connsiteY24" fmla="*/ 568866 h 1838547"/>
                  <a:gd name="connsiteX25" fmla="*/ 2976766 w 3055156"/>
                  <a:gd name="connsiteY25" fmla="*/ 678456 h 1838547"/>
                  <a:gd name="connsiteX26" fmla="*/ 2885441 w 3055156"/>
                  <a:gd name="connsiteY26" fmla="*/ 809068 h 1838547"/>
                  <a:gd name="connsiteX27" fmla="*/ 2676255 w 3055156"/>
                  <a:gd name="connsiteY27" fmla="*/ 1117506 h 1838547"/>
                  <a:gd name="connsiteX28" fmla="*/ 2465690 w 3055156"/>
                  <a:gd name="connsiteY28" fmla="*/ 1490044 h 1838547"/>
                  <a:gd name="connsiteX29" fmla="*/ 2460865 w 3055156"/>
                  <a:gd name="connsiteY29" fmla="*/ 1502795 h 1838547"/>
                  <a:gd name="connsiteX0" fmla="*/ 2455004 w 3049295"/>
                  <a:gd name="connsiteY0" fmla="*/ 1502795 h 1838547"/>
                  <a:gd name="connsiteX1" fmla="*/ 2340934 w 3049295"/>
                  <a:gd name="connsiteY1" fmla="*/ 1713704 h 1838547"/>
                  <a:gd name="connsiteX2" fmla="*/ 2266840 w 3049295"/>
                  <a:gd name="connsiteY2" fmla="*/ 1819504 h 1838547"/>
                  <a:gd name="connsiteX3" fmla="*/ 2149324 w 3049295"/>
                  <a:gd name="connsiteY3" fmla="*/ 1836735 h 1838547"/>
                  <a:gd name="connsiteX4" fmla="*/ 10073 w 3049295"/>
                  <a:gd name="connsiteY4" fmla="*/ 1836735 h 1838547"/>
                  <a:gd name="connsiteX5" fmla="*/ 1092 w 3049295"/>
                  <a:gd name="connsiteY5" fmla="*/ 212181 h 1838547"/>
                  <a:gd name="connsiteX6" fmla="*/ 121216 w 3049295"/>
                  <a:gd name="connsiteY6" fmla="*/ 200119 h 1838547"/>
                  <a:gd name="connsiteX7" fmla="*/ 269060 w 3049295"/>
                  <a:gd name="connsiteY7" fmla="*/ 279727 h 1838547"/>
                  <a:gd name="connsiteX8" fmla="*/ 319375 w 3049295"/>
                  <a:gd name="connsiteY8" fmla="*/ 340381 h 1838547"/>
                  <a:gd name="connsiteX9" fmla="*/ 432066 w 3049295"/>
                  <a:gd name="connsiteY9" fmla="*/ 477541 h 1838547"/>
                  <a:gd name="connsiteX10" fmla="*/ 448953 w 3049295"/>
                  <a:gd name="connsiteY10" fmla="*/ 548878 h 1838547"/>
                  <a:gd name="connsiteX11" fmla="*/ 507194 w 3049295"/>
                  <a:gd name="connsiteY11" fmla="*/ 583340 h 1838547"/>
                  <a:gd name="connsiteX12" fmla="*/ 605412 w 3049295"/>
                  <a:gd name="connsiteY12" fmla="*/ 640203 h 1838547"/>
                  <a:gd name="connsiteX13" fmla="*/ 1007587 w 3049295"/>
                  <a:gd name="connsiteY13" fmla="*/ 834915 h 1838547"/>
                  <a:gd name="connsiteX14" fmla="*/ 1354623 w 3049295"/>
                  <a:gd name="connsiteY14" fmla="*/ 916591 h 1838547"/>
                  <a:gd name="connsiteX15" fmla="*/ 1700280 w 3049295"/>
                  <a:gd name="connsiteY15" fmla="*/ 954499 h 1838547"/>
                  <a:gd name="connsiteX16" fmla="*/ 1792983 w 3049295"/>
                  <a:gd name="connsiteY16" fmla="*/ 917969 h 1838547"/>
                  <a:gd name="connsiteX17" fmla="*/ 1934968 w 3049295"/>
                  <a:gd name="connsiteY17" fmla="*/ 733940 h 1838547"/>
                  <a:gd name="connsiteX18" fmla="*/ 2064546 w 3049295"/>
                  <a:gd name="connsiteY18" fmla="*/ 504421 h 1838547"/>
                  <a:gd name="connsiteX19" fmla="*/ 2282693 w 3049295"/>
                  <a:gd name="connsiteY19" fmla="*/ 47451 h 1838547"/>
                  <a:gd name="connsiteX20" fmla="*/ 2530477 w 3049295"/>
                  <a:gd name="connsiteY20" fmla="*/ 48829 h 1838547"/>
                  <a:gd name="connsiteX21" fmla="*/ 2751036 w 3049295"/>
                  <a:gd name="connsiteY21" fmla="*/ 191159 h 1838547"/>
                  <a:gd name="connsiteX22" fmla="*/ 2916799 w 3049295"/>
                  <a:gd name="connsiteY22" fmla="*/ 373120 h 1838547"/>
                  <a:gd name="connsiteX23" fmla="*/ 2989859 w 3049295"/>
                  <a:gd name="connsiteY23" fmla="*/ 472716 h 1838547"/>
                  <a:gd name="connsiteX24" fmla="*/ 3048445 w 3049295"/>
                  <a:gd name="connsiteY24" fmla="*/ 568866 h 1838547"/>
                  <a:gd name="connsiteX25" fmla="*/ 2970905 w 3049295"/>
                  <a:gd name="connsiteY25" fmla="*/ 678456 h 1838547"/>
                  <a:gd name="connsiteX26" fmla="*/ 2879580 w 3049295"/>
                  <a:gd name="connsiteY26" fmla="*/ 809068 h 1838547"/>
                  <a:gd name="connsiteX27" fmla="*/ 2670394 w 3049295"/>
                  <a:gd name="connsiteY27" fmla="*/ 1117506 h 1838547"/>
                  <a:gd name="connsiteX28" fmla="*/ 2459829 w 3049295"/>
                  <a:gd name="connsiteY28" fmla="*/ 1490044 h 1838547"/>
                  <a:gd name="connsiteX29" fmla="*/ 2455004 w 3049295"/>
                  <a:gd name="connsiteY29" fmla="*/ 1502795 h 1838547"/>
                  <a:gd name="connsiteX0" fmla="*/ 2449188 w 3043479"/>
                  <a:gd name="connsiteY0" fmla="*/ 1502795 h 1838547"/>
                  <a:gd name="connsiteX1" fmla="*/ 2335118 w 3043479"/>
                  <a:gd name="connsiteY1" fmla="*/ 1713704 h 1838547"/>
                  <a:gd name="connsiteX2" fmla="*/ 2261024 w 3043479"/>
                  <a:gd name="connsiteY2" fmla="*/ 1819504 h 1838547"/>
                  <a:gd name="connsiteX3" fmla="*/ 2143508 w 3043479"/>
                  <a:gd name="connsiteY3" fmla="*/ 1836735 h 1838547"/>
                  <a:gd name="connsiteX4" fmla="*/ 4257 w 3043479"/>
                  <a:gd name="connsiteY4" fmla="*/ 1836735 h 1838547"/>
                  <a:gd name="connsiteX5" fmla="*/ 2488 w 3043479"/>
                  <a:gd name="connsiteY5" fmla="*/ 255454 h 1838547"/>
                  <a:gd name="connsiteX6" fmla="*/ 115400 w 3043479"/>
                  <a:gd name="connsiteY6" fmla="*/ 200119 h 1838547"/>
                  <a:gd name="connsiteX7" fmla="*/ 263244 w 3043479"/>
                  <a:gd name="connsiteY7" fmla="*/ 279727 h 1838547"/>
                  <a:gd name="connsiteX8" fmla="*/ 313559 w 3043479"/>
                  <a:gd name="connsiteY8" fmla="*/ 340381 h 1838547"/>
                  <a:gd name="connsiteX9" fmla="*/ 426250 w 3043479"/>
                  <a:gd name="connsiteY9" fmla="*/ 477541 h 1838547"/>
                  <a:gd name="connsiteX10" fmla="*/ 443137 w 3043479"/>
                  <a:gd name="connsiteY10" fmla="*/ 548878 h 1838547"/>
                  <a:gd name="connsiteX11" fmla="*/ 501378 w 3043479"/>
                  <a:gd name="connsiteY11" fmla="*/ 583340 h 1838547"/>
                  <a:gd name="connsiteX12" fmla="*/ 599596 w 3043479"/>
                  <a:gd name="connsiteY12" fmla="*/ 640203 h 1838547"/>
                  <a:gd name="connsiteX13" fmla="*/ 1001771 w 3043479"/>
                  <a:gd name="connsiteY13" fmla="*/ 834915 h 1838547"/>
                  <a:gd name="connsiteX14" fmla="*/ 1348807 w 3043479"/>
                  <a:gd name="connsiteY14" fmla="*/ 916591 h 1838547"/>
                  <a:gd name="connsiteX15" fmla="*/ 1694464 w 3043479"/>
                  <a:gd name="connsiteY15" fmla="*/ 954499 h 1838547"/>
                  <a:gd name="connsiteX16" fmla="*/ 1787167 w 3043479"/>
                  <a:gd name="connsiteY16" fmla="*/ 917969 h 1838547"/>
                  <a:gd name="connsiteX17" fmla="*/ 1929152 w 3043479"/>
                  <a:gd name="connsiteY17" fmla="*/ 733940 h 1838547"/>
                  <a:gd name="connsiteX18" fmla="*/ 2058730 w 3043479"/>
                  <a:gd name="connsiteY18" fmla="*/ 504421 h 1838547"/>
                  <a:gd name="connsiteX19" fmla="*/ 2276877 w 3043479"/>
                  <a:gd name="connsiteY19" fmla="*/ 47451 h 1838547"/>
                  <a:gd name="connsiteX20" fmla="*/ 2524661 w 3043479"/>
                  <a:gd name="connsiteY20" fmla="*/ 48829 h 1838547"/>
                  <a:gd name="connsiteX21" fmla="*/ 2745220 w 3043479"/>
                  <a:gd name="connsiteY21" fmla="*/ 191159 h 1838547"/>
                  <a:gd name="connsiteX22" fmla="*/ 2910983 w 3043479"/>
                  <a:gd name="connsiteY22" fmla="*/ 373120 h 1838547"/>
                  <a:gd name="connsiteX23" fmla="*/ 2984043 w 3043479"/>
                  <a:gd name="connsiteY23" fmla="*/ 472716 h 1838547"/>
                  <a:gd name="connsiteX24" fmla="*/ 3042629 w 3043479"/>
                  <a:gd name="connsiteY24" fmla="*/ 568866 h 1838547"/>
                  <a:gd name="connsiteX25" fmla="*/ 2965089 w 3043479"/>
                  <a:gd name="connsiteY25" fmla="*/ 678456 h 1838547"/>
                  <a:gd name="connsiteX26" fmla="*/ 2873764 w 3043479"/>
                  <a:gd name="connsiteY26" fmla="*/ 809068 h 1838547"/>
                  <a:gd name="connsiteX27" fmla="*/ 2664578 w 3043479"/>
                  <a:gd name="connsiteY27" fmla="*/ 1117506 h 1838547"/>
                  <a:gd name="connsiteX28" fmla="*/ 2454013 w 3043479"/>
                  <a:gd name="connsiteY28" fmla="*/ 1490044 h 1838547"/>
                  <a:gd name="connsiteX29" fmla="*/ 2449188 w 3043479"/>
                  <a:gd name="connsiteY29" fmla="*/ 1502795 h 1838547"/>
                  <a:gd name="connsiteX0" fmla="*/ 2449188 w 3043479"/>
                  <a:gd name="connsiteY0" fmla="*/ 1502795 h 1838547"/>
                  <a:gd name="connsiteX1" fmla="*/ 2335118 w 3043479"/>
                  <a:gd name="connsiteY1" fmla="*/ 1713704 h 1838547"/>
                  <a:gd name="connsiteX2" fmla="*/ 2261024 w 3043479"/>
                  <a:gd name="connsiteY2" fmla="*/ 1819504 h 1838547"/>
                  <a:gd name="connsiteX3" fmla="*/ 2143508 w 3043479"/>
                  <a:gd name="connsiteY3" fmla="*/ 1836735 h 1838547"/>
                  <a:gd name="connsiteX4" fmla="*/ 4257 w 3043479"/>
                  <a:gd name="connsiteY4" fmla="*/ 1836735 h 1838547"/>
                  <a:gd name="connsiteX5" fmla="*/ 2488 w 3043479"/>
                  <a:gd name="connsiteY5" fmla="*/ 255454 h 1838547"/>
                  <a:gd name="connsiteX6" fmla="*/ 115400 w 3043479"/>
                  <a:gd name="connsiteY6" fmla="*/ 200119 h 1838547"/>
                  <a:gd name="connsiteX7" fmla="*/ 263244 w 3043479"/>
                  <a:gd name="connsiteY7" fmla="*/ 279727 h 1838547"/>
                  <a:gd name="connsiteX8" fmla="*/ 313559 w 3043479"/>
                  <a:gd name="connsiteY8" fmla="*/ 340381 h 1838547"/>
                  <a:gd name="connsiteX9" fmla="*/ 426250 w 3043479"/>
                  <a:gd name="connsiteY9" fmla="*/ 477541 h 1838547"/>
                  <a:gd name="connsiteX10" fmla="*/ 443137 w 3043479"/>
                  <a:gd name="connsiteY10" fmla="*/ 548878 h 1838547"/>
                  <a:gd name="connsiteX11" fmla="*/ 501378 w 3043479"/>
                  <a:gd name="connsiteY11" fmla="*/ 583340 h 1838547"/>
                  <a:gd name="connsiteX12" fmla="*/ 599596 w 3043479"/>
                  <a:gd name="connsiteY12" fmla="*/ 640203 h 1838547"/>
                  <a:gd name="connsiteX13" fmla="*/ 1001771 w 3043479"/>
                  <a:gd name="connsiteY13" fmla="*/ 834915 h 1838547"/>
                  <a:gd name="connsiteX14" fmla="*/ 1348807 w 3043479"/>
                  <a:gd name="connsiteY14" fmla="*/ 916591 h 1838547"/>
                  <a:gd name="connsiteX15" fmla="*/ 1694464 w 3043479"/>
                  <a:gd name="connsiteY15" fmla="*/ 954499 h 1838547"/>
                  <a:gd name="connsiteX16" fmla="*/ 1787167 w 3043479"/>
                  <a:gd name="connsiteY16" fmla="*/ 917969 h 1838547"/>
                  <a:gd name="connsiteX17" fmla="*/ 1929152 w 3043479"/>
                  <a:gd name="connsiteY17" fmla="*/ 733940 h 1838547"/>
                  <a:gd name="connsiteX18" fmla="*/ 2058730 w 3043479"/>
                  <a:gd name="connsiteY18" fmla="*/ 504421 h 1838547"/>
                  <a:gd name="connsiteX19" fmla="*/ 2276877 w 3043479"/>
                  <a:gd name="connsiteY19" fmla="*/ 47451 h 1838547"/>
                  <a:gd name="connsiteX20" fmla="*/ 2524661 w 3043479"/>
                  <a:gd name="connsiteY20" fmla="*/ 48829 h 1838547"/>
                  <a:gd name="connsiteX21" fmla="*/ 2745220 w 3043479"/>
                  <a:gd name="connsiteY21" fmla="*/ 191159 h 1838547"/>
                  <a:gd name="connsiteX22" fmla="*/ 2910983 w 3043479"/>
                  <a:gd name="connsiteY22" fmla="*/ 373120 h 1838547"/>
                  <a:gd name="connsiteX23" fmla="*/ 2984043 w 3043479"/>
                  <a:gd name="connsiteY23" fmla="*/ 472716 h 1838547"/>
                  <a:gd name="connsiteX24" fmla="*/ 3042629 w 3043479"/>
                  <a:gd name="connsiteY24" fmla="*/ 568866 h 1838547"/>
                  <a:gd name="connsiteX25" fmla="*/ 2965089 w 3043479"/>
                  <a:gd name="connsiteY25" fmla="*/ 678456 h 1838547"/>
                  <a:gd name="connsiteX26" fmla="*/ 2873764 w 3043479"/>
                  <a:gd name="connsiteY26" fmla="*/ 809068 h 1838547"/>
                  <a:gd name="connsiteX27" fmla="*/ 2664578 w 3043479"/>
                  <a:gd name="connsiteY27" fmla="*/ 1117506 h 1838547"/>
                  <a:gd name="connsiteX28" fmla="*/ 2454013 w 3043479"/>
                  <a:gd name="connsiteY28" fmla="*/ 1490044 h 1838547"/>
                  <a:gd name="connsiteX29" fmla="*/ 2449188 w 3043479"/>
                  <a:gd name="connsiteY29" fmla="*/ 1502795 h 1838547"/>
                  <a:gd name="connsiteX0" fmla="*/ 2455003 w 3049294"/>
                  <a:gd name="connsiteY0" fmla="*/ 1502795 h 1838547"/>
                  <a:gd name="connsiteX1" fmla="*/ 2340933 w 3049294"/>
                  <a:gd name="connsiteY1" fmla="*/ 1713704 h 1838547"/>
                  <a:gd name="connsiteX2" fmla="*/ 2266839 w 3049294"/>
                  <a:gd name="connsiteY2" fmla="*/ 1819504 h 1838547"/>
                  <a:gd name="connsiteX3" fmla="*/ 2149323 w 3049294"/>
                  <a:gd name="connsiteY3" fmla="*/ 1836735 h 1838547"/>
                  <a:gd name="connsiteX4" fmla="*/ 10072 w 3049294"/>
                  <a:gd name="connsiteY4" fmla="*/ 1836735 h 1838547"/>
                  <a:gd name="connsiteX5" fmla="*/ 1091 w 3049294"/>
                  <a:gd name="connsiteY5" fmla="*/ 147270 h 1838547"/>
                  <a:gd name="connsiteX6" fmla="*/ 121215 w 3049294"/>
                  <a:gd name="connsiteY6" fmla="*/ 200119 h 1838547"/>
                  <a:gd name="connsiteX7" fmla="*/ 269059 w 3049294"/>
                  <a:gd name="connsiteY7" fmla="*/ 279727 h 1838547"/>
                  <a:gd name="connsiteX8" fmla="*/ 319374 w 3049294"/>
                  <a:gd name="connsiteY8" fmla="*/ 340381 h 1838547"/>
                  <a:gd name="connsiteX9" fmla="*/ 432065 w 3049294"/>
                  <a:gd name="connsiteY9" fmla="*/ 477541 h 1838547"/>
                  <a:gd name="connsiteX10" fmla="*/ 448952 w 3049294"/>
                  <a:gd name="connsiteY10" fmla="*/ 548878 h 1838547"/>
                  <a:gd name="connsiteX11" fmla="*/ 507193 w 3049294"/>
                  <a:gd name="connsiteY11" fmla="*/ 583340 h 1838547"/>
                  <a:gd name="connsiteX12" fmla="*/ 605411 w 3049294"/>
                  <a:gd name="connsiteY12" fmla="*/ 640203 h 1838547"/>
                  <a:gd name="connsiteX13" fmla="*/ 1007586 w 3049294"/>
                  <a:gd name="connsiteY13" fmla="*/ 834915 h 1838547"/>
                  <a:gd name="connsiteX14" fmla="*/ 1354622 w 3049294"/>
                  <a:gd name="connsiteY14" fmla="*/ 916591 h 1838547"/>
                  <a:gd name="connsiteX15" fmla="*/ 1700279 w 3049294"/>
                  <a:gd name="connsiteY15" fmla="*/ 954499 h 1838547"/>
                  <a:gd name="connsiteX16" fmla="*/ 1792982 w 3049294"/>
                  <a:gd name="connsiteY16" fmla="*/ 917969 h 1838547"/>
                  <a:gd name="connsiteX17" fmla="*/ 1934967 w 3049294"/>
                  <a:gd name="connsiteY17" fmla="*/ 733940 h 1838547"/>
                  <a:gd name="connsiteX18" fmla="*/ 2064545 w 3049294"/>
                  <a:gd name="connsiteY18" fmla="*/ 504421 h 1838547"/>
                  <a:gd name="connsiteX19" fmla="*/ 2282692 w 3049294"/>
                  <a:gd name="connsiteY19" fmla="*/ 47451 h 1838547"/>
                  <a:gd name="connsiteX20" fmla="*/ 2530476 w 3049294"/>
                  <a:gd name="connsiteY20" fmla="*/ 48829 h 1838547"/>
                  <a:gd name="connsiteX21" fmla="*/ 2751035 w 3049294"/>
                  <a:gd name="connsiteY21" fmla="*/ 191159 h 1838547"/>
                  <a:gd name="connsiteX22" fmla="*/ 2916798 w 3049294"/>
                  <a:gd name="connsiteY22" fmla="*/ 373120 h 1838547"/>
                  <a:gd name="connsiteX23" fmla="*/ 2989858 w 3049294"/>
                  <a:gd name="connsiteY23" fmla="*/ 472716 h 1838547"/>
                  <a:gd name="connsiteX24" fmla="*/ 3048444 w 3049294"/>
                  <a:gd name="connsiteY24" fmla="*/ 568866 h 1838547"/>
                  <a:gd name="connsiteX25" fmla="*/ 2970904 w 3049294"/>
                  <a:gd name="connsiteY25" fmla="*/ 678456 h 1838547"/>
                  <a:gd name="connsiteX26" fmla="*/ 2879579 w 3049294"/>
                  <a:gd name="connsiteY26" fmla="*/ 809068 h 1838547"/>
                  <a:gd name="connsiteX27" fmla="*/ 2670393 w 3049294"/>
                  <a:gd name="connsiteY27" fmla="*/ 1117506 h 1838547"/>
                  <a:gd name="connsiteX28" fmla="*/ 2459828 w 3049294"/>
                  <a:gd name="connsiteY28" fmla="*/ 1490044 h 1838547"/>
                  <a:gd name="connsiteX29" fmla="*/ 2455003 w 3049294"/>
                  <a:gd name="connsiteY29" fmla="*/ 1502795 h 1838547"/>
                  <a:gd name="connsiteX0" fmla="*/ 2455003 w 3049294"/>
                  <a:gd name="connsiteY0" fmla="*/ 1502795 h 1838547"/>
                  <a:gd name="connsiteX1" fmla="*/ 2340933 w 3049294"/>
                  <a:gd name="connsiteY1" fmla="*/ 1713704 h 1838547"/>
                  <a:gd name="connsiteX2" fmla="*/ 2266839 w 3049294"/>
                  <a:gd name="connsiteY2" fmla="*/ 1819504 h 1838547"/>
                  <a:gd name="connsiteX3" fmla="*/ 2149323 w 3049294"/>
                  <a:gd name="connsiteY3" fmla="*/ 1836735 h 1838547"/>
                  <a:gd name="connsiteX4" fmla="*/ 10072 w 3049294"/>
                  <a:gd name="connsiteY4" fmla="*/ 1836735 h 1838547"/>
                  <a:gd name="connsiteX5" fmla="*/ 1091 w 3049294"/>
                  <a:gd name="connsiteY5" fmla="*/ 147270 h 1838547"/>
                  <a:gd name="connsiteX6" fmla="*/ 121215 w 3049294"/>
                  <a:gd name="connsiteY6" fmla="*/ 200119 h 1838547"/>
                  <a:gd name="connsiteX7" fmla="*/ 269059 w 3049294"/>
                  <a:gd name="connsiteY7" fmla="*/ 279727 h 1838547"/>
                  <a:gd name="connsiteX8" fmla="*/ 319374 w 3049294"/>
                  <a:gd name="connsiteY8" fmla="*/ 340381 h 1838547"/>
                  <a:gd name="connsiteX9" fmla="*/ 432065 w 3049294"/>
                  <a:gd name="connsiteY9" fmla="*/ 477541 h 1838547"/>
                  <a:gd name="connsiteX10" fmla="*/ 448952 w 3049294"/>
                  <a:gd name="connsiteY10" fmla="*/ 548878 h 1838547"/>
                  <a:gd name="connsiteX11" fmla="*/ 507193 w 3049294"/>
                  <a:gd name="connsiteY11" fmla="*/ 583340 h 1838547"/>
                  <a:gd name="connsiteX12" fmla="*/ 605411 w 3049294"/>
                  <a:gd name="connsiteY12" fmla="*/ 640203 h 1838547"/>
                  <a:gd name="connsiteX13" fmla="*/ 1007586 w 3049294"/>
                  <a:gd name="connsiteY13" fmla="*/ 834915 h 1838547"/>
                  <a:gd name="connsiteX14" fmla="*/ 1354622 w 3049294"/>
                  <a:gd name="connsiteY14" fmla="*/ 916591 h 1838547"/>
                  <a:gd name="connsiteX15" fmla="*/ 1700279 w 3049294"/>
                  <a:gd name="connsiteY15" fmla="*/ 954499 h 1838547"/>
                  <a:gd name="connsiteX16" fmla="*/ 1792982 w 3049294"/>
                  <a:gd name="connsiteY16" fmla="*/ 917969 h 1838547"/>
                  <a:gd name="connsiteX17" fmla="*/ 1934967 w 3049294"/>
                  <a:gd name="connsiteY17" fmla="*/ 733940 h 1838547"/>
                  <a:gd name="connsiteX18" fmla="*/ 2064545 w 3049294"/>
                  <a:gd name="connsiteY18" fmla="*/ 504421 h 1838547"/>
                  <a:gd name="connsiteX19" fmla="*/ 2282692 w 3049294"/>
                  <a:gd name="connsiteY19" fmla="*/ 47451 h 1838547"/>
                  <a:gd name="connsiteX20" fmla="*/ 2530476 w 3049294"/>
                  <a:gd name="connsiteY20" fmla="*/ 48829 h 1838547"/>
                  <a:gd name="connsiteX21" fmla="*/ 2751035 w 3049294"/>
                  <a:gd name="connsiteY21" fmla="*/ 191159 h 1838547"/>
                  <a:gd name="connsiteX22" fmla="*/ 2916798 w 3049294"/>
                  <a:gd name="connsiteY22" fmla="*/ 373120 h 1838547"/>
                  <a:gd name="connsiteX23" fmla="*/ 2989858 w 3049294"/>
                  <a:gd name="connsiteY23" fmla="*/ 472716 h 1838547"/>
                  <a:gd name="connsiteX24" fmla="*/ 3048444 w 3049294"/>
                  <a:gd name="connsiteY24" fmla="*/ 568866 h 1838547"/>
                  <a:gd name="connsiteX25" fmla="*/ 2970904 w 3049294"/>
                  <a:gd name="connsiteY25" fmla="*/ 678456 h 1838547"/>
                  <a:gd name="connsiteX26" fmla="*/ 2879579 w 3049294"/>
                  <a:gd name="connsiteY26" fmla="*/ 809068 h 1838547"/>
                  <a:gd name="connsiteX27" fmla="*/ 2670393 w 3049294"/>
                  <a:gd name="connsiteY27" fmla="*/ 1117506 h 1838547"/>
                  <a:gd name="connsiteX28" fmla="*/ 2459828 w 3049294"/>
                  <a:gd name="connsiteY28" fmla="*/ 1490044 h 1838547"/>
                  <a:gd name="connsiteX29" fmla="*/ 2455003 w 3049294"/>
                  <a:gd name="connsiteY29" fmla="*/ 1502795 h 1838547"/>
                  <a:gd name="connsiteX0" fmla="*/ 2455003 w 3049294"/>
                  <a:gd name="connsiteY0" fmla="*/ 1502795 h 1838547"/>
                  <a:gd name="connsiteX1" fmla="*/ 2340933 w 3049294"/>
                  <a:gd name="connsiteY1" fmla="*/ 1713704 h 1838547"/>
                  <a:gd name="connsiteX2" fmla="*/ 2266839 w 3049294"/>
                  <a:gd name="connsiteY2" fmla="*/ 1819504 h 1838547"/>
                  <a:gd name="connsiteX3" fmla="*/ 2149323 w 3049294"/>
                  <a:gd name="connsiteY3" fmla="*/ 1836735 h 1838547"/>
                  <a:gd name="connsiteX4" fmla="*/ 10072 w 3049294"/>
                  <a:gd name="connsiteY4" fmla="*/ 1836735 h 1838547"/>
                  <a:gd name="connsiteX5" fmla="*/ 1091 w 3049294"/>
                  <a:gd name="connsiteY5" fmla="*/ 147270 h 1838547"/>
                  <a:gd name="connsiteX6" fmla="*/ 121215 w 3049294"/>
                  <a:gd name="connsiteY6" fmla="*/ 200119 h 1838547"/>
                  <a:gd name="connsiteX7" fmla="*/ 319374 w 3049294"/>
                  <a:gd name="connsiteY7" fmla="*/ 340381 h 1838547"/>
                  <a:gd name="connsiteX8" fmla="*/ 432065 w 3049294"/>
                  <a:gd name="connsiteY8" fmla="*/ 477541 h 1838547"/>
                  <a:gd name="connsiteX9" fmla="*/ 448952 w 3049294"/>
                  <a:gd name="connsiteY9" fmla="*/ 548878 h 1838547"/>
                  <a:gd name="connsiteX10" fmla="*/ 507193 w 3049294"/>
                  <a:gd name="connsiteY10" fmla="*/ 583340 h 1838547"/>
                  <a:gd name="connsiteX11" fmla="*/ 605411 w 3049294"/>
                  <a:gd name="connsiteY11" fmla="*/ 640203 h 1838547"/>
                  <a:gd name="connsiteX12" fmla="*/ 1007586 w 3049294"/>
                  <a:gd name="connsiteY12" fmla="*/ 834915 h 1838547"/>
                  <a:gd name="connsiteX13" fmla="*/ 1354622 w 3049294"/>
                  <a:gd name="connsiteY13" fmla="*/ 916591 h 1838547"/>
                  <a:gd name="connsiteX14" fmla="*/ 1700279 w 3049294"/>
                  <a:gd name="connsiteY14" fmla="*/ 954499 h 1838547"/>
                  <a:gd name="connsiteX15" fmla="*/ 1792982 w 3049294"/>
                  <a:gd name="connsiteY15" fmla="*/ 917969 h 1838547"/>
                  <a:gd name="connsiteX16" fmla="*/ 1934967 w 3049294"/>
                  <a:gd name="connsiteY16" fmla="*/ 733940 h 1838547"/>
                  <a:gd name="connsiteX17" fmla="*/ 2064545 w 3049294"/>
                  <a:gd name="connsiteY17" fmla="*/ 504421 h 1838547"/>
                  <a:gd name="connsiteX18" fmla="*/ 2282692 w 3049294"/>
                  <a:gd name="connsiteY18" fmla="*/ 47451 h 1838547"/>
                  <a:gd name="connsiteX19" fmla="*/ 2530476 w 3049294"/>
                  <a:gd name="connsiteY19" fmla="*/ 48829 h 1838547"/>
                  <a:gd name="connsiteX20" fmla="*/ 2751035 w 3049294"/>
                  <a:gd name="connsiteY20" fmla="*/ 191159 h 1838547"/>
                  <a:gd name="connsiteX21" fmla="*/ 2916798 w 3049294"/>
                  <a:gd name="connsiteY21" fmla="*/ 373120 h 1838547"/>
                  <a:gd name="connsiteX22" fmla="*/ 2989858 w 3049294"/>
                  <a:gd name="connsiteY22" fmla="*/ 472716 h 1838547"/>
                  <a:gd name="connsiteX23" fmla="*/ 3048444 w 3049294"/>
                  <a:gd name="connsiteY23" fmla="*/ 568866 h 1838547"/>
                  <a:gd name="connsiteX24" fmla="*/ 2970904 w 3049294"/>
                  <a:gd name="connsiteY24" fmla="*/ 678456 h 1838547"/>
                  <a:gd name="connsiteX25" fmla="*/ 2879579 w 3049294"/>
                  <a:gd name="connsiteY25" fmla="*/ 809068 h 1838547"/>
                  <a:gd name="connsiteX26" fmla="*/ 2670393 w 3049294"/>
                  <a:gd name="connsiteY26" fmla="*/ 1117506 h 1838547"/>
                  <a:gd name="connsiteX27" fmla="*/ 2459828 w 3049294"/>
                  <a:gd name="connsiteY27" fmla="*/ 1490044 h 1838547"/>
                  <a:gd name="connsiteX28" fmla="*/ 2455003 w 3049294"/>
                  <a:gd name="connsiteY28" fmla="*/ 1502795 h 1838547"/>
                  <a:gd name="connsiteX0" fmla="*/ 2455003 w 3049294"/>
                  <a:gd name="connsiteY0" fmla="*/ 1502795 h 1838547"/>
                  <a:gd name="connsiteX1" fmla="*/ 2340933 w 3049294"/>
                  <a:gd name="connsiteY1" fmla="*/ 1713704 h 1838547"/>
                  <a:gd name="connsiteX2" fmla="*/ 2266839 w 3049294"/>
                  <a:gd name="connsiteY2" fmla="*/ 1819504 h 1838547"/>
                  <a:gd name="connsiteX3" fmla="*/ 2149323 w 3049294"/>
                  <a:gd name="connsiteY3" fmla="*/ 1836735 h 1838547"/>
                  <a:gd name="connsiteX4" fmla="*/ 10072 w 3049294"/>
                  <a:gd name="connsiteY4" fmla="*/ 1836735 h 1838547"/>
                  <a:gd name="connsiteX5" fmla="*/ 1091 w 3049294"/>
                  <a:gd name="connsiteY5" fmla="*/ 147270 h 1838547"/>
                  <a:gd name="connsiteX6" fmla="*/ 319374 w 3049294"/>
                  <a:gd name="connsiteY6" fmla="*/ 340381 h 1838547"/>
                  <a:gd name="connsiteX7" fmla="*/ 432065 w 3049294"/>
                  <a:gd name="connsiteY7" fmla="*/ 477541 h 1838547"/>
                  <a:gd name="connsiteX8" fmla="*/ 448952 w 3049294"/>
                  <a:gd name="connsiteY8" fmla="*/ 548878 h 1838547"/>
                  <a:gd name="connsiteX9" fmla="*/ 507193 w 3049294"/>
                  <a:gd name="connsiteY9" fmla="*/ 583340 h 1838547"/>
                  <a:gd name="connsiteX10" fmla="*/ 605411 w 3049294"/>
                  <a:gd name="connsiteY10" fmla="*/ 640203 h 1838547"/>
                  <a:gd name="connsiteX11" fmla="*/ 1007586 w 3049294"/>
                  <a:gd name="connsiteY11" fmla="*/ 834915 h 1838547"/>
                  <a:gd name="connsiteX12" fmla="*/ 1354622 w 3049294"/>
                  <a:gd name="connsiteY12" fmla="*/ 916591 h 1838547"/>
                  <a:gd name="connsiteX13" fmla="*/ 1700279 w 3049294"/>
                  <a:gd name="connsiteY13" fmla="*/ 954499 h 1838547"/>
                  <a:gd name="connsiteX14" fmla="*/ 1792982 w 3049294"/>
                  <a:gd name="connsiteY14" fmla="*/ 917969 h 1838547"/>
                  <a:gd name="connsiteX15" fmla="*/ 1934967 w 3049294"/>
                  <a:gd name="connsiteY15" fmla="*/ 733940 h 1838547"/>
                  <a:gd name="connsiteX16" fmla="*/ 2064545 w 3049294"/>
                  <a:gd name="connsiteY16" fmla="*/ 504421 h 1838547"/>
                  <a:gd name="connsiteX17" fmla="*/ 2282692 w 3049294"/>
                  <a:gd name="connsiteY17" fmla="*/ 47451 h 1838547"/>
                  <a:gd name="connsiteX18" fmla="*/ 2530476 w 3049294"/>
                  <a:gd name="connsiteY18" fmla="*/ 48829 h 1838547"/>
                  <a:gd name="connsiteX19" fmla="*/ 2751035 w 3049294"/>
                  <a:gd name="connsiteY19" fmla="*/ 191159 h 1838547"/>
                  <a:gd name="connsiteX20" fmla="*/ 2916798 w 3049294"/>
                  <a:gd name="connsiteY20" fmla="*/ 373120 h 1838547"/>
                  <a:gd name="connsiteX21" fmla="*/ 2989858 w 3049294"/>
                  <a:gd name="connsiteY21" fmla="*/ 472716 h 1838547"/>
                  <a:gd name="connsiteX22" fmla="*/ 3048444 w 3049294"/>
                  <a:gd name="connsiteY22" fmla="*/ 568866 h 1838547"/>
                  <a:gd name="connsiteX23" fmla="*/ 2970904 w 3049294"/>
                  <a:gd name="connsiteY23" fmla="*/ 678456 h 1838547"/>
                  <a:gd name="connsiteX24" fmla="*/ 2879579 w 3049294"/>
                  <a:gd name="connsiteY24" fmla="*/ 809068 h 1838547"/>
                  <a:gd name="connsiteX25" fmla="*/ 2670393 w 3049294"/>
                  <a:gd name="connsiteY25" fmla="*/ 1117506 h 1838547"/>
                  <a:gd name="connsiteX26" fmla="*/ 2459828 w 3049294"/>
                  <a:gd name="connsiteY26" fmla="*/ 1490044 h 1838547"/>
                  <a:gd name="connsiteX27" fmla="*/ 2455003 w 3049294"/>
                  <a:gd name="connsiteY27" fmla="*/ 1502795 h 1838547"/>
                  <a:gd name="connsiteX0" fmla="*/ 2455003 w 3049294"/>
                  <a:gd name="connsiteY0" fmla="*/ 1502795 h 1838547"/>
                  <a:gd name="connsiteX1" fmla="*/ 2340933 w 3049294"/>
                  <a:gd name="connsiteY1" fmla="*/ 1713704 h 1838547"/>
                  <a:gd name="connsiteX2" fmla="*/ 2266839 w 3049294"/>
                  <a:gd name="connsiteY2" fmla="*/ 1819504 h 1838547"/>
                  <a:gd name="connsiteX3" fmla="*/ 2149323 w 3049294"/>
                  <a:gd name="connsiteY3" fmla="*/ 1836735 h 1838547"/>
                  <a:gd name="connsiteX4" fmla="*/ 10072 w 3049294"/>
                  <a:gd name="connsiteY4" fmla="*/ 1836735 h 1838547"/>
                  <a:gd name="connsiteX5" fmla="*/ 1091 w 3049294"/>
                  <a:gd name="connsiteY5" fmla="*/ 147270 h 1838547"/>
                  <a:gd name="connsiteX6" fmla="*/ 319374 w 3049294"/>
                  <a:gd name="connsiteY6" fmla="*/ 340381 h 1838547"/>
                  <a:gd name="connsiteX7" fmla="*/ 432065 w 3049294"/>
                  <a:gd name="connsiteY7" fmla="*/ 477541 h 1838547"/>
                  <a:gd name="connsiteX8" fmla="*/ 448952 w 3049294"/>
                  <a:gd name="connsiteY8" fmla="*/ 548878 h 1838547"/>
                  <a:gd name="connsiteX9" fmla="*/ 507193 w 3049294"/>
                  <a:gd name="connsiteY9" fmla="*/ 583340 h 1838547"/>
                  <a:gd name="connsiteX10" fmla="*/ 605411 w 3049294"/>
                  <a:gd name="connsiteY10" fmla="*/ 640203 h 1838547"/>
                  <a:gd name="connsiteX11" fmla="*/ 1007586 w 3049294"/>
                  <a:gd name="connsiteY11" fmla="*/ 834915 h 1838547"/>
                  <a:gd name="connsiteX12" fmla="*/ 1354622 w 3049294"/>
                  <a:gd name="connsiteY12" fmla="*/ 916591 h 1838547"/>
                  <a:gd name="connsiteX13" fmla="*/ 1700279 w 3049294"/>
                  <a:gd name="connsiteY13" fmla="*/ 954499 h 1838547"/>
                  <a:gd name="connsiteX14" fmla="*/ 1792982 w 3049294"/>
                  <a:gd name="connsiteY14" fmla="*/ 917969 h 1838547"/>
                  <a:gd name="connsiteX15" fmla="*/ 1934967 w 3049294"/>
                  <a:gd name="connsiteY15" fmla="*/ 733940 h 1838547"/>
                  <a:gd name="connsiteX16" fmla="*/ 2064545 w 3049294"/>
                  <a:gd name="connsiteY16" fmla="*/ 504421 h 1838547"/>
                  <a:gd name="connsiteX17" fmla="*/ 2282692 w 3049294"/>
                  <a:gd name="connsiteY17" fmla="*/ 47451 h 1838547"/>
                  <a:gd name="connsiteX18" fmla="*/ 2530476 w 3049294"/>
                  <a:gd name="connsiteY18" fmla="*/ 48829 h 1838547"/>
                  <a:gd name="connsiteX19" fmla="*/ 2751035 w 3049294"/>
                  <a:gd name="connsiteY19" fmla="*/ 191159 h 1838547"/>
                  <a:gd name="connsiteX20" fmla="*/ 2916798 w 3049294"/>
                  <a:gd name="connsiteY20" fmla="*/ 373120 h 1838547"/>
                  <a:gd name="connsiteX21" fmla="*/ 2989858 w 3049294"/>
                  <a:gd name="connsiteY21" fmla="*/ 472716 h 1838547"/>
                  <a:gd name="connsiteX22" fmla="*/ 3048444 w 3049294"/>
                  <a:gd name="connsiteY22" fmla="*/ 568866 h 1838547"/>
                  <a:gd name="connsiteX23" fmla="*/ 2970904 w 3049294"/>
                  <a:gd name="connsiteY23" fmla="*/ 678456 h 1838547"/>
                  <a:gd name="connsiteX24" fmla="*/ 2879579 w 3049294"/>
                  <a:gd name="connsiteY24" fmla="*/ 809068 h 1838547"/>
                  <a:gd name="connsiteX25" fmla="*/ 2670393 w 3049294"/>
                  <a:gd name="connsiteY25" fmla="*/ 1117506 h 1838547"/>
                  <a:gd name="connsiteX26" fmla="*/ 2459828 w 3049294"/>
                  <a:gd name="connsiteY26" fmla="*/ 1490044 h 1838547"/>
                  <a:gd name="connsiteX27" fmla="*/ 2455003 w 3049294"/>
                  <a:gd name="connsiteY27" fmla="*/ 1502795 h 1838547"/>
                  <a:gd name="connsiteX0" fmla="*/ 2455003 w 3049294"/>
                  <a:gd name="connsiteY0" fmla="*/ 1502795 h 1838547"/>
                  <a:gd name="connsiteX1" fmla="*/ 2340933 w 3049294"/>
                  <a:gd name="connsiteY1" fmla="*/ 1713704 h 1838547"/>
                  <a:gd name="connsiteX2" fmla="*/ 2266839 w 3049294"/>
                  <a:gd name="connsiteY2" fmla="*/ 1819504 h 1838547"/>
                  <a:gd name="connsiteX3" fmla="*/ 2149323 w 3049294"/>
                  <a:gd name="connsiteY3" fmla="*/ 1836735 h 1838547"/>
                  <a:gd name="connsiteX4" fmla="*/ 10072 w 3049294"/>
                  <a:gd name="connsiteY4" fmla="*/ 1836735 h 1838547"/>
                  <a:gd name="connsiteX5" fmla="*/ 1091 w 3049294"/>
                  <a:gd name="connsiteY5" fmla="*/ 147270 h 1838547"/>
                  <a:gd name="connsiteX6" fmla="*/ 319374 w 3049294"/>
                  <a:gd name="connsiteY6" fmla="*/ 340381 h 1838547"/>
                  <a:gd name="connsiteX7" fmla="*/ 432065 w 3049294"/>
                  <a:gd name="connsiteY7" fmla="*/ 477541 h 1838547"/>
                  <a:gd name="connsiteX8" fmla="*/ 448952 w 3049294"/>
                  <a:gd name="connsiteY8" fmla="*/ 548878 h 1838547"/>
                  <a:gd name="connsiteX9" fmla="*/ 507193 w 3049294"/>
                  <a:gd name="connsiteY9" fmla="*/ 583340 h 1838547"/>
                  <a:gd name="connsiteX10" fmla="*/ 605411 w 3049294"/>
                  <a:gd name="connsiteY10" fmla="*/ 640203 h 1838547"/>
                  <a:gd name="connsiteX11" fmla="*/ 1007586 w 3049294"/>
                  <a:gd name="connsiteY11" fmla="*/ 834915 h 1838547"/>
                  <a:gd name="connsiteX12" fmla="*/ 1354622 w 3049294"/>
                  <a:gd name="connsiteY12" fmla="*/ 916591 h 1838547"/>
                  <a:gd name="connsiteX13" fmla="*/ 1700279 w 3049294"/>
                  <a:gd name="connsiteY13" fmla="*/ 954499 h 1838547"/>
                  <a:gd name="connsiteX14" fmla="*/ 1792982 w 3049294"/>
                  <a:gd name="connsiteY14" fmla="*/ 917969 h 1838547"/>
                  <a:gd name="connsiteX15" fmla="*/ 1934967 w 3049294"/>
                  <a:gd name="connsiteY15" fmla="*/ 733940 h 1838547"/>
                  <a:gd name="connsiteX16" fmla="*/ 2064545 w 3049294"/>
                  <a:gd name="connsiteY16" fmla="*/ 504421 h 1838547"/>
                  <a:gd name="connsiteX17" fmla="*/ 2282692 w 3049294"/>
                  <a:gd name="connsiteY17" fmla="*/ 47451 h 1838547"/>
                  <a:gd name="connsiteX18" fmla="*/ 2530476 w 3049294"/>
                  <a:gd name="connsiteY18" fmla="*/ 48829 h 1838547"/>
                  <a:gd name="connsiteX19" fmla="*/ 2751035 w 3049294"/>
                  <a:gd name="connsiteY19" fmla="*/ 191159 h 1838547"/>
                  <a:gd name="connsiteX20" fmla="*/ 2916798 w 3049294"/>
                  <a:gd name="connsiteY20" fmla="*/ 373120 h 1838547"/>
                  <a:gd name="connsiteX21" fmla="*/ 2989858 w 3049294"/>
                  <a:gd name="connsiteY21" fmla="*/ 472716 h 1838547"/>
                  <a:gd name="connsiteX22" fmla="*/ 3048444 w 3049294"/>
                  <a:gd name="connsiteY22" fmla="*/ 568866 h 1838547"/>
                  <a:gd name="connsiteX23" fmla="*/ 2970904 w 3049294"/>
                  <a:gd name="connsiteY23" fmla="*/ 678456 h 1838547"/>
                  <a:gd name="connsiteX24" fmla="*/ 2879579 w 3049294"/>
                  <a:gd name="connsiteY24" fmla="*/ 809068 h 1838547"/>
                  <a:gd name="connsiteX25" fmla="*/ 2670393 w 3049294"/>
                  <a:gd name="connsiteY25" fmla="*/ 1117506 h 1838547"/>
                  <a:gd name="connsiteX26" fmla="*/ 2459828 w 3049294"/>
                  <a:gd name="connsiteY26" fmla="*/ 1490044 h 1838547"/>
                  <a:gd name="connsiteX27" fmla="*/ 2455003 w 3049294"/>
                  <a:gd name="connsiteY27" fmla="*/ 1502795 h 1838547"/>
                  <a:gd name="connsiteX0" fmla="*/ 2455003 w 3049294"/>
                  <a:gd name="connsiteY0" fmla="*/ 1502795 h 1960695"/>
                  <a:gd name="connsiteX1" fmla="*/ 2340933 w 3049294"/>
                  <a:gd name="connsiteY1" fmla="*/ 1713704 h 1960695"/>
                  <a:gd name="connsiteX2" fmla="*/ 2266839 w 3049294"/>
                  <a:gd name="connsiteY2" fmla="*/ 1819504 h 1960695"/>
                  <a:gd name="connsiteX3" fmla="*/ 10072 w 3049294"/>
                  <a:gd name="connsiteY3" fmla="*/ 1836735 h 1960695"/>
                  <a:gd name="connsiteX4" fmla="*/ 1091 w 3049294"/>
                  <a:gd name="connsiteY4" fmla="*/ 147270 h 1960695"/>
                  <a:gd name="connsiteX5" fmla="*/ 319374 w 3049294"/>
                  <a:gd name="connsiteY5" fmla="*/ 340381 h 1960695"/>
                  <a:gd name="connsiteX6" fmla="*/ 432065 w 3049294"/>
                  <a:gd name="connsiteY6" fmla="*/ 477541 h 1960695"/>
                  <a:gd name="connsiteX7" fmla="*/ 448952 w 3049294"/>
                  <a:gd name="connsiteY7" fmla="*/ 548878 h 1960695"/>
                  <a:gd name="connsiteX8" fmla="*/ 507193 w 3049294"/>
                  <a:gd name="connsiteY8" fmla="*/ 583340 h 1960695"/>
                  <a:gd name="connsiteX9" fmla="*/ 605411 w 3049294"/>
                  <a:gd name="connsiteY9" fmla="*/ 640203 h 1960695"/>
                  <a:gd name="connsiteX10" fmla="*/ 1007586 w 3049294"/>
                  <a:gd name="connsiteY10" fmla="*/ 834915 h 1960695"/>
                  <a:gd name="connsiteX11" fmla="*/ 1354622 w 3049294"/>
                  <a:gd name="connsiteY11" fmla="*/ 916591 h 1960695"/>
                  <a:gd name="connsiteX12" fmla="*/ 1700279 w 3049294"/>
                  <a:gd name="connsiteY12" fmla="*/ 954499 h 1960695"/>
                  <a:gd name="connsiteX13" fmla="*/ 1792982 w 3049294"/>
                  <a:gd name="connsiteY13" fmla="*/ 917969 h 1960695"/>
                  <a:gd name="connsiteX14" fmla="*/ 1934967 w 3049294"/>
                  <a:gd name="connsiteY14" fmla="*/ 733940 h 1960695"/>
                  <a:gd name="connsiteX15" fmla="*/ 2064545 w 3049294"/>
                  <a:gd name="connsiteY15" fmla="*/ 504421 h 1960695"/>
                  <a:gd name="connsiteX16" fmla="*/ 2282692 w 3049294"/>
                  <a:gd name="connsiteY16" fmla="*/ 47451 h 1960695"/>
                  <a:gd name="connsiteX17" fmla="*/ 2530476 w 3049294"/>
                  <a:gd name="connsiteY17" fmla="*/ 48829 h 1960695"/>
                  <a:gd name="connsiteX18" fmla="*/ 2751035 w 3049294"/>
                  <a:gd name="connsiteY18" fmla="*/ 191159 h 1960695"/>
                  <a:gd name="connsiteX19" fmla="*/ 2916798 w 3049294"/>
                  <a:gd name="connsiteY19" fmla="*/ 373120 h 1960695"/>
                  <a:gd name="connsiteX20" fmla="*/ 2989858 w 3049294"/>
                  <a:gd name="connsiteY20" fmla="*/ 472716 h 1960695"/>
                  <a:gd name="connsiteX21" fmla="*/ 3048444 w 3049294"/>
                  <a:gd name="connsiteY21" fmla="*/ 568866 h 1960695"/>
                  <a:gd name="connsiteX22" fmla="*/ 2970904 w 3049294"/>
                  <a:gd name="connsiteY22" fmla="*/ 678456 h 1960695"/>
                  <a:gd name="connsiteX23" fmla="*/ 2879579 w 3049294"/>
                  <a:gd name="connsiteY23" fmla="*/ 809068 h 1960695"/>
                  <a:gd name="connsiteX24" fmla="*/ 2670393 w 3049294"/>
                  <a:gd name="connsiteY24" fmla="*/ 1117506 h 1960695"/>
                  <a:gd name="connsiteX25" fmla="*/ 2459828 w 3049294"/>
                  <a:gd name="connsiteY25" fmla="*/ 1490044 h 1960695"/>
                  <a:gd name="connsiteX26" fmla="*/ 2455003 w 3049294"/>
                  <a:gd name="connsiteY26" fmla="*/ 1502795 h 1960695"/>
                  <a:gd name="connsiteX0" fmla="*/ 2455003 w 3049294"/>
                  <a:gd name="connsiteY0" fmla="*/ 1502795 h 1842121"/>
                  <a:gd name="connsiteX1" fmla="*/ 2340933 w 3049294"/>
                  <a:gd name="connsiteY1" fmla="*/ 1713704 h 1842121"/>
                  <a:gd name="connsiteX2" fmla="*/ 2266839 w 3049294"/>
                  <a:gd name="connsiteY2" fmla="*/ 1819504 h 1842121"/>
                  <a:gd name="connsiteX3" fmla="*/ 10072 w 3049294"/>
                  <a:gd name="connsiteY3" fmla="*/ 1836735 h 1842121"/>
                  <a:gd name="connsiteX4" fmla="*/ 1091 w 3049294"/>
                  <a:gd name="connsiteY4" fmla="*/ 147270 h 1842121"/>
                  <a:gd name="connsiteX5" fmla="*/ 319374 w 3049294"/>
                  <a:gd name="connsiteY5" fmla="*/ 340381 h 1842121"/>
                  <a:gd name="connsiteX6" fmla="*/ 432065 w 3049294"/>
                  <a:gd name="connsiteY6" fmla="*/ 477541 h 1842121"/>
                  <a:gd name="connsiteX7" fmla="*/ 448952 w 3049294"/>
                  <a:gd name="connsiteY7" fmla="*/ 548878 h 1842121"/>
                  <a:gd name="connsiteX8" fmla="*/ 507193 w 3049294"/>
                  <a:gd name="connsiteY8" fmla="*/ 583340 h 1842121"/>
                  <a:gd name="connsiteX9" fmla="*/ 605411 w 3049294"/>
                  <a:gd name="connsiteY9" fmla="*/ 640203 h 1842121"/>
                  <a:gd name="connsiteX10" fmla="*/ 1007586 w 3049294"/>
                  <a:gd name="connsiteY10" fmla="*/ 834915 h 1842121"/>
                  <a:gd name="connsiteX11" fmla="*/ 1354622 w 3049294"/>
                  <a:gd name="connsiteY11" fmla="*/ 916591 h 1842121"/>
                  <a:gd name="connsiteX12" fmla="*/ 1700279 w 3049294"/>
                  <a:gd name="connsiteY12" fmla="*/ 954499 h 1842121"/>
                  <a:gd name="connsiteX13" fmla="*/ 1792982 w 3049294"/>
                  <a:gd name="connsiteY13" fmla="*/ 917969 h 1842121"/>
                  <a:gd name="connsiteX14" fmla="*/ 1934967 w 3049294"/>
                  <a:gd name="connsiteY14" fmla="*/ 733940 h 1842121"/>
                  <a:gd name="connsiteX15" fmla="*/ 2064545 w 3049294"/>
                  <a:gd name="connsiteY15" fmla="*/ 504421 h 1842121"/>
                  <a:gd name="connsiteX16" fmla="*/ 2282692 w 3049294"/>
                  <a:gd name="connsiteY16" fmla="*/ 47451 h 1842121"/>
                  <a:gd name="connsiteX17" fmla="*/ 2530476 w 3049294"/>
                  <a:gd name="connsiteY17" fmla="*/ 48829 h 1842121"/>
                  <a:gd name="connsiteX18" fmla="*/ 2751035 w 3049294"/>
                  <a:gd name="connsiteY18" fmla="*/ 191159 h 1842121"/>
                  <a:gd name="connsiteX19" fmla="*/ 2916798 w 3049294"/>
                  <a:gd name="connsiteY19" fmla="*/ 373120 h 1842121"/>
                  <a:gd name="connsiteX20" fmla="*/ 2989858 w 3049294"/>
                  <a:gd name="connsiteY20" fmla="*/ 472716 h 1842121"/>
                  <a:gd name="connsiteX21" fmla="*/ 3048444 w 3049294"/>
                  <a:gd name="connsiteY21" fmla="*/ 568866 h 1842121"/>
                  <a:gd name="connsiteX22" fmla="*/ 2970904 w 3049294"/>
                  <a:gd name="connsiteY22" fmla="*/ 678456 h 1842121"/>
                  <a:gd name="connsiteX23" fmla="*/ 2879579 w 3049294"/>
                  <a:gd name="connsiteY23" fmla="*/ 809068 h 1842121"/>
                  <a:gd name="connsiteX24" fmla="*/ 2670393 w 3049294"/>
                  <a:gd name="connsiteY24" fmla="*/ 1117506 h 1842121"/>
                  <a:gd name="connsiteX25" fmla="*/ 2459828 w 3049294"/>
                  <a:gd name="connsiteY25" fmla="*/ 1490044 h 1842121"/>
                  <a:gd name="connsiteX26" fmla="*/ 2455003 w 3049294"/>
                  <a:gd name="connsiteY26" fmla="*/ 1502795 h 1842121"/>
                  <a:gd name="connsiteX0" fmla="*/ 2455003 w 3049294"/>
                  <a:gd name="connsiteY0" fmla="*/ 1502795 h 1847492"/>
                  <a:gd name="connsiteX1" fmla="*/ 2340933 w 3049294"/>
                  <a:gd name="connsiteY1" fmla="*/ 1713704 h 1847492"/>
                  <a:gd name="connsiteX2" fmla="*/ 2216354 w 3049294"/>
                  <a:gd name="connsiteY2" fmla="*/ 1833928 h 1847492"/>
                  <a:gd name="connsiteX3" fmla="*/ 10072 w 3049294"/>
                  <a:gd name="connsiteY3" fmla="*/ 1836735 h 1847492"/>
                  <a:gd name="connsiteX4" fmla="*/ 1091 w 3049294"/>
                  <a:gd name="connsiteY4" fmla="*/ 147270 h 1847492"/>
                  <a:gd name="connsiteX5" fmla="*/ 319374 w 3049294"/>
                  <a:gd name="connsiteY5" fmla="*/ 340381 h 1847492"/>
                  <a:gd name="connsiteX6" fmla="*/ 432065 w 3049294"/>
                  <a:gd name="connsiteY6" fmla="*/ 477541 h 1847492"/>
                  <a:gd name="connsiteX7" fmla="*/ 448952 w 3049294"/>
                  <a:gd name="connsiteY7" fmla="*/ 548878 h 1847492"/>
                  <a:gd name="connsiteX8" fmla="*/ 507193 w 3049294"/>
                  <a:gd name="connsiteY8" fmla="*/ 583340 h 1847492"/>
                  <a:gd name="connsiteX9" fmla="*/ 605411 w 3049294"/>
                  <a:gd name="connsiteY9" fmla="*/ 640203 h 1847492"/>
                  <a:gd name="connsiteX10" fmla="*/ 1007586 w 3049294"/>
                  <a:gd name="connsiteY10" fmla="*/ 834915 h 1847492"/>
                  <a:gd name="connsiteX11" fmla="*/ 1354622 w 3049294"/>
                  <a:gd name="connsiteY11" fmla="*/ 916591 h 1847492"/>
                  <a:gd name="connsiteX12" fmla="*/ 1700279 w 3049294"/>
                  <a:gd name="connsiteY12" fmla="*/ 954499 h 1847492"/>
                  <a:gd name="connsiteX13" fmla="*/ 1792982 w 3049294"/>
                  <a:gd name="connsiteY13" fmla="*/ 917969 h 1847492"/>
                  <a:gd name="connsiteX14" fmla="*/ 1934967 w 3049294"/>
                  <a:gd name="connsiteY14" fmla="*/ 733940 h 1847492"/>
                  <a:gd name="connsiteX15" fmla="*/ 2064545 w 3049294"/>
                  <a:gd name="connsiteY15" fmla="*/ 504421 h 1847492"/>
                  <a:gd name="connsiteX16" fmla="*/ 2282692 w 3049294"/>
                  <a:gd name="connsiteY16" fmla="*/ 47451 h 1847492"/>
                  <a:gd name="connsiteX17" fmla="*/ 2530476 w 3049294"/>
                  <a:gd name="connsiteY17" fmla="*/ 48829 h 1847492"/>
                  <a:gd name="connsiteX18" fmla="*/ 2751035 w 3049294"/>
                  <a:gd name="connsiteY18" fmla="*/ 191159 h 1847492"/>
                  <a:gd name="connsiteX19" fmla="*/ 2916798 w 3049294"/>
                  <a:gd name="connsiteY19" fmla="*/ 373120 h 1847492"/>
                  <a:gd name="connsiteX20" fmla="*/ 2989858 w 3049294"/>
                  <a:gd name="connsiteY20" fmla="*/ 472716 h 1847492"/>
                  <a:gd name="connsiteX21" fmla="*/ 3048444 w 3049294"/>
                  <a:gd name="connsiteY21" fmla="*/ 568866 h 1847492"/>
                  <a:gd name="connsiteX22" fmla="*/ 2970904 w 3049294"/>
                  <a:gd name="connsiteY22" fmla="*/ 678456 h 1847492"/>
                  <a:gd name="connsiteX23" fmla="*/ 2879579 w 3049294"/>
                  <a:gd name="connsiteY23" fmla="*/ 809068 h 1847492"/>
                  <a:gd name="connsiteX24" fmla="*/ 2670393 w 3049294"/>
                  <a:gd name="connsiteY24" fmla="*/ 1117506 h 1847492"/>
                  <a:gd name="connsiteX25" fmla="*/ 2459828 w 3049294"/>
                  <a:gd name="connsiteY25" fmla="*/ 1490044 h 1847492"/>
                  <a:gd name="connsiteX26" fmla="*/ 2455003 w 3049294"/>
                  <a:gd name="connsiteY26" fmla="*/ 1502795 h 1847492"/>
                  <a:gd name="connsiteX0" fmla="*/ 2455003 w 3049294"/>
                  <a:gd name="connsiteY0" fmla="*/ 1502795 h 1847492"/>
                  <a:gd name="connsiteX1" fmla="*/ 2340933 w 3049294"/>
                  <a:gd name="connsiteY1" fmla="*/ 1713704 h 1847492"/>
                  <a:gd name="connsiteX2" fmla="*/ 2216354 w 3049294"/>
                  <a:gd name="connsiteY2" fmla="*/ 1833928 h 1847492"/>
                  <a:gd name="connsiteX3" fmla="*/ 10072 w 3049294"/>
                  <a:gd name="connsiteY3" fmla="*/ 1836735 h 1847492"/>
                  <a:gd name="connsiteX4" fmla="*/ 1091 w 3049294"/>
                  <a:gd name="connsiteY4" fmla="*/ 147270 h 1847492"/>
                  <a:gd name="connsiteX5" fmla="*/ 319374 w 3049294"/>
                  <a:gd name="connsiteY5" fmla="*/ 340381 h 1847492"/>
                  <a:gd name="connsiteX6" fmla="*/ 432065 w 3049294"/>
                  <a:gd name="connsiteY6" fmla="*/ 477541 h 1847492"/>
                  <a:gd name="connsiteX7" fmla="*/ 448952 w 3049294"/>
                  <a:gd name="connsiteY7" fmla="*/ 548878 h 1847492"/>
                  <a:gd name="connsiteX8" fmla="*/ 507193 w 3049294"/>
                  <a:gd name="connsiteY8" fmla="*/ 583340 h 1847492"/>
                  <a:gd name="connsiteX9" fmla="*/ 605411 w 3049294"/>
                  <a:gd name="connsiteY9" fmla="*/ 640203 h 1847492"/>
                  <a:gd name="connsiteX10" fmla="*/ 1007586 w 3049294"/>
                  <a:gd name="connsiteY10" fmla="*/ 834915 h 1847492"/>
                  <a:gd name="connsiteX11" fmla="*/ 1354622 w 3049294"/>
                  <a:gd name="connsiteY11" fmla="*/ 916591 h 1847492"/>
                  <a:gd name="connsiteX12" fmla="*/ 1700279 w 3049294"/>
                  <a:gd name="connsiteY12" fmla="*/ 954499 h 1847492"/>
                  <a:gd name="connsiteX13" fmla="*/ 1792982 w 3049294"/>
                  <a:gd name="connsiteY13" fmla="*/ 917969 h 1847492"/>
                  <a:gd name="connsiteX14" fmla="*/ 1934967 w 3049294"/>
                  <a:gd name="connsiteY14" fmla="*/ 733940 h 1847492"/>
                  <a:gd name="connsiteX15" fmla="*/ 2064545 w 3049294"/>
                  <a:gd name="connsiteY15" fmla="*/ 504421 h 1847492"/>
                  <a:gd name="connsiteX16" fmla="*/ 2282692 w 3049294"/>
                  <a:gd name="connsiteY16" fmla="*/ 47451 h 1847492"/>
                  <a:gd name="connsiteX17" fmla="*/ 2530476 w 3049294"/>
                  <a:gd name="connsiteY17" fmla="*/ 48829 h 1847492"/>
                  <a:gd name="connsiteX18" fmla="*/ 2751035 w 3049294"/>
                  <a:gd name="connsiteY18" fmla="*/ 191159 h 1847492"/>
                  <a:gd name="connsiteX19" fmla="*/ 2916798 w 3049294"/>
                  <a:gd name="connsiteY19" fmla="*/ 373120 h 1847492"/>
                  <a:gd name="connsiteX20" fmla="*/ 2989858 w 3049294"/>
                  <a:gd name="connsiteY20" fmla="*/ 472716 h 1847492"/>
                  <a:gd name="connsiteX21" fmla="*/ 3048444 w 3049294"/>
                  <a:gd name="connsiteY21" fmla="*/ 568866 h 1847492"/>
                  <a:gd name="connsiteX22" fmla="*/ 2970904 w 3049294"/>
                  <a:gd name="connsiteY22" fmla="*/ 678456 h 1847492"/>
                  <a:gd name="connsiteX23" fmla="*/ 2879579 w 3049294"/>
                  <a:gd name="connsiteY23" fmla="*/ 809068 h 1847492"/>
                  <a:gd name="connsiteX24" fmla="*/ 2670393 w 3049294"/>
                  <a:gd name="connsiteY24" fmla="*/ 1117506 h 1847492"/>
                  <a:gd name="connsiteX25" fmla="*/ 2459828 w 3049294"/>
                  <a:gd name="connsiteY25" fmla="*/ 1490044 h 1847492"/>
                  <a:gd name="connsiteX26" fmla="*/ 2455003 w 3049294"/>
                  <a:gd name="connsiteY26" fmla="*/ 1502795 h 1847492"/>
                  <a:gd name="connsiteX0" fmla="*/ 2455003 w 3049294"/>
                  <a:gd name="connsiteY0" fmla="*/ 1502795 h 1847492"/>
                  <a:gd name="connsiteX1" fmla="*/ 2216354 w 3049294"/>
                  <a:gd name="connsiteY1" fmla="*/ 1833928 h 1847492"/>
                  <a:gd name="connsiteX2" fmla="*/ 10072 w 3049294"/>
                  <a:gd name="connsiteY2" fmla="*/ 1836735 h 1847492"/>
                  <a:gd name="connsiteX3" fmla="*/ 1091 w 3049294"/>
                  <a:gd name="connsiteY3" fmla="*/ 147270 h 1847492"/>
                  <a:gd name="connsiteX4" fmla="*/ 319374 w 3049294"/>
                  <a:gd name="connsiteY4" fmla="*/ 340381 h 1847492"/>
                  <a:gd name="connsiteX5" fmla="*/ 432065 w 3049294"/>
                  <a:gd name="connsiteY5" fmla="*/ 477541 h 1847492"/>
                  <a:gd name="connsiteX6" fmla="*/ 448952 w 3049294"/>
                  <a:gd name="connsiteY6" fmla="*/ 548878 h 1847492"/>
                  <a:gd name="connsiteX7" fmla="*/ 507193 w 3049294"/>
                  <a:gd name="connsiteY7" fmla="*/ 583340 h 1847492"/>
                  <a:gd name="connsiteX8" fmla="*/ 605411 w 3049294"/>
                  <a:gd name="connsiteY8" fmla="*/ 640203 h 1847492"/>
                  <a:gd name="connsiteX9" fmla="*/ 1007586 w 3049294"/>
                  <a:gd name="connsiteY9" fmla="*/ 834915 h 1847492"/>
                  <a:gd name="connsiteX10" fmla="*/ 1354622 w 3049294"/>
                  <a:gd name="connsiteY10" fmla="*/ 916591 h 1847492"/>
                  <a:gd name="connsiteX11" fmla="*/ 1700279 w 3049294"/>
                  <a:gd name="connsiteY11" fmla="*/ 954499 h 1847492"/>
                  <a:gd name="connsiteX12" fmla="*/ 1792982 w 3049294"/>
                  <a:gd name="connsiteY12" fmla="*/ 917969 h 1847492"/>
                  <a:gd name="connsiteX13" fmla="*/ 1934967 w 3049294"/>
                  <a:gd name="connsiteY13" fmla="*/ 733940 h 1847492"/>
                  <a:gd name="connsiteX14" fmla="*/ 2064545 w 3049294"/>
                  <a:gd name="connsiteY14" fmla="*/ 504421 h 1847492"/>
                  <a:gd name="connsiteX15" fmla="*/ 2282692 w 3049294"/>
                  <a:gd name="connsiteY15" fmla="*/ 47451 h 1847492"/>
                  <a:gd name="connsiteX16" fmla="*/ 2530476 w 3049294"/>
                  <a:gd name="connsiteY16" fmla="*/ 48829 h 1847492"/>
                  <a:gd name="connsiteX17" fmla="*/ 2751035 w 3049294"/>
                  <a:gd name="connsiteY17" fmla="*/ 191159 h 1847492"/>
                  <a:gd name="connsiteX18" fmla="*/ 2916798 w 3049294"/>
                  <a:gd name="connsiteY18" fmla="*/ 373120 h 1847492"/>
                  <a:gd name="connsiteX19" fmla="*/ 2989858 w 3049294"/>
                  <a:gd name="connsiteY19" fmla="*/ 472716 h 1847492"/>
                  <a:gd name="connsiteX20" fmla="*/ 3048444 w 3049294"/>
                  <a:gd name="connsiteY20" fmla="*/ 568866 h 1847492"/>
                  <a:gd name="connsiteX21" fmla="*/ 2970904 w 3049294"/>
                  <a:gd name="connsiteY21" fmla="*/ 678456 h 1847492"/>
                  <a:gd name="connsiteX22" fmla="*/ 2879579 w 3049294"/>
                  <a:gd name="connsiteY22" fmla="*/ 809068 h 1847492"/>
                  <a:gd name="connsiteX23" fmla="*/ 2670393 w 3049294"/>
                  <a:gd name="connsiteY23" fmla="*/ 1117506 h 1847492"/>
                  <a:gd name="connsiteX24" fmla="*/ 2459828 w 3049294"/>
                  <a:gd name="connsiteY24" fmla="*/ 1490044 h 1847492"/>
                  <a:gd name="connsiteX25" fmla="*/ 2455003 w 3049294"/>
                  <a:gd name="connsiteY25" fmla="*/ 1502795 h 1847492"/>
                  <a:gd name="connsiteX0" fmla="*/ 2459828 w 3049294"/>
                  <a:gd name="connsiteY0" fmla="*/ 1490044 h 1847492"/>
                  <a:gd name="connsiteX1" fmla="*/ 2216354 w 3049294"/>
                  <a:gd name="connsiteY1" fmla="*/ 1833928 h 1847492"/>
                  <a:gd name="connsiteX2" fmla="*/ 10072 w 3049294"/>
                  <a:gd name="connsiteY2" fmla="*/ 1836735 h 1847492"/>
                  <a:gd name="connsiteX3" fmla="*/ 1091 w 3049294"/>
                  <a:gd name="connsiteY3" fmla="*/ 147270 h 1847492"/>
                  <a:gd name="connsiteX4" fmla="*/ 319374 w 3049294"/>
                  <a:gd name="connsiteY4" fmla="*/ 340381 h 1847492"/>
                  <a:gd name="connsiteX5" fmla="*/ 432065 w 3049294"/>
                  <a:gd name="connsiteY5" fmla="*/ 477541 h 1847492"/>
                  <a:gd name="connsiteX6" fmla="*/ 448952 w 3049294"/>
                  <a:gd name="connsiteY6" fmla="*/ 548878 h 1847492"/>
                  <a:gd name="connsiteX7" fmla="*/ 507193 w 3049294"/>
                  <a:gd name="connsiteY7" fmla="*/ 583340 h 1847492"/>
                  <a:gd name="connsiteX8" fmla="*/ 605411 w 3049294"/>
                  <a:gd name="connsiteY8" fmla="*/ 640203 h 1847492"/>
                  <a:gd name="connsiteX9" fmla="*/ 1007586 w 3049294"/>
                  <a:gd name="connsiteY9" fmla="*/ 834915 h 1847492"/>
                  <a:gd name="connsiteX10" fmla="*/ 1354622 w 3049294"/>
                  <a:gd name="connsiteY10" fmla="*/ 916591 h 1847492"/>
                  <a:gd name="connsiteX11" fmla="*/ 1700279 w 3049294"/>
                  <a:gd name="connsiteY11" fmla="*/ 954499 h 1847492"/>
                  <a:gd name="connsiteX12" fmla="*/ 1792982 w 3049294"/>
                  <a:gd name="connsiteY12" fmla="*/ 917969 h 1847492"/>
                  <a:gd name="connsiteX13" fmla="*/ 1934967 w 3049294"/>
                  <a:gd name="connsiteY13" fmla="*/ 733940 h 1847492"/>
                  <a:gd name="connsiteX14" fmla="*/ 2064545 w 3049294"/>
                  <a:gd name="connsiteY14" fmla="*/ 504421 h 1847492"/>
                  <a:gd name="connsiteX15" fmla="*/ 2282692 w 3049294"/>
                  <a:gd name="connsiteY15" fmla="*/ 47451 h 1847492"/>
                  <a:gd name="connsiteX16" fmla="*/ 2530476 w 3049294"/>
                  <a:gd name="connsiteY16" fmla="*/ 48829 h 1847492"/>
                  <a:gd name="connsiteX17" fmla="*/ 2751035 w 3049294"/>
                  <a:gd name="connsiteY17" fmla="*/ 191159 h 1847492"/>
                  <a:gd name="connsiteX18" fmla="*/ 2916798 w 3049294"/>
                  <a:gd name="connsiteY18" fmla="*/ 373120 h 1847492"/>
                  <a:gd name="connsiteX19" fmla="*/ 2989858 w 3049294"/>
                  <a:gd name="connsiteY19" fmla="*/ 472716 h 1847492"/>
                  <a:gd name="connsiteX20" fmla="*/ 3048444 w 3049294"/>
                  <a:gd name="connsiteY20" fmla="*/ 568866 h 1847492"/>
                  <a:gd name="connsiteX21" fmla="*/ 2970904 w 3049294"/>
                  <a:gd name="connsiteY21" fmla="*/ 678456 h 1847492"/>
                  <a:gd name="connsiteX22" fmla="*/ 2879579 w 3049294"/>
                  <a:gd name="connsiteY22" fmla="*/ 809068 h 1847492"/>
                  <a:gd name="connsiteX23" fmla="*/ 2670393 w 3049294"/>
                  <a:gd name="connsiteY23" fmla="*/ 1117506 h 1847492"/>
                  <a:gd name="connsiteX24" fmla="*/ 2459828 w 3049294"/>
                  <a:gd name="connsiteY24" fmla="*/ 1490044 h 1847492"/>
                  <a:gd name="connsiteX0" fmla="*/ 2459828 w 3049294"/>
                  <a:gd name="connsiteY0" fmla="*/ 1490044 h 1847492"/>
                  <a:gd name="connsiteX1" fmla="*/ 2209141 w 3049294"/>
                  <a:gd name="connsiteY1" fmla="*/ 1833928 h 1847492"/>
                  <a:gd name="connsiteX2" fmla="*/ 10072 w 3049294"/>
                  <a:gd name="connsiteY2" fmla="*/ 1836735 h 1847492"/>
                  <a:gd name="connsiteX3" fmla="*/ 1091 w 3049294"/>
                  <a:gd name="connsiteY3" fmla="*/ 147270 h 1847492"/>
                  <a:gd name="connsiteX4" fmla="*/ 319374 w 3049294"/>
                  <a:gd name="connsiteY4" fmla="*/ 340381 h 1847492"/>
                  <a:gd name="connsiteX5" fmla="*/ 432065 w 3049294"/>
                  <a:gd name="connsiteY5" fmla="*/ 477541 h 1847492"/>
                  <a:gd name="connsiteX6" fmla="*/ 448952 w 3049294"/>
                  <a:gd name="connsiteY6" fmla="*/ 548878 h 1847492"/>
                  <a:gd name="connsiteX7" fmla="*/ 507193 w 3049294"/>
                  <a:gd name="connsiteY7" fmla="*/ 583340 h 1847492"/>
                  <a:gd name="connsiteX8" fmla="*/ 605411 w 3049294"/>
                  <a:gd name="connsiteY8" fmla="*/ 640203 h 1847492"/>
                  <a:gd name="connsiteX9" fmla="*/ 1007586 w 3049294"/>
                  <a:gd name="connsiteY9" fmla="*/ 834915 h 1847492"/>
                  <a:gd name="connsiteX10" fmla="*/ 1354622 w 3049294"/>
                  <a:gd name="connsiteY10" fmla="*/ 916591 h 1847492"/>
                  <a:gd name="connsiteX11" fmla="*/ 1700279 w 3049294"/>
                  <a:gd name="connsiteY11" fmla="*/ 954499 h 1847492"/>
                  <a:gd name="connsiteX12" fmla="*/ 1792982 w 3049294"/>
                  <a:gd name="connsiteY12" fmla="*/ 917969 h 1847492"/>
                  <a:gd name="connsiteX13" fmla="*/ 1934967 w 3049294"/>
                  <a:gd name="connsiteY13" fmla="*/ 733940 h 1847492"/>
                  <a:gd name="connsiteX14" fmla="*/ 2064545 w 3049294"/>
                  <a:gd name="connsiteY14" fmla="*/ 504421 h 1847492"/>
                  <a:gd name="connsiteX15" fmla="*/ 2282692 w 3049294"/>
                  <a:gd name="connsiteY15" fmla="*/ 47451 h 1847492"/>
                  <a:gd name="connsiteX16" fmla="*/ 2530476 w 3049294"/>
                  <a:gd name="connsiteY16" fmla="*/ 48829 h 1847492"/>
                  <a:gd name="connsiteX17" fmla="*/ 2751035 w 3049294"/>
                  <a:gd name="connsiteY17" fmla="*/ 191159 h 1847492"/>
                  <a:gd name="connsiteX18" fmla="*/ 2916798 w 3049294"/>
                  <a:gd name="connsiteY18" fmla="*/ 373120 h 1847492"/>
                  <a:gd name="connsiteX19" fmla="*/ 2989858 w 3049294"/>
                  <a:gd name="connsiteY19" fmla="*/ 472716 h 1847492"/>
                  <a:gd name="connsiteX20" fmla="*/ 3048444 w 3049294"/>
                  <a:gd name="connsiteY20" fmla="*/ 568866 h 1847492"/>
                  <a:gd name="connsiteX21" fmla="*/ 2970904 w 3049294"/>
                  <a:gd name="connsiteY21" fmla="*/ 678456 h 1847492"/>
                  <a:gd name="connsiteX22" fmla="*/ 2879579 w 3049294"/>
                  <a:gd name="connsiteY22" fmla="*/ 809068 h 1847492"/>
                  <a:gd name="connsiteX23" fmla="*/ 2670393 w 3049294"/>
                  <a:gd name="connsiteY23" fmla="*/ 1117506 h 1847492"/>
                  <a:gd name="connsiteX24" fmla="*/ 2459828 w 3049294"/>
                  <a:gd name="connsiteY24" fmla="*/ 1490044 h 1847492"/>
                  <a:gd name="connsiteX0" fmla="*/ 2459828 w 3049294"/>
                  <a:gd name="connsiteY0" fmla="*/ 1490044 h 1847492"/>
                  <a:gd name="connsiteX1" fmla="*/ 2209141 w 3049294"/>
                  <a:gd name="connsiteY1" fmla="*/ 1833928 h 1847492"/>
                  <a:gd name="connsiteX2" fmla="*/ 10072 w 3049294"/>
                  <a:gd name="connsiteY2" fmla="*/ 1836735 h 1847492"/>
                  <a:gd name="connsiteX3" fmla="*/ 1091 w 3049294"/>
                  <a:gd name="connsiteY3" fmla="*/ 147270 h 1847492"/>
                  <a:gd name="connsiteX4" fmla="*/ 319374 w 3049294"/>
                  <a:gd name="connsiteY4" fmla="*/ 340381 h 1847492"/>
                  <a:gd name="connsiteX5" fmla="*/ 432065 w 3049294"/>
                  <a:gd name="connsiteY5" fmla="*/ 477541 h 1847492"/>
                  <a:gd name="connsiteX6" fmla="*/ 448952 w 3049294"/>
                  <a:gd name="connsiteY6" fmla="*/ 548878 h 1847492"/>
                  <a:gd name="connsiteX7" fmla="*/ 507193 w 3049294"/>
                  <a:gd name="connsiteY7" fmla="*/ 583340 h 1847492"/>
                  <a:gd name="connsiteX8" fmla="*/ 605411 w 3049294"/>
                  <a:gd name="connsiteY8" fmla="*/ 640203 h 1847492"/>
                  <a:gd name="connsiteX9" fmla="*/ 1007586 w 3049294"/>
                  <a:gd name="connsiteY9" fmla="*/ 834915 h 1847492"/>
                  <a:gd name="connsiteX10" fmla="*/ 1354622 w 3049294"/>
                  <a:gd name="connsiteY10" fmla="*/ 916591 h 1847492"/>
                  <a:gd name="connsiteX11" fmla="*/ 1700279 w 3049294"/>
                  <a:gd name="connsiteY11" fmla="*/ 954499 h 1847492"/>
                  <a:gd name="connsiteX12" fmla="*/ 1792982 w 3049294"/>
                  <a:gd name="connsiteY12" fmla="*/ 917969 h 1847492"/>
                  <a:gd name="connsiteX13" fmla="*/ 1934967 w 3049294"/>
                  <a:gd name="connsiteY13" fmla="*/ 733940 h 1847492"/>
                  <a:gd name="connsiteX14" fmla="*/ 2064545 w 3049294"/>
                  <a:gd name="connsiteY14" fmla="*/ 504421 h 1847492"/>
                  <a:gd name="connsiteX15" fmla="*/ 2282692 w 3049294"/>
                  <a:gd name="connsiteY15" fmla="*/ 47451 h 1847492"/>
                  <a:gd name="connsiteX16" fmla="*/ 2530476 w 3049294"/>
                  <a:gd name="connsiteY16" fmla="*/ 48829 h 1847492"/>
                  <a:gd name="connsiteX17" fmla="*/ 2751035 w 3049294"/>
                  <a:gd name="connsiteY17" fmla="*/ 191159 h 1847492"/>
                  <a:gd name="connsiteX18" fmla="*/ 2916798 w 3049294"/>
                  <a:gd name="connsiteY18" fmla="*/ 373120 h 1847492"/>
                  <a:gd name="connsiteX19" fmla="*/ 2989858 w 3049294"/>
                  <a:gd name="connsiteY19" fmla="*/ 472716 h 1847492"/>
                  <a:gd name="connsiteX20" fmla="*/ 3048444 w 3049294"/>
                  <a:gd name="connsiteY20" fmla="*/ 568866 h 1847492"/>
                  <a:gd name="connsiteX21" fmla="*/ 2970904 w 3049294"/>
                  <a:gd name="connsiteY21" fmla="*/ 678456 h 1847492"/>
                  <a:gd name="connsiteX22" fmla="*/ 2879579 w 3049294"/>
                  <a:gd name="connsiteY22" fmla="*/ 809068 h 1847492"/>
                  <a:gd name="connsiteX23" fmla="*/ 2670393 w 3049294"/>
                  <a:gd name="connsiteY23" fmla="*/ 1117506 h 1847492"/>
                  <a:gd name="connsiteX24" fmla="*/ 2459828 w 3049294"/>
                  <a:gd name="connsiteY24" fmla="*/ 1490044 h 18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49294" h="1847492">
                    <a:moveTo>
                      <a:pt x="2459828" y="1490044"/>
                    </a:moveTo>
                    <a:cubicBezTo>
                      <a:pt x="2384155" y="1609448"/>
                      <a:pt x="2285671" y="1754510"/>
                      <a:pt x="2209141" y="1833928"/>
                    </a:cubicBezTo>
                    <a:cubicBezTo>
                      <a:pt x="1820664" y="1854433"/>
                      <a:pt x="863704" y="1848588"/>
                      <a:pt x="10072" y="1836735"/>
                    </a:cubicBezTo>
                    <a:cubicBezTo>
                      <a:pt x="5433" y="1190939"/>
                      <a:pt x="-3009" y="773439"/>
                      <a:pt x="1091" y="147270"/>
                    </a:cubicBezTo>
                    <a:cubicBezTo>
                      <a:pt x="175248" y="186368"/>
                      <a:pt x="247545" y="285336"/>
                      <a:pt x="319374" y="340381"/>
                    </a:cubicBezTo>
                    <a:cubicBezTo>
                      <a:pt x="360384" y="381391"/>
                      <a:pt x="396225" y="431706"/>
                      <a:pt x="432065" y="477541"/>
                    </a:cubicBezTo>
                    <a:cubicBezTo>
                      <a:pt x="448607" y="498563"/>
                      <a:pt x="434822" y="528890"/>
                      <a:pt x="448952" y="548878"/>
                    </a:cubicBezTo>
                    <a:cubicBezTo>
                      <a:pt x="461014" y="565420"/>
                      <a:pt x="489962" y="573346"/>
                      <a:pt x="507193" y="583340"/>
                    </a:cubicBezTo>
                    <a:lnTo>
                      <a:pt x="605411" y="640203"/>
                    </a:lnTo>
                    <a:cubicBezTo>
                      <a:pt x="736368" y="716365"/>
                      <a:pt x="864223" y="784600"/>
                      <a:pt x="1007586" y="834915"/>
                    </a:cubicBezTo>
                    <a:cubicBezTo>
                      <a:pt x="1119933" y="874202"/>
                      <a:pt x="1236761" y="899015"/>
                      <a:pt x="1354622" y="916591"/>
                    </a:cubicBezTo>
                    <a:cubicBezTo>
                      <a:pt x="1468347" y="933477"/>
                      <a:pt x="1588621" y="930376"/>
                      <a:pt x="1700279" y="954499"/>
                    </a:cubicBezTo>
                    <a:cubicBezTo>
                      <a:pt x="1739221" y="962770"/>
                      <a:pt x="1765757" y="937957"/>
                      <a:pt x="1792982" y="917969"/>
                    </a:cubicBezTo>
                    <a:cubicBezTo>
                      <a:pt x="1858805" y="869722"/>
                      <a:pt x="1893957" y="802865"/>
                      <a:pt x="1934967" y="733940"/>
                    </a:cubicBezTo>
                    <a:cubicBezTo>
                      <a:pt x="1980113" y="658468"/>
                      <a:pt x="2023190" y="581961"/>
                      <a:pt x="2064545" y="504421"/>
                    </a:cubicBezTo>
                    <a:cubicBezTo>
                      <a:pt x="2144498" y="355199"/>
                      <a:pt x="2207909" y="199085"/>
                      <a:pt x="2282692" y="47451"/>
                    </a:cubicBezTo>
                    <a:cubicBezTo>
                      <a:pt x="2327493" y="-43874"/>
                      <a:pt x="2460517" y="19536"/>
                      <a:pt x="2530476" y="48829"/>
                    </a:cubicBezTo>
                    <a:cubicBezTo>
                      <a:pt x="2611807" y="82602"/>
                      <a:pt x="2685901" y="132573"/>
                      <a:pt x="2751035" y="191159"/>
                    </a:cubicBezTo>
                    <a:cubicBezTo>
                      <a:pt x="2812378" y="245954"/>
                      <a:pt x="2866483" y="308331"/>
                      <a:pt x="2916798" y="373120"/>
                    </a:cubicBezTo>
                    <a:cubicBezTo>
                      <a:pt x="2941956" y="405859"/>
                      <a:pt x="2966080" y="439288"/>
                      <a:pt x="2989858" y="472716"/>
                    </a:cubicBezTo>
                    <a:cubicBezTo>
                      <a:pt x="3002265" y="489947"/>
                      <a:pt x="3056715" y="547499"/>
                      <a:pt x="3048444" y="568866"/>
                    </a:cubicBezTo>
                    <a:cubicBezTo>
                      <a:pt x="3032592" y="610565"/>
                      <a:pt x="2996062" y="642271"/>
                      <a:pt x="2970904" y="678456"/>
                    </a:cubicBezTo>
                    <a:lnTo>
                      <a:pt x="2879579" y="809068"/>
                    </a:lnTo>
                    <a:cubicBezTo>
                      <a:pt x="2810654" y="912455"/>
                      <a:pt x="2736560" y="1012396"/>
                      <a:pt x="2670393" y="1117506"/>
                    </a:cubicBezTo>
                    <a:cubicBezTo>
                      <a:pt x="2594920" y="1237779"/>
                      <a:pt x="2516691" y="1360121"/>
                      <a:pt x="2459828" y="1490044"/>
                    </a:cubicBezTo>
                    <a:close/>
                  </a:path>
                </a:pathLst>
              </a:custGeom>
              <a:solidFill>
                <a:srgbClr val="000000"/>
              </a:solidFill>
              <a:ln w="3438" cap="flat">
                <a:noFill/>
                <a:prstDash val="solid"/>
                <a:miter/>
              </a:ln>
            </p:spPr>
            <p:txBody>
              <a:bodyPr rtlCol="0" anchor="ctr"/>
              <a:lstStyle/>
              <a:p>
                <a:endParaRPr lang="en-US" dirty="0"/>
              </a:p>
            </p:txBody>
          </p:sp>
          <p:sp>
            <p:nvSpPr>
              <p:cNvPr id="60" name="Freeform: Shape 11">
                <a:extLst>
                  <a:ext uri="{FF2B5EF4-FFF2-40B4-BE49-F238E27FC236}">
                    <a16:creationId xmlns:a16="http://schemas.microsoft.com/office/drawing/2014/main" id="{4307BDD7-40EF-445C-98D5-797D526B6483}"/>
                  </a:ext>
                </a:extLst>
              </p:cNvPr>
              <p:cNvSpPr/>
              <p:nvPr/>
            </p:nvSpPr>
            <p:spPr>
              <a:xfrm>
                <a:off x="7145627" y="3337195"/>
                <a:ext cx="930482" cy="1464649"/>
              </a:xfrm>
              <a:custGeom>
                <a:avLst/>
                <a:gdLst>
                  <a:gd name="connsiteX0" fmla="*/ 897402 w 930482"/>
                  <a:gd name="connsiteY0" fmla="*/ 873838 h 1464648"/>
                  <a:gd name="connsiteX1" fmla="*/ 793671 w 930482"/>
                  <a:gd name="connsiteY1" fmla="*/ 1069240 h 1464648"/>
                  <a:gd name="connsiteX2" fmla="*/ 603439 w 930482"/>
                  <a:gd name="connsiteY2" fmla="*/ 1334255 h 1464648"/>
                  <a:gd name="connsiteX3" fmla="*/ 568632 w 930482"/>
                  <a:gd name="connsiteY3" fmla="*/ 1464867 h 1464648"/>
                  <a:gd name="connsiteX4" fmla="*/ 547954 w 930482"/>
                  <a:gd name="connsiteY4" fmla="*/ 1460043 h 1464648"/>
                  <a:gd name="connsiteX5" fmla="*/ 387015 w 930482"/>
                  <a:gd name="connsiteY5" fmla="*/ 1371130 h 1464648"/>
                  <a:gd name="connsiteX6" fmla="*/ 238827 w 930482"/>
                  <a:gd name="connsiteY6" fmla="*/ 1317369 h 1464648"/>
                  <a:gd name="connsiteX7" fmla="*/ 126136 w 930482"/>
                  <a:gd name="connsiteY7" fmla="*/ 1308753 h 1464648"/>
                  <a:gd name="connsiteX8" fmla="*/ 54109 w 930482"/>
                  <a:gd name="connsiteY8" fmla="*/ 1173661 h 1464648"/>
                  <a:gd name="connsiteX9" fmla="*/ 4 w 930482"/>
                  <a:gd name="connsiteY9" fmla="*/ 913815 h 1464648"/>
                  <a:gd name="connsiteX10" fmla="*/ 23438 w 930482"/>
                  <a:gd name="connsiteY10" fmla="*/ 783892 h 1464648"/>
                  <a:gd name="connsiteX11" fmla="*/ 51697 w 930482"/>
                  <a:gd name="connsiteY11" fmla="*/ 406185 h 1464648"/>
                  <a:gd name="connsiteX12" fmla="*/ 54454 w 930482"/>
                  <a:gd name="connsiteY12" fmla="*/ 396191 h 1464648"/>
                  <a:gd name="connsiteX13" fmla="*/ 99255 w 930482"/>
                  <a:gd name="connsiteY13" fmla="*/ 389987 h 1464648"/>
                  <a:gd name="connsiteX14" fmla="*/ 160943 w 930482"/>
                  <a:gd name="connsiteY14" fmla="*/ 415145 h 1464648"/>
                  <a:gd name="connsiteX15" fmla="*/ 191269 w 930482"/>
                  <a:gd name="connsiteY15" fmla="*/ 492685 h 1464648"/>
                  <a:gd name="connsiteX16" fmla="*/ 206433 w 930482"/>
                  <a:gd name="connsiteY16" fmla="*/ 640873 h 1464648"/>
                  <a:gd name="connsiteX17" fmla="*/ 207122 w 930482"/>
                  <a:gd name="connsiteY17" fmla="*/ 710832 h 1464648"/>
                  <a:gd name="connsiteX18" fmla="*/ 207811 w 930482"/>
                  <a:gd name="connsiteY18" fmla="*/ 774242 h 1464648"/>
                  <a:gd name="connsiteX19" fmla="*/ 246065 w 930482"/>
                  <a:gd name="connsiteY19" fmla="*/ 673612 h 1464648"/>
                  <a:gd name="connsiteX20" fmla="*/ 361513 w 930482"/>
                  <a:gd name="connsiteY20" fmla="*/ 376547 h 1464648"/>
                  <a:gd name="connsiteX21" fmla="*/ 472482 w 930482"/>
                  <a:gd name="connsiteY21" fmla="*/ 93611 h 1464648"/>
                  <a:gd name="connsiteX22" fmla="*/ 522452 w 930482"/>
                  <a:gd name="connsiteY22" fmla="*/ 20207 h 1464648"/>
                  <a:gd name="connsiteX23" fmla="*/ 573457 w 930482"/>
                  <a:gd name="connsiteY23" fmla="*/ 1252 h 1464648"/>
                  <a:gd name="connsiteX24" fmla="*/ 606540 w 930482"/>
                  <a:gd name="connsiteY24" fmla="*/ 119458 h 1464648"/>
                  <a:gd name="connsiteX25" fmla="*/ 578970 w 930482"/>
                  <a:gd name="connsiteY25" fmla="*/ 237319 h 1464648"/>
                  <a:gd name="connsiteX26" fmla="*/ 528656 w 930482"/>
                  <a:gd name="connsiteY26" fmla="*/ 414800 h 1464648"/>
                  <a:gd name="connsiteX27" fmla="*/ 506600 w 930482"/>
                  <a:gd name="connsiteY27" fmla="*/ 586423 h 1464648"/>
                  <a:gd name="connsiteX28" fmla="*/ 518317 w 930482"/>
                  <a:gd name="connsiteY28" fmla="*/ 602275 h 1464648"/>
                  <a:gd name="connsiteX29" fmla="*/ 532102 w 930482"/>
                  <a:gd name="connsiteY29" fmla="*/ 589869 h 1464648"/>
                  <a:gd name="connsiteX30" fmla="*/ 626528 w 930482"/>
                  <a:gd name="connsiteY30" fmla="*/ 480279 h 1464648"/>
                  <a:gd name="connsiteX31" fmla="*/ 718888 w 930482"/>
                  <a:gd name="connsiteY31" fmla="*/ 415145 h 1464648"/>
                  <a:gd name="connsiteX32" fmla="*/ 778852 w 930482"/>
                  <a:gd name="connsiteY32" fmla="*/ 453398 h 1464648"/>
                  <a:gd name="connsiteX33" fmla="*/ 781954 w 930482"/>
                  <a:gd name="connsiteY33" fmla="*/ 508193 h 1464648"/>
                  <a:gd name="connsiteX34" fmla="*/ 761276 w 930482"/>
                  <a:gd name="connsiteY34" fmla="*/ 559887 h 1464648"/>
                  <a:gd name="connsiteX35" fmla="*/ 839850 w 930482"/>
                  <a:gd name="connsiteY35" fmla="*/ 538520 h 1464648"/>
                  <a:gd name="connsiteX36" fmla="*/ 887753 w 930482"/>
                  <a:gd name="connsiteY36" fmla="*/ 610202 h 1464648"/>
                  <a:gd name="connsiteX37" fmla="*/ 870866 w 930482"/>
                  <a:gd name="connsiteY37" fmla="*/ 697736 h 1464648"/>
                  <a:gd name="connsiteX38" fmla="*/ 931520 w 930482"/>
                  <a:gd name="connsiteY38" fmla="*/ 770451 h 1464648"/>
                  <a:gd name="connsiteX39" fmla="*/ 897402 w 930482"/>
                  <a:gd name="connsiteY39" fmla="*/ 873838 h 1464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30482" h="1464648">
                    <a:moveTo>
                      <a:pt x="897402" y="873838"/>
                    </a:moveTo>
                    <a:cubicBezTo>
                      <a:pt x="862595" y="938283"/>
                      <a:pt x="832613" y="1006518"/>
                      <a:pt x="793671" y="1069240"/>
                    </a:cubicBezTo>
                    <a:cubicBezTo>
                      <a:pt x="736119" y="1162633"/>
                      <a:pt x="668572" y="1247065"/>
                      <a:pt x="603439" y="1334255"/>
                    </a:cubicBezTo>
                    <a:cubicBezTo>
                      <a:pt x="584140" y="1360102"/>
                      <a:pt x="595168" y="1453150"/>
                      <a:pt x="568632" y="1464867"/>
                    </a:cubicBezTo>
                    <a:cubicBezTo>
                      <a:pt x="560361" y="1468314"/>
                      <a:pt x="554502" y="1463833"/>
                      <a:pt x="547954" y="1460043"/>
                    </a:cubicBezTo>
                    <a:cubicBezTo>
                      <a:pt x="494538" y="1429716"/>
                      <a:pt x="442155" y="1398355"/>
                      <a:pt x="387015" y="1371130"/>
                    </a:cubicBezTo>
                    <a:cubicBezTo>
                      <a:pt x="339802" y="1347695"/>
                      <a:pt x="291210" y="1326329"/>
                      <a:pt x="238827" y="1317369"/>
                    </a:cubicBezTo>
                    <a:cubicBezTo>
                      <a:pt x="201608" y="1311165"/>
                      <a:pt x="164044" y="1304962"/>
                      <a:pt x="126136" y="1308753"/>
                    </a:cubicBezTo>
                    <a:cubicBezTo>
                      <a:pt x="92707" y="1312199"/>
                      <a:pt x="63759" y="1200197"/>
                      <a:pt x="54109" y="1173661"/>
                    </a:cubicBezTo>
                    <a:cubicBezTo>
                      <a:pt x="24472" y="1090262"/>
                      <a:pt x="-341" y="1003072"/>
                      <a:pt x="4" y="913815"/>
                    </a:cubicBezTo>
                    <a:cubicBezTo>
                      <a:pt x="4" y="869358"/>
                      <a:pt x="15167" y="827314"/>
                      <a:pt x="23438" y="783892"/>
                    </a:cubicBezTo>
                    <a:cubicBezTo>
                      <a:pt x="47217" y="659827"/>
                      <a:pt x="47561" y="532317"/>
                      <a:pt x="51697" y="406185"/>
                    </a:cubicBezTo>
                    <a:cubicBezTo>
                      <a:pt x="51697" y="402739"/>
                      <a:pt x="53076" y="399292"/>
                      <a:pt x="54454" y="396191"/>
                    </a:cubicBezTo>
                    <a:cubicBezTo>
                      <a:pt x="58934" y="386886"/>
                      <a:pt x="90295" y="389987"/>
                      <a:pt x="99255" y="389987"/>
                    </a:cubicBezTo>
                    <a:cubicBezTo>
                      <a:pt x="123723" y="390332"/>
                      <a:pt x="144401" y="395157"/>
                      <a:pt x="160943" y="415145"/>
                    </a:cubicBezTo>
                    <a:cubicBezTo>
                      <a:pt x="179208" y="436512"/>
                      <a:pt x="186100" y="465115"/>
                      <a:pt x="191269" y="492685"/>
                    </a:cubicBezTo>
                    <a:cubicBezTo>
                      <a:pt x="200574" y="541622"/>
                      <a:pt x="205744" y="591247"/>
                      <a:pt x="206433" y="640873"/>
                    </a:cubicBezTo>
                    <a:cubicBezTo>
                      <a:pt x="206777" y="664308"/>
                      <a:pt x="205744" y="687742"/>
                      <a:pt x="207122" y="710832"/>
                    </a:cubicBezTo>
                    <a:cubicBezTo>
                      <a:pt x="207811" y="729441"/>
                      <a:pt x="214015" y="756322"/>
                      <a:pt x="207811" y="774242"/>
                    </a:cubicBezTo>
                    <a:cubicBezTo>
                      <a:pt x="218495" y="744260"/>
                      <a:pt x="232280" y="708764"/>
                      <a:pt x="246065" y="673612"/>
                    </a:cubicBezTo>
                    <a:cubicBezTo>
                      <a:pt x="284662" y="574705"/>
                      <a:pt x="322915" y="475454"/>
                      <a:pt x="361513" y="376547"/>
                    </a:cubicBezTo>
                    <a:cubicBezTo>
                      <a:pt x="398388" y="282465"/>
                      <a:pt x="429404" y="184937"/>
                      <a:pt x="472482" y="93611"/>
                    </a:cubicBezTo>
                    <a:cubicBezTo>
                      <a:pt x="485233" y="66731"/>
                      <a:pt x="499707" y="40539"/>
                      <a:pt x="522452" y="20207"/>
                    </a:cubicBezTo>
                    <a:cubicBezTo>
                      <a:pt x="536237" y="7800"/>
                      <a:pt x="553813" y="-3917"/>
                      <a:pt x="573457" y="1252"/>
                    </a:cubicBezTo>
                    <a:cubicBezTo>
                      <a:pt x="620325" y="13659"/>
                      <a:pt x="611710" y="84307"/>
                      <a:pt x="606540" y="119458"/>
                    </a:cubicBezTo>
                    <a:cubicBezTo>
                      <a:pt x="600682" y="159434"/>
                      <a:pt x="591377" y="198722"/>
                      <a:pt x="578970" y="237319"/>
                    </a:cubicBezTo>
                    <a:cubicBezTo>
                      <a:pt x="560705" y="294182"/>
                      <a:pt x="543819" y="355525"/>
                      <a:pt x="528656" y="414800"/>
                    </a:cubicBezTo>
                    <a:cubicBezTo>
                      <a:pt x="516249" y="463048"/>
                      <a:pt x="484199" y="536797"/>
                      <a:pt x="506600" y="586423"/>
                    </a:cubicBezTo>
                    <a:cubicBezTo>
                      <a:pt x="509357" y="592626"/>
                      <a:pt x="511080" y="601241"/>
                      <a:pt x="518317" y="602275"/>
                    </a:cubicBezTo>
                    <a:cubicBezTo>
                      <a:pt x="524865" y="603309"/>
                      <a:pt x="527966" y="595038"/>
                      <a:pt x="532102" y="589869"/>
                    </a:cubicBezTo>
                    <a:cubicBezTo>
                      <a:pt x="561739" y="551960"/>
                      <a:pt x="592411" y="514741"/>
                      <a:pt x="626528" y="480279"/>
                    </a:cubicBezTo>
                    <a:cubicBezTo>
                      <a:pt x="650652" y="456155"/>
                      <a:pt x="682702" y="415834"/>
                      <a:pt x="718888" y="415145"/>
                    </a:cubicBezTo>
                    <a:cubicBezTo>
                      <a:pt x="744045" y="414800"/>
                      <a:pt x="768513" y="430308"/>
                      <a:pt x="778852" y="453398"/>
                    </a:cubicBezTo>
                    <a:cubicBezTo>
                      <a:pt x="786434" y="470285"/>
                      <a:pt x="786089" y="489928"/>
                      <a:pt x="781954" y="508193"/>
                    </a:cubicBezTo>
                    <a:cubicBezTo>
                      <a:pt x="777818" y="526114"/>
                      <a:pt x="769547" y="543000"/>
                      <a:pt x="761276" y="559887"/>
                    </a:cubicBezTo>
                    <a:cubicBezTo>
                      <a:pt x="774027" y="533351"/>
                      <a:pt x="816071" y="527492"/>
                      <a:pt x="839850" y="538520"/>
                    </a:cubicBezTo>
                    <a:cubicBezTo>
                      <a:pt x="867076" y="550927"/>
                      <a:pt x="884307" y="580219"/>
                      <a:pt x="887753" y="610202"/>
                    </a:cubicBezTo>
                    <a:cubicBezTo>
                      <a:pt x="891199" y="640184"/>
                      <a:pt x="882928" y="670166"/>
                      <a:pt x="870866" y="697736"/>
                    </a:cubicBezTo>
                    <a:cubicBezTo>
                      <a:pt x="915323" y="697391"/>
                      <a:pt x="927729" y="728407"/>
                      <a:pt x="931520" y="770451"/>
                    </a:cubicBezTo>
                    <a:cubicBezTo>
                      <a:pt x="934622" y="810428"/>
                      <a:pt x="915667" y="839721"/>
                      <a:pt x="897402" y="873838"/>
                    </a:cubicBezTo>
                    <a:close/>
                  </a:path>
                </a:pathLst>
              </a:custGeom>
              <a:solidFill>
                <a:srgbClr val="FDB98A"/>
              </a:solidFill>
              <a:ln w="3438" cap="flat">
                <a:noFill/>
                <a:prstDash val="solid"/>
                <a:miter/>
              </a:ln>
            </p:spPr>
            <p:txBody>
              <a:bodyPr rtlCol="0" anchor="ctr"/>
              <a:lstStyle/>
              <a:p>
                <a:endParaRPr lang="en-US" dirty="0"/>
              </a:p>
            </p:txBody>
          </p:sp>
        </p:grpSp>
      </p:grpSp>
      <p:sp>
        <p:nvSpPr>
          <p:cNvPr id="63" name="TextBox 62"/>
          <p:cNvSpPr txBox="1"/>
          <p:nvPr/>
        </p:nvSpPr>
        <p:spPr>
          <a:xfrm>
            <a:off x="983560" y="809984"/>
            <a:ext cx="10985525" cy="5355312"/>
          </a:xfrm>
          <a:prstGeom prst="rect">
            <a:avLst/>
          </a:prstGeom>
          <a:noFill/>
        </p:spPr>
        <p:txBody>
          <a:bodyPr wrap="square" rtlCol="0">
            <a:spAutoFit/>
          </a:bodyPr>
          <a:lstStyle/>
          <a:p>
            <a:pPr lvl="0"/>
            <a:r>
              <a:rPr lang="en-US" b="1" dirty="0"/>
              <a:t>1. Revitalizing Traditional Crafts:</a:t>
            </a:r>
            <a:endParaRPr lang="en-US" dirty="0"/>
          </a:p>
          <a:p>
            <a:r>
              <a:rPr lang="en-US" dirty="0"/>
              <a:t>Creative entrepreneurs in Nagaland often focus on traditional crafts, reviving and sustaining indigenous artistic practices. Initiatives like the Nagaland Handloom and Handicrafts Development Corporation (NHHDC) promoting and marketing traditional Naga handloom products.</a:t>
            </a:r>
          </a:p>
          <a:p>
            <a:pPr lvl="0"/>
            <a:r>
              <a:rPr lang="en-US" b="1" dirty="0"/>
              <a:t>2. Cultural Festivals and Events:</a:t>
            </a:r>
            <a:endParaRPr lang="en-US" dirty="0"/>
          </a:p>
          <a:p>
            <a:r>
              <a:rPr lang="en-US" dirty="0"/>
              <a:t>Creative entrepreneurship contributes to the organization of cultural events, promoting and preserving traditional practices. Hornbill Festival, which showcases Naga cultural heritage through traditional dances, crafts, and music.</a:t>
            </a:r>
          </a:p>
          <a:p>
            <a:pPr lvl="0"/>
            <a:r>
              <a:rPr lang="en-US" b="1" dirty="0"/>
              <a:t>3. Heritage Tourism Initiatives:</a:t>
            </a:r>
            <a:endParaRPr lang="en-US" dirty="0"/>
          </a:p>
          <a:p>
            <a:r>
              <a:rPr lang="en-US" dirty="0"/>
              <a:t>Creative entrepreneurs in the tourism sector can play a role in preserving cultural heritage by promoting responsible tourism. Community-led initiatives offering guided tours to historical and cultural sites, providing income to local communities.</a:t>
            </a:r>
          </a:p>
          <a:p>
            <a:pPr lvl="0"/>
            <a:r>
              <a:rPr lang="en-US" b="1" dirty="0"/>
              <a:t>4. Digital Preservation Efforts:</a:t>
            </a:r>
            <a:endParaRPr lang="en-US" dirty="0"/>
          </a:p>
          <a:p>
            <a:r>
              <a:rPr lang="en-US" dirty="0"/>
              <a:t>Creative entrepreneurs leverage digital platforms to document and preserve traditional knowledge, stories, and art. Online platforms or mobile applications showcasing Naga folk tales, art, and cultural practices.</a:t>
            </a:r>
          </a:p>
          <a:p>
            <a:pPr lvl="0"/>
            <a:r>
              <a:rPr lang="en-US" b="1" dirty="0"/>
              <a:t>5. Skill Development Programs:</a:t>
            </a:r>
            <a:endParaRPr lang="en-US" dirty="0"/>
          </a:p>
          <a:p>
            <a:r>
              <a:rPr lang="en-US" dirty="0"/>
              <a:t>Creative entrepreneurship often involves skill development programs, passing down traditional craftsmanship to younger generations. Artisan training programs that teach traditional weaving, carving, or pottery techniques.</a:t>
            </a:r>
            <a:endParaRPr lang="en-US" sz="1600" dirty="0"/>
          </a:p>
        </p:txBody>
      </p:sp>
    </p:spTree>
    <p:extLst>
      <p:ext uri="{BB962C8B-B14F-4D97-AF65-F5344CB8AC3E}">
        <p14:creationId xmlns:p14="http://schemas.microsoft.com/office/powerpoint/2010/main" val="1147117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009C79-8591-4A58-A9F5-FA2E249DFF61}"/>
              </a:ext>
            </a:extLst>
          </p:cNvPr>
          <p:cNvSpPr>
            <a:spLocks noGrp="1"/>
          </p:cNvSpPr>
          <p:nvPr>
            <p:ph type="body" sz="quarter" idx="10"/>
          </p:nvPr>
        </p:nvSpPr>
        <p:spPr>
          <a:xfrm>
            <a:off x="852913" y="305186"/>
            <a:ext cx="10351906" cy="527327"/>
          </a:xfrm>
        </p:spPr>
        <p:txBody>
          <a:bodyPr/>
          <a:lstStyle/>
          <a:p>
            <a:r>
              <a:rPr lang="en-US" sz="2800" b="1" dirty="0"/>
              <a:t>CHALLENGES AND CONSIDERATIONS FOR PRESERVING CULTURAL HERITAGE</a:t>
            </a:r>
            <a:endParaRPr lang="en-US" sz="2800" dirty="0"/>
          </a:p>
        </p:txBody>
      </p:sp>
      <p:grpSp>
        <p:nvGrpSpPr>
          <p:cNvPr id="61" name="그룹 60">
            <a:extLst>
              <a:ext uri="{FF2B5EF4-FFF2-40B4-BE49-F238E27FC236}">
                <a16:creationId xmlns:a16="http://schemas.microsoft.com/office/drawing/2014/main" id="{0333AC57-3C2E-46E8-BC83-81205D90DC57}"/>
              </a:ext>
            </a:extLst>
          </p:cNvPr>
          <p:cNvGrpSpPr/>
          <p:nvPr/>
        </p:nvGrpSpPr>
        <p:grpSpPr>
          <a:xfrm>
            <a:off x="230756" y="1085193"/>
            <a:ext cx="712799" cy="910417"/>
            <a:chOff x="-9728" y="1359557"/>
            <a:chExt cx="4314722" cy="5510507"/>
          </a:xfrm>
        </p:grpSpPr>
        <p:grpSp>
          <p:nvGrpSpPr>
            <p:cNvPr id="52" name="Group 2">
              <a:extLst>
                <a:ext uri="{FF2B5EF4-FFF2-40B4-BE49-F238E27FC236}">
                  <a16:creationId xmlns:a16="http://schemas.microsoft.com/office/drawing/2014/main" id="{95E958D3-D13E-4F78-ACA0-2F56962AC507}"/>
                </a:ext>
              </a:extLst>
            </p:cNvPr>
            <p:cNvGrpSpPr/>
            <p:nvPr/>
          </p:nvGrpSpPr>
          <p:grpSpPr>
            <a:xfrm>
              <a:off x="217122" y="1359557"/>
              <a:ext cx="3595328" cy="3888592"/>
              <a:chOff x="5277160" y="1526519"/>
              <a:chExt cx="2000337" cy="2522764"/>
            </a:xfrm>
            <a:solidFill>
              <a:schemeClr val="accent1"/>
            </a:solidFill>
          </p:grpSpPr>
          <p:sp>
            <p:nvSpPr>
              <p:cNvPr id="53" name="Arrow: Up 61">
                <a:extLst>
                  <a:ext uri="{FF2B5EF4-FFF2-40B4-BE49-F238E27FC236}">
                    <a16:creationId xmlns:a16="http://schemas.microsoft.com/office/drawing/2014/main" id="{57F0DA6C-12D6-487E-8AAD-0B4167BA4ADB}"/>
                  </a:ext>
                </a:extLst>
              </p:cNvPr>
              <p:cNvSpPr/>
              <p:nvPr/>
            </p:nvSpPr>
            <p:spPr>
              <a:xfrm rot="2141881">
                <a:off x="6997612" y="1526519"/>
                <a:ext cx="279885" cy="1922357"/>
              </a:xfrm>
              <a:custGeom>
                <a:avLst/>
                <a:gdLst>
                  <a:gd name="connsiteX0" fmla="*/ 0 w 268141"/>
                  <a:gd name="connsiteY0" fmla="*/ 291531 h 1886717"/>
                  <a:gd name="connsiteX1" fmla="*/ 134071 w 268141"/>
                  <a:gd name="connsiteY1" fmla="*/ 0 h 1886717"/>
                  <a:gd name="connsiteX2" fmla="*/ 268141 w 268141"/>
                  <a:gd name="connsiteY2" fmla="*/ 291531 h 1886717"/>
                  <a:gd name="connsiteX3" fmla="*/ 185487 w 268141"/>
                  <a:gd name="connsiteY3" fmla="*/ 291531 h 1886717"/>
                  <a:gd name="connsiteX4" fmla="*/ 185487 w 268141"/>
                  <a:gd name="connsiteY4" fmla="*/ 1886717 h 1886717"/>
                  <a:gd name="connsiteX5" fmla="*/ 82654 w 268141"/>
                  <a:gd name="connsiteY5" fmla="*/ 1886717 h 1886717"/>
                  <a:gd name="connsiteX6" fmla="*/ 82654 w 268141"/>
                  <a:gd name="connsiteY6" fmla="*/ 291531 h 1886717"/>
                  <a:gd name="connsiteX7" fmla="*/ 0 w 268141"/>
                  <a:gd name="connsiteY7" fmla="*/ 291531 h 1886717"/>
                  <a:gd name="connsiteX0" fmla="*/ 0 w 268141"/>
                  <a:gd name="connsiteY0" fmla="*/ 291531 h 1886717"/>
                  <a:gd name="connsiteX1" fmla="*/ 134071 w 268141"/>
                  <a:gd name="connsiteY1" fmla="*/ 0 h 1886717"/>
                  <a:gd name="connsiteX2" fmla="*/ 268141 w 268141"/>
                  <a:gd name="connsiteY2" fmla="*/ 291531 h 1886717"/>
                  <a:gd name="connsiteX3" fmla="*/ 185487 w 268141"/>
                  <a:gd name="connsiteY3" fmla="*/ 291531 h 1886717"/>
                  <a:gd name="connsiteX4" fmla="*/ 185487 w 268141"/>
                  <a:gd name="connsiteY4" fmla="*/ 1886717 h 1886717"/>
                  <a:gd name="connsiteX5" fmla="*/ 82654 w 268141"/>
                  <a:gd name="connsiteY5" fmla="*/ 1886717 h 1886717"/>
                  <a:gd name="connsiteX6" fmla="*/ 89774 w 268141"/>
                  <a:gd name="connsiteY6" fmla="*/ 272599 h 1886717"/>
                  <a:gd name="connsiteX7" fmla="*/ 0 w 268141"/>
                  <a:gd name="connsiteY7" fmla="*/ 291531 h 1886717"/>
                  <a:gd name="connsiteX0" fmla="*/ 0 w 269777"/>
                  <a:gd name="connsiteY0" fmla="*/ 289253 h 1886717"/>
                  <a:gd name="connsiteX1" fmla="*/ 135707 w 269777"/>
                  <a:gd name="connsiteY1" fmla="*/ 0 h 1886717"/>
                  <a:gd name="connsiteX2" fmla="*/ 269777 w 269777"/>
                  <a:gd name="connsiteY2" fmla="*/ 291531 h 1886717"/>
                  <a:gd name="connsiteX3" fmla="*/ 187123 w 269777"/>
                  <a:gd name="connsiteY3" fmla="*/ 291531 h 1886717"/>
                  <a:gd name="connsiteX4" fmla="*/ 187123 w 269777"/>
                  <a:gd name="connsiteY4" fmla="*/ 1886717 h 1886717"/>
                  <a:gd name="connsiteX5" fmla="*/ 84290 w 269777"/>
                  <a:gd name="connsiteY5" fmla="*/ 1886717 h 1886717"/>
                  <a:gd name="connsiteX6" fmla="*/ 91410 w 269777"/>
                  <a:gd name="connsiteY6" fmla="*/ 272599 h 1886717"/>
                  <a:gd name="connsiteX7" fmla="*/ 0 w 269777"/>
                  <a:gd name="connsiteY7" fmla="*/ 289253 h 1886717"/>
                  <a:gd name="connsiteX0" fmla="*/ 0 w 279885"/>
                  <a:gd name="connsiteY0" fmla="*/ 289253 h 1886717"/>
                  <a:gd name="connsiteX1" fmla="*/ 135707 w 279885"/>
                  <a:gd name="connsiteY1" fmla="*/ 0 h 1886717"/>
                  <a:gd name="connsiteX2" fmla="*/ 279885 w 279885"/>
                  <a:gd name="connsiteY2" fmla="*/ 291177 h 1886717"/>
                  <a:gd name="connsiteX3" fmla="*/ 187123 w 279885"/>
                  <a:gd name="connsiteY3" fmla="*/ 291531 h 1886717"/>
                  <a:gd name="connsiteX4" fmla="*/ 187123 w 279885"/>
                  <a:gd name="connsiteY4" fmla="*/ 1886717 h 1886717"/>
                  <a:gd name="connsiteX5" fmla="*/ 84290 w 279885"/>
                  <a:gd name="connsiteY5" fmla="*/ 1886717 h 1886717"/>
                  <a:gd name="connsiteX6" fmla="*/ 91410 w 279885"/>
                  <a:gd name="connsiteY6" fmla="*/ 272599 h 1886717"/>
                  <a:gd name="connsiteX7" fmla="*/ 0 w 279885"/>
                  <a:gd name="connsiteY7" fmla="*/ 289253 h 1886717"/>
                  <a:gd name="connsiteX0" fmla="*/ 0 w 279885"/>
                  <a:gd name="connsiteY0" fmla="*/ 289253 h 1886717"/>
                  <a:gd name="connsiteX1" fmla="*/ 135707 w 279885"/>
                  <a:gd name="connsiteY1" fmla="*/ 0 h 1886717"/>
                  <a:gd name="connsiteX2" fmla="*/ 279885 w 279885"/>
                  <a:gd name="connsiteY2" fmla="*/ 291177 h 1886717"/>
                  <a:gd name="connsiteX3" fmla="*/ 185774 w 279885"/>
                  <a:gd name="connsiteY3" fmla="*/ 275232 h 1886717"/>
                  <a:gd name="connsiteX4" fmla="*/ 187123 w 279885"/>
                  <a:gd name="connsiteY4" fmla="*/ 1886717 h 1886717"/>
                  <a:gd name="connsiteX5" fmla="*/ 84290 w 279885"/>
                  <a:gd name="connsiteY5" fmla="*/ 1886717 h 1886717"/>
                  <a:gd name="connsiteX6" fmla="*/ 91410 w 279885"/>
                  <a:gd name="connsiteY6" fmla="*/ 272599 h 1886717"/>
                  <a:gd name="connsiteX7" fmla="*/ 0 w 279885"/>
                  <a:gd name="connsiteY7" fmla="*/ 289253 h 1886717"/>
                  <a:gd name="connsiteX0" fmla="*/ 0 w 279885"/>
                  <a:gd name="connsiteY0" fmla="*/ 289253 h 1886717"/>
                  <a:gd name="connsiteX1" fmla="*/ 135707 w 279885"/>
                  <a:gd name="connsiteY1" fmla="*/ 0 h 1886717"/>
                  <a:gd name="connsiteX2" fmla="*/ 279885 w 279885"/>
                  <a:gd name="connsiteY2" fmla="*/ 291177 h 1886717"/>
                  <a:gd name="connsiteX3" fmla="*/ 185774 w 279885"/>
                  <a:gd name="connsiteY3" fmla="*/ 275232 h 1886717"/>
                  <a:gd name="connsiteX4" fmla="*/ 187123 w 279885"/>
                  <a:gd name="connsiteY4" fmla="*/ 1886717 h 1886717"/>
                  <a:gd name="connsiteX5" fmla="*/ 94905 w 279885"/>
                  <a:gd name="connsiteY5" fmla="*/ 1834190 h 1886717"/>
                  <a:gd name="connsiteX6" fmla="*/ 91410 w 279885"/>
                  <a:gd name="connsiteY6" fmla="*/ 272599 h 1886717"/>
                  <a:gd name="connsiteX7" fmla="*/ 0 w 279885"/>
                  <a:gd name="connsiteY7" fmla="*/ 289253 h 1886717"/>
                  <a:gd name="connsiteX0" fmla="*/ 0 w 279885"/>
                  <a:gd name="connsiteY0" fmla="*/ 289253 h 1886717"/>
                  <a:gd name="connsiteX1" fmla="*/ 135707 w 279885"/>
                  <a:gd name="connsiteY1" fmla="*/ 0 h 1886717"/>
                  <a:gd name="connsiteX2" fmla="*/ 279885 w 279885"/>
                  <a:gd name="connsiteY2" fmla="*/ 291177 h 1886717"/>
                  <a:gd name="connsiteX3" fmla="*/ 185774 w 279885"/>
                  <a:gd name="connsiteY3" fmla="*/ 275232 h 1886717"/>
                  <a:gd name="connsiteX4" fmla="*/ 187123 w 279885"/>
                  <a:gd name="connsiteY4" fmla="*/ 1886717 h 1886717"/>
                  <a:gd name="connsiteX5" fmla="*/ 90485 w 279885"/>
                  <a:gd name="connsiteY5" fmla="*/ 1885721 h 1886717"/>
                  <a:gd name="connsiteX6" fmla="*/ 91410 w 279885"/>
                  <a:gd name="connsiteY6" fmla="*/ 272599 h 1886717"/>
                  <a:gd name="connsiteX7" fmla="*/ 0 w 279885"/>
                  <a:gd name="connsiteY7" fmla="*/ 289253 h 1886717"/>
                  <a:gd name="connsiteX0" fmla="*/ 0 w 279885"/>
                  <a:gd name="connsiteY0" fmla="*/ 289253 h 1902443"/>
                  <a:gd name="connsiteX1" fmla="*/ 135707 w 279885"/>
                  <a:gd name="connsiteY1" fmla="*/ 0 h 1902443"/>
                  <a:gd name="connsiteX2" fmla="*/ 279885 w 279885"/>
                  <a:gd name="connsiteY2" fmla="*/ 291177 h 1902443"/>
                  <a:gd name="connsiteX3" fmla="*/ 185774 w 279885"/>
                  <a:gd name="connsiteY3" fmla="*/ 275232 h 1902443"/>
                  <a:gd name="connsiteX4" fmla="*/ 160430 w 279885"/>
                  <a:gd name="connsiteY4" fmla="*/ 1902443 h 1902443"/>
                  <a:gd name="connsiteX5" fmla="*/ 90485 w 279885"/>
                  <a:gd name="connsiteY5" fmla="*/ 1885721 h 1902443"/>
                  <a:gd name="connsiteX6" fmla="*/ 91410 w 279885"/>
                  <a:gd name="connsiteY6" fmla="*/ 272599 h 1902443"/>
                  <a:gd name="connsiteX7" fmla="*/ 0 w 279885"/>
                  <a:gd name="connsiteY7" fmla="*/ 289253 h 1902443"/>
                  <a:gd name="connsiteX0" fmla="*/ 0 w 279885"/>
                  <a:gd name="connsiteY0" fmla="*/ 289253 h 1902443"/>
                  <a:gd name="connsiteX1" fmla="*/ 135707 w 279885"/>
                  <a:gd name="connsiteY1" fmla="*/ 0 h 1902443"/>
                  <a:gd name="connsiteX2" fmla="*/ 279885 w 279885"/>
                  <a:gd name="connsiteY2" fmla="*/ 291177 h 1902443"/>
                  <a:gd name="connsiteX3" fmla="*/ 181860 w 279885"/>
                  <a:gd name="connsiteY3" fmla="*/ 274591 h 1902443"/>
                  <a:gd name="connsiteX4" fmla="*/ 160430 w 279885"/>
                  <a:gd name="connsiteY4" fmla="*/ 1902443 h 1902443"/>
                  <a:gd name="connsiteX5" fmla="*/ 90485 w 279885"/>
                  <a:gd name="connsiteY5" fmla="*/ 1885721 h 1902443"/>
                  <a:gd name="connsiteX6" fmla="*/ 91410 w 279885"/>
                  <a:gd name="connsiteY6" fmla="*/ 272599 h 1902443"/>
                  <a:gd name="connsiteX7" fmla="*/ 0 w 279885"/>
                  <a:gd name="connsiteY7" fmla="*/ 289253 h 1902443"/>
                  <a:gd name="connsiteX0" fmla="*/ 0 w 279885"/>
                  <a:gd name="connsiteY0" fmla="*/ 289253 h 1902443"/>
                  <a:gd name="connsiteX1" fmla="*/ 135707 w 279885"/>
                  <a:gd name="connsiteY1" fmla="*/ 0 h 1902443"/>
                  <a:gd name="connsiteX2" fmla="*/ 279885 w 279885"/>
                  <a:gd name="connsiteY2" fmla="*/ 291177 h 1902443"/>
                  <a:gd name="connsiteX3" fmla="*/ 181860 w 279885"/>
                  <a:gd name="connsiteY3" fmla="*/ 274591 h 1902443"/>
                  <a:gd name="connsiteX4" fmla="*/ 160430 w 279885"/>
                  <a:gd name="connsiteY4" fmla="*/ 1902443 h 1902443"/>
                  <a:gd name="connsiteX5" fmla="*/ 90485 w 279885"/>
                  <a:gd name="connsiteY5" fmla="*/ 1885721 h 1902443"/>
                  <a:gd name="connsiteX6" fmla="*/ 91410 w 279885"/>
                  <a:gd name="connsiteY6" fmla="*/ 272599 h 1902443"/>
                  <a:gd name="connsiteX7" fmla="*/ 0 w 279885"/>
                  <a:gd name="connsiteY7" fmla="*/ 289253 h 1902443"/>
                  <a:gd name="connsiteX0" fmla="*/ 0 w 279885"/>
                  <a:gd name="connsiteY0" fmla="*/ 277509 h 1890699"/>
                  <a:gd name="connsiteX1" fmla="*/ 133783 w 279885"/>
                  <a:gd name="connsiteY1" fmla="*/ 0 h 1890699"/>
                  <a:gd name="connsiteX2" fmla="*/ 279885 w 279885"/>
                  <a:gd name="connsiteY2" fmla="*/ 279433 h 1890699"/>
                  <a:gd name="connsiteX3" fmla="*/ 181860 w 279885"/>
                  <a:gd name="connsiteY3" fmla="*/ 262847 h 1890699"/>
                  <a:gd name="connsiteX4" fmla="*/ 160430 w 279885"/>
                  <a:gd name="connsiteY4" fmla="*/ 1890699 h 1890699"/>
                  <a:gd name="connsiteX5" fmla="*/ 90485 w 279885"/>
                  <a:gd name="connsiteY5" fmla="*/ 1873977 h 1890699"/>
                  <a:gd name="connsiteX6" fmla="*/ 91410 w 279885"/>
                  <a:gd name="connsiteY6" fmla="*/ 260855 h 1890699"/>
                  <a:gd name="connsiteX7" fmla="*/ 0 w 279885"/>
                  <a:gd name="connsiteY7" fmla="*/ 277509 h 1890699"/>
                  <a:gd name="connsiteX0" fmla="*/ 0 w 279885"/>
                  <a:gd name="connsiteY0" fmla="*/ 277509 h 1890699"/>
                  <a:gd name="connsiteX1" fmla="*/ 133783 w 279885"/>
                  <a:gd name="connsiteY1" fmla="*/ 0 h 1890699"/>
                  <a:gd name="connsiteX2" fmla="*/ 154830 w 279885"/>
                  <a:gd name="connsiteY2" fmla="*/ 41628 h 1890699"/>
                  <a:gd name="connsiteX3" fmla="*/ 279885 w 279885"/>
                  <a:gd name="connsiteY3" fmla="*/ 279433 h 1890699"/>
                  <a:gd name="connsiteX4" fmla="*/ 181860 w 279885"/>
                  <a:gd name="connsiteY4" fmla="*/ 262847 h 1890699"/>
                  <a:gd name="connsiteX5" fmla="*/ 160430 w 279885"/>
                  <a:gd name="connsiteY5" fmla="*/ 1890699 h 1890699"/>
                  <a:gd name="connsiteX6" fmla="*/ 90485 w 279885"/>
                  <a:gd name="connsiteY6" fmla="*/ 1873977 h 1890699"/>
                  <a:gd name="connsiteX7" fmla="*/ 91410 w 279885"/>
                  <a:gd name="connsiteY7" fmla="*/ 260855 h 1890699"/>
                  <a:gd name="connsiteX8" fmla="*/ 0 w 279885"/>
                  <a:gd name="connsiteY8" fmla="*/ 277509 h 1890699"/>
                  <a:gd name="connsiteX0" fmla="*/ 0 w 279885"/>
                  <a:gd name="connsiteY0" fmla="*/ 277509 h 1890699"/>
                  <a:gd name="connsiteX1" fmla="*/ 133783 w 279885"/>
                  <a:gd name="connsiteY1" fmla="*/ 0 h 1890699"/>
                  <a:gd name="connsiteX2" fmla="*/ 157682 w 279885"/>
                  <a:gd name="connsiteY2" fmla="*/ 11948 h 1890699"/>
                  <a:gd name="connsiteX3" fmla="*/ 279885 w 279885"/>
                  <a:gd name="connsiteY3" fmla="*/ 279433 h 1890699"/>
                  <a:gd name="connsiteX4" fmla="*/ 181860 w 279885"/>
                  <a:gd name="connsiteY4" fmla="*/ 262847 h 1890699"/>
                  <a:gd name="connsiteX5" fmla="*/ 160430 w 279885"/>
                  <a:gd name="connsiteY5" fmla="*/ 1890699 h 1890699"/>
                  <a:gd name="connsiteX6" fmla="*/ 90485 w 279885"/>
                  <a:gd name="connsiteY6" fmla="*/ 1873977 h 1890699"/>
                  <a:gd name="connsiteX7" fmla="*/ 91410 w 279885"/>
                  <a:gd name="connsiteY7" fmla="*/ 260855 h 1890699"/>
                  <a:gd name="connsiteX8" fmla="*/ 0 w 279885"/>
                  <a:gd name="connsiteY8" fmla="*/ 277509 h 1890699"/>
                  <a:gd name="connsiteX0" fmla="*/ 0 w 279885"/>
                  <a:gd name="connsiteY0" fmla="*/ 277509 h 1890699"/>
                  <a:gd name="connsiteX1" fmla="*/ 133783 w 279885"/>
                  <a:gd name="connsiteY1" fmla="*/ 0 h 1890699"/>
                  <a:gd name="connsiteX2" fmla="*/ 158964 w 279885"/>
                  <a:gd name="connsiteY2" fmla="*/ 4119 h 1890699"/>
                  <a:gd name="connsiteX3" fmla="*/ 279885 w 279885"/>
                  <a:gd name="connsiteY3" fmla="*/ 279433 h 1890699"/>
                  <a:gd name="connsiteX4" fmla="*/ 181860 w 279885"/>
                  <a:gd name="connsiteY4" fmla="*/ 262847 h 1890699"/>
                  <a:gd name="connsiteX5" fmla="*/ 160430 w 279885"/>
                  <a:gd name="connsiteY5" fmla="*/ 1890699 h 1890699"/>
                  <a:gd name="connsiteX6" fmla="*/ 90485 w 279885"/>
                  <a:gd name="connsiteY6" fmla="*/ 1873977 h 1890699"/>
                  <a:gd name="connsiteX7" fmla="*/ 91410 w 279885"/>
                  <a:gd name="connsiteY7" fmla="*/ 260855 h 1890699"/>
                  <a:gd name="connsiteX8" fmla="*/ 0 w 279885"/>
                  <a:gd name="connsiteY8" fmla="*/ 277509 h 1890699"/>
                  <a:gd name="connsiteX0" fmla="*/ 0 w 286373"/>
                  <a:gd name="connsiteY0" fmla="*/ 302766 h 1915956"/>
                  <a:gd name="connsiteX1" fmla="*/ 133783 w 286373"/>
                  <a:gd name="connsiteY1" fmla="*/ 25257 h 1915956"/>
                  <a:gd name="connsiteX2" fmla="*/ 286373 w 286373"/>
                  <a:gd name="connsiteY2" fmla="*/ 0 h 1915956"/>
                  <a:gd name="connsiteX3" fmla="*/ 279885 w 286373"/>
                  <a:gd name="connsiteY3" fmla="*/ 304690 h 1915956"/>
                  <a:gd name="connsiteX4" fmla="*/ 181860 w 286373"/>
                  <a:gd name="connsiteY4" fmla="*/ 288104 h 1915956"/>
                  <a:gd name="connsiteX5" fmla="*/ 160430 w 286373"/>
                  <a:gd name="connsiteY5" fmla="*/ 1915956 h 1915956"/>
                  <a:gd name="connsiteX6" fmla="*/ 90485 w 286373"/>
                  <a:gd name="connsiteY6" fmla="*/ 1899234 h 1915956"/>
                  <a:gd name="connsiteX7" fmla="*/ 91410 w 286373"/>
                  <a:gd name="connsiteY7" fmla="*/ 286112 h 1915956"/>
                  <a:gd name="connsiteX8" fmla="*/ 0 w 286373"/>
                  <a:gd name="connsiteY8" fmla="*/ 302766 h 1915956"/>
                  <a:gd name="connsiteX0" fmla="*/ 0 w 286396"/>
                  <a:gd name="connsiteY0" fmla="*/ 318267 h 1931457"/>
                  <a:gd name="connsiteX1" fmla="*/ 133783 w 286396"/>
                  <a:gd name="connsiteY1" fmla="*/ 40758 h 1931457"/>
                  <a:gd name="connsiteX2" fmla="*/ 286373 w 286396"/>
                  <a:gd name="connsiteY2" fmla="*/ 15501 h 1931457"/>
                  <a:gd name="connsiteX3" fmla="*/ 279885 w 286396"/>
                  <a:gd name="connsiteY3" fmla="*/ 320191 h 1931457"/>
                  <a:gd name="connsiteX4" fmla="*/ 181860 w 286396"/>
                  <a:gd name="connsiteY4" fmla="*/ 303605 h 1931457"/>
                  <a:gd name="connsiteX5" fmla="*/ 160430 w 286396"/>
                  <a:gd name="connsiteY5" fmla="*/ 1931457 h 1931457"/>
                  <a:gd name="connsiteX6" fmla="*/ 90485 w 286396"/>
                  <a:gd name="connsiteY6" fmla="*/ 1914735 h 1931457"/>
                  <a:gd name="connsiteX7" fmla="*/ 91410 w 286396"/>
                  <a:gd name="connsiteY7" fmla="*/ 301613 h 1931457"/>
                  <a:gd name="connsiteX8" fmla="*/ 0 w 286396"/>
                  <a:gd name="connsiteY8" fmla="*/ 318267 h 1931457"/>
                  <a:gd name="connsiteX0" fmla="*/ 0 w 286391"/>
                  <a:gd name="connsiteY0" fmla="*/ 325779 h 1938969"/>
                  <a:gd name="connsiteX1" fmla="*/ 133783 w 286391"/>
                  <a:gd name="connsiteY1" fmla="*/ 48270 h 1938969"/>
                  <a:gd name="connsiteX2" fmla="*/ 286373 w 286391"/>
                  <a:gd name="connsiteY2" fmla="*/ 23013 h 1938969"/>
                  <a:gd name="connsiteX3" fmla="*/ 279885 w 286391"/>
                  <a:gd name="connsiteY3" fmla="*/ 327703 h 1938969"/>
                  <a:gd name="connsiteX4" fmla="*/ 181860 w 286391"/>
                  <a:gd name="connsiteY4" fmla="*/ 311117 h 1938969"/>
                  <a:gd name="connsiteX5" fmla="*/ 160430 w 286391"/>
                  <a:gd name="connsiteY5" fmla="*/ 1938969 h 1938969"/>
                  <a:gd name="connsiteX6" fmla="*/ 90485 w 286391"/>
                  <a:gd name="connsiteY6" fmla="*/ 1922247 h 1938969"/>
                  <a:gd name="connsiteX7" fmla="*/ 91410 w 286391"/>
                  <a:gd name="connsiteY7" fmla="*/ 309125 h 1938969"/>
                  <a:gd name="connsiteX8" fmla="*/ 0 w 286391"/>
                  <a:gd name="connsiteY8" fmla="*/ 325779 h 1938969"/>
                  <a:gd name="connsiteX0" fmla="*/ 0 w 279885"/>
                  <a:gd name="connsiteY0" fmla="*/ 310247 h 1923437"/>
                  <a:gd name="connsiteX1" fmla="*/ 133783 w 279885"/>
                  <a:gd name="connsiteY1" fmla="*/ 32738 h 1923437"/>
                  <a:gd name="connsiteX2" fmla="*/ 177541 w 279885"/>
                  <a:gd name="connsiteY2" fmla="*/ 33870 h 1923437"/>
                  <a:gd name="connsiteX3" fmla="*/ 279885 w 279885"/>
                  <a:gd name="connsiteY3" fmla="*/ 312171 h 1923437"/>
                  <a:gd name="connsiteX4" fmla="*/ 181860 w 279885"/>
                  <a:gd name="connsiteY4" fmla="*/ 295585 h 1923437"/>
                  <a:gd name="connsiteX5" fmla="*/ 160430 w 279885"/>
                  <a:gd name="connsiteY5" fmla="*/ 1923437 h 1923437"/>
                  <a:gd name="connsiteX6" fmla="*/ 90485 w 279885"/>
                  <a:gd name="connsiteY6" fmla="*/ 1906715 h 1923437"/>
                  <a:gd name="connsiteX7" fmla="*/ 91410 w 279885"/>
                  <a:gd name="connsiteY7" fmla="*/ 293593 h 1923437"/>
                  <a:gd name="connsiteX8" fmla="*/ 0 w 279885"/>
                  <a:gd name="connsiteY8" fmla="*/ 310247 h 1923437"/>
                  <a:gd name="connsiteX0" fmla="*/ 0 w 279885"/>
                  <a:gd name="connsiteY0" fmla="*/ 309167 h 1922357"/>
                  <a:gd name="connsiteX1" fmla="*/ 133783 w 279885"/>
                  <a:gd name="connsiteY1" fmla="*/ 31658 h 1922357"/>
                  <a:gd name="connsiteX2" fmla="*/ 177541 w 279885"/>
                  <a:gd name="connsiteY2" fmla="*/ 32790 h 1922357"/>
                  <a:gd name="connsiteX3" fmla="*/ 279885 w 279885"/>
                  <a:gd name="connsiteY3" fmla="*/ 311091 h 1922357"/>
                  <a:gd name="connsiteX4" fmla="*/ 181860 w 279885"/>
                  <a:gd name="connsiteY4" fmla="*/ 294505 h 1922357"/>
                  <a:gd name="connsiteX5" fmla="*/ 160430 w 279885"/>
                  <a:gd name="connsiteY5" fmla="*/ 1922357 h 1922357"/>
                  <a:gd name="connsiteX6" fmla="*/ 90485 w 279885"/>
                  <a:gd name="connsiteY6" fmla="*/ 1905635 h 1922357"/>
                  <a:gd name="connsiteX7" fmla="*/ 91410 w 279885"/>
                  <a:gd name="connsiteY7" fmla="*/ 292513 h 1922357"/>
                  <a:gd name="connsiteX8" fmla="*/ 0 w 279885"/>
                  <a:gd name="connsiteY8" fmla="*/ 309167 h 1922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885" h="1922357">
                    <a:moveTo>
                      <a:pt x="0" y="309167"/>
                    </a:moveTo>
                    <a:cubicBezTo>
                      <a:pt x="39685" y="209830"/>
                      <a:pt x="88547" y="128076"/>
                      <a:pt x="133783" y="31658"/>
                    </a:cubicBezTo>
                    <a:cubicBezTo>
                      <a:pt x="154544" y="-13848"/>
                      <a:pt x="160780" y="-7470"/>
                      <a:pt x="177541" y="32790"/>
                    </a:cubicBezTo>
                    <a:lnTo>
                      <a:pt x="279885" y="311091"/>
                    </a:lnTo>
                    <a:lnTo>
                      <a:pt x="181860" y="294505"/>
                    </a:lnTo>
                    <a:cubicBezTo>
                      <a:pt x="182310" y="831667"/>
                      <a:pt x="159980" y="1385195"/>
                      <a:pt x="160430" y="1922357"/>
                    </a:cubicBezTo>
                    <a:lnTo>
                      <a:pt x="90485" y="1905635"/>
                    </a:lnTo>
                    <a:cubicBezTo>
                      <a:pt x="92858" y="1367596"/>
                      <a:pt x="89037" y="830552"/>
                      <a:pt x="91410" y="292513"/>
                    </a:cubicBezTo>
                    <a:lnTo>
                      <a:pt x="0" y="30916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rapezoid 5">
                <a:extLst>
                  <a:ext uri="{FF2B5EF4-FFF2-40B4-BE49-F238E27FC236}">
                    <a16:creationId xmlns:a16="http://schemas.microsoft.com/office/drawing/2014/main" id="{9AB9266B-0B10-4CEA-A76A-8FA3333BEC09}"/>
                  </a:ext>
                </a:extLst>
              </p:cNvPr>
              <p:cNvSpPr/>
              <p:nvPr/>
            </p:nvSpPr>
            <p:spPr>
              <a:xfrm rot="16365077">
                <a:off x="6298097" y="2888920"/>
                <a:ext cx="73414" cy="683034"/>
              </a:xfrm>
              <a:prstGeom prst="trapezoid">
                <a:avLst>
                  <a:gd name="adj" fmla="val 94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rapezoid 6">
                <a:extLst>
                  <a:ext uri="{FF2B5EF4-FFF2-40B4-BE49-F238E27FC236}">
                    <a16:creationId xmlns:a16="http://schemas.microsoft.com/office/drawing/2014/main" id="{79146291-8CC3-4884-A0B2-89121AB4783A}"/>
                  </a:ext>
                </a:extLst>
              </p:cNvPr>
              <p:cNvSpPr/>
              <p:nvPr/>
            </p:nvSpPr>
            <p:spPr>
              <a:xfrm rot="12169466">
                <a:off x="5847432" y="3173306"/>
                <a:ext cx="60413" cy="875977"/>
              </a:xfrm>
              <a:prstGeom prst="trapezoid">
                <a:avLst>
                  <a:gd name="adj" fmla="val 94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rapezoid 7">
                <a:extLst>
                  <a:ext uri="{FF2B5EF4-FFF2-40B4-BE49-F238E27FC236}">
                    <a16:creationId xmlns:a16="http://schemas.microsoft.com/office/drawing/2014/main" id="{BF57B088-E72E-476C-92C9-25FAE61E5635}"/>
                  </a:ext>
                </a:extLst>
              </p:cNvPr>
              <p:cNvSpPr/>
              <p:nvPr/>
            </p:nvSpPr>
            <p:spPr>
              <a:xfrm rot="17376167">
                <a:off x="5515957" y="3691934"/>
                <a:ext cx="33897" cy="470877"/>
              </a:xfrm>
              <a:prstGeom prst="trapezoid">
                <a:avLst>
                  <a:gd name="adj" fmla="val 94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rapezoid 8">
                <a:extLst>
                  <a:ext uri="{FF2B5EF4-FFF2-40B4-BE49-F238E27FC236}">
                    <a16:creationId xmlns:a16="http://schemas.microsoft.com/office/drawing/2014/main" id="{E6C4C11B-18D2-4C13-AF92-C62AE27B685E}"/>
                  </a:ext>
                </a:extLst>
              </p:cNvPr>
              <p:cNvSpPr/>
              <p:nvPr/>
            </p:nvSpPr>
            <p:spPr>
              <a:xfrm rot="12369361">
                <a:off x="5277160" y="3834964"/>
                <a:ext cx="49164" cy="116592"/>
              </a:xfrm>
              <a:prstGeom prst="trapezoid">
                <a:avLst>
                  <a:gd name="adj" fmla="val 94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aphic 51">
              <a:extLst>
                <a:ext uri="{FF2B5EF4-FFF2-40B4-BE49-F238E27FC236}">
                  <a16:creationId xmlns:a16="http://schemas.microsoft.com/office/drawing/2014/main" id="{45291D2E-8ACD-4D5F-8A5E-D168541AAD82}"/>
                </a:ext>
              </a:extLst>
            </p:cNvPr>
            <p:cNvGrpSpPr/>
            <p:nvPr/>
          </p:nvGrpSpPr>
          <p:grpSpPr>
            <a:xfrm>
              <a:off x="-9728" y="2438962"/>
              <a:ext cx="4314722" cy="4431102"/>
              <a:chOff x="4877104" y="3337195"/>
              <a:chExt cx="3199005" cy="3285291"/>
            </a:xfrm>
          </p:grpSpPr>
          <p:sp>
            <p:nvSpPr>
              <p:cNvPr id="59" name="Freeform: Shape 10">
                <a:extLst>
                  <a:ext uri="{FF2B5EF4-FFF2-40B4-BE49-F238E27FC236}">
                    <a16:creationId xmlns:a16="http://schemas.microsoft.com/office/drawing/2014/main" id="{491112F9-1255-438E-8BAF-0C3B98CB20C0}"/>
                  </a:ext>
                </a:extLst>
              </p:cNvPr>
              <p:cNvSpPr/>
              <p:nvPr/>
            </p:nvSpPr>
            <p:spPr>
              <a:xfrm>
                <a:off x="4877104" y="4774993"/>
                <a:ext cx="3049295" cy="1847493"/>
              </a:xfrm>
              <a:custGeom>
                <a:avLst/>
                <a:gdLst>
                  <a:gd name="connsiteX0" fmla="*/ 2517670 w 3111946"/>
                  <a:gd name="connsiteY0" fmla="*/ 1502795 h 1836841"/>
                  <a:gd name="connsiteX1" fmla="*/ 2403600 w 3111946"/>
                  <a:gd name="connsiteY1" fmla="*/ 1713704 h 1836841"/>
                  <a:gd name="connsiteX2" fmla="*/ 2329506 w 3111946"/>
                  <a:gd name="connsiteY2" fmla="*/ 1819504 h 1836841"/>
                  <a:gd name="connsiteX3" fmla="*/ 2211990 w 3111946"/>
                  <a:gd name="connsiteY3" fmla="*/ 1836735 h 1836841"/>
                  <a:gd name="connsiteX4" fmla="*/ 1638881 w 3111946"/>
                  <a:gd name="connsiteY4" fmla="*/ 1836735 h 1836841"/>
                  <a:gd name="connsiteX5" fmla="*/ 492320 w 3111946"/>
                  <a:gd name="connsiteY5" fmla="*/ 1836735 h 1836841"/>
                  <a:gd name="connsiteX6" fmla="*/ 22254 w 3111946"/>
                  <a:gd name="connsiteY6" fmla="*/ 1836735 h 1836841"/>
                  <a:gd name="connsiteX7" fmla="*/ 8469 w 3111946"/>
                  <a:gd name="connsiteY7" fmla="*/ 1822950 h 1836841"/>
                  <a:gd name="connsiteX8" fmla="*/ 9158 w 3111946"/>
                  <a:gd name="connsiteY8" fmla="*/ 689484 h 1836841"/>
                  <a:gd name="connsiteX9" fmla="*/ 7091 w 3111946"/>
                  <a:gd name="connsiteY9" fmla="*/ 455485 h 1836841"/>
                  <a:gd name="connsiteX10" fmla="*/ 5368 w 3111946"/>
                  <a:gd name="connsiteY10" fmla="*/ 335556 h 1836841"/>
                  <a:gd name="connsiteX11" fmla="*/ 3644 w 3111946"/>
                  <a:gd name="connsiteY11" fmla="*/ 225621 h 1836841"/>
                  <a:gd name="connsiteX12" fmla="*/ 107031 w 3111946"/>
                  <a:gd name="connsiteY12" fmla="*/ 212181 h 1836841"/>
                  <a:gd name="connsiteX13" fmla="*/ 183882 w 3111946"/>
                  <a:gd name="connsiteY13" fmla="*/ 200119 h 1836841"/>
                  <a:gd name="connsiteX14" fmla="*/ 331726 w 3111946"/>
                  <a:gd name="connsiteY14" fmla="*/ 279727 h 1836841"/>
                  <a:gd name="connsiteX15" fmla="*/ 382041 w 3111946"/>
                  <a:gd name="connsiteY15" fmla="*/ 340381 h 1836841"/>
                  <a:gd name="connsiteX16" fmla="*/ 494732 w 3111946"/>
                  <a:gd name="connsiteY16" fmla="*/ 477541 h 1836841"/>
                  <a:gd name="connsiteX17" fmla="*/ 511619 w 3111946"/>
                  <a:gd name="connsiteY17" fmla="*/ 548878 h 1836841"/>
                  <a:gd name="connsiteX18" fmla="*/ 569860 w 3111946"/>
                  <a:gd name="connsiteY18" fmla="*/ 583340 h 1836841"/>
                  <a:gd name="connsiteX19" fmla="*/ 668078 w 3111946"/>
                  <a:gd name="connsiteY19" fmla="*/ 640203 h 1836841"/>
                  <a:gd name="connsiteX20" fmla="*/ 1070253 w 3111946"/>
                  <a:gd name="connsiteY20" fmla="*/ 834915 h 1836841"/>
                  <a:gd name="connsiteX21" fmla="*/ 1417289 w 3111946"/>
                  <a:gd name="connsiteY21" fmla="*/ 916591 h 1836841"/>
                  <a:gd name="connsiteX22" fmla="*/ 1762946 w 3111946"/>
                  <a:gd name="connsiteY22" fmla="*/ 954499 h 1836841"/>
                  <a:gd name="connsiteX23" fmla="*/ 1855649 w 3111946"/>
                  <a:gd name="connsiteY23" fmla="*/ 917969 h 1836841"/>
                  <a:gd name="connsiteX24" fmla="*/ 1997634 w 3111946"/>
                  <a:gd name="connsiteY24" fmla="*/ 733940 h 1836841"/>
                  <a:gd name="connsiteX25" fmla="*/ 2127212 w 3111946"/>
                  <a:gd name="connsiteY25" fmla="*/ 504421 h 1836841"/>
                  <a:gd name="connsiteX26" fmla="*/ 2345359 w 3111946"/>
                  <a:gd name="connsiteY26" fmla="*/ 47451 h 1836841"/>
                  <a:gd name="connsiteX27" fmla="*/ 2593143 w 3111946"/>
                  <a:gd name="connsiteY27" fmla="*/ 48829 h 1836841"/>
                  <a:gd name="connsiteX28" fmla="*/ 2813702 w 3111946"/>
                  <a:gd name="connsiteY28" fmla="*/ 191159 h 1836841"/>
                  <a:gd name="connsiteX29" fmla="*/ 2979465 w 3111946"/>
                  <a:gd name="connsiteY29" fmla="*/ 373120 h 1836841"/>
                  <a:gd name="connsiteX30" fmla="*/ 3052525 w 3111946"/>
                  <a:gd name="connsiteY30" fmla="*/ 472716 h 1836841"/>
                  <a:gd name="connsiteX31" fmla="*/ 3111111 w 3111946"/>
                  <a:gd name="connsiteY31" fmla="*/ 568866 h 1836841"/>
                  <a:gd name="connsiteX32" fmla="*/ 3033571 w 3111946"/>
                  <a:gd name="connsiteY32" fmla="*/ 678456 h 1836841"/>
                  <a:gd name="connsiteX33" fmla="*/ 2942246 w 3111946"/>
                  <a:gd name="connsiteY33" fmla="*/ 809068 h 1836841"/>
                  <a:gd name="connsiteX34" fmla="*/ 2733060 w 3111946"/>
                  <a:gd name="connsiteY34" fmla="*/ 1117506 h 1836841"/>
                  <a:gd name="connsiteX35" fmla="*/ 2522495 w 3111946"/>
                  <a:gd name="connsiteY35" fmla="*/ 1490044 h 1836841"/>
                  <a:gd name="connsiteX36" fmla="*/ 2517670 w 3111946"/>
                  <a:gd name="connsiteY36" fmla="*/ 1502795 h 1836841"/>
                  <a:gd name="connsiteX0" fmla="*/ 2520800 w 3115091"/>
                  <a:gd name="connsiteY0" fmla="*/ 1502795 h 1839666"/>
                  <a:gd name="connsiteX1" fmla="*/ 2406730 w 3115091"/>
                  <a:gd name="connsiteY1" fmla="*/ 1713704 h 1839666"/>
                  <a:gd name="connsiteX2" fmla="*/ 2332636 w 3115091"/>
                  <a:gd name="connsiteY2" fmla="*/ 1819504 h 1839666"/>
                  <a:gd name="connsiteX3" fmla="*/ 2215120 w 3115091"/>
                  <a:gd name="connsiteY3" fmla="*/ 1836735 h 1839666"/>
                  <a:gd name="connsiteX4" fmla="*/ 1642011 w 3115091"/>
                  <a:gd name="connsiteY4" fmla="*/ 1836735 h 1839666"/>
                  <a:gd name="connsiteX5" fmla="*/ 495450 w 3115091"/>
                  <a:gd name="connsiteY5" fmla="*/ 1836735 h 1839666"/>
                  <a:gd name="connsiteX6" fmla="*/ 25384 w 3115091"/>
                  <a:gd name="connsiteY6" fmla="*/ 1836735 h 1839666"/>
                  <a:gd name="connsiteX7" fmla="*/ 11599 w 3115091"/>
                  <a:gd name="connsiteY7" fmla="*/ 1822950 h 1839666"/>
                  <a:gd name="connsiteX8" fmla="*/ 12288 w 3115091"/>
                  <a:gd name="connsiteY8" fmla="*/ 689484 h 1839666"/>
                  <a:gd name="connsiteX9" fmla="*/ 10221 w 3115091"/>
                  <a:gd name="connsiteY9" fmla="*/ 455485 h 1839666"/>
                  <a:gd name="connsiteX10" fmla="*/ 6774 w 3115091"/>
                  <a:gd name="connsiteY10" fmla="*/ 225621 h 1839666"/>
                  <a:gd name="connsiteX11" fmla="*/ 110161 w 3115091"/>
                  <a:gd name="connsiteY11" fmla="*/ 212181 h 1839666"/>
                  <a:gd name="connsiteX12" fmla="*/ 187012 w 3115091"/>
                  <a:gd name="connsiteY12" fmla="*/ 200119 h 1839666"/>
                  <a:gd name="connsiteX13" fmla="*/ 334856 w 3115091"/>
                  <a:gd name="connsiteY13" fmla="*/ 279727 h 1839666"/>
                  <a:gd name="connsiteX14" fmla="*/ 385171 w 3115091"/>
                  <a:gd name="connsiteY14" fmla="*/ 340381 h 1839666"/>
                  <a:gd name="connsiteX15" fmla="*/ 497862 w 3115091"/>
                  <a:gd name="connsiteY15" fmla="*/ 477541 h 1839666"/>
                  <a:gd name="connsiteX16" fmla="*/ 514749 w 3115091"/>
                  <a:gd name="connsiteY16" fmla="*/ 548878 h 1839666"/>
                  <a:gd name="connsiteX17" fmla="*/ 572990 w 3115091"/>
                  <a:gd name="connsiteY17" fmla="*/ 583340 h 1839666"/>
                  <a:gd name="connsiteX18" fmla="*/ 671208 w 3115091"/>
                  <a:gd name="connsiteY18" fmla="*/ 640203 h 1839666"/>
                  <a:gd name="connsiteX19" fmla="*/ 1073383 w 3115091"/>
                  <a:gd name="connsiteY19" fmla="*/ 834915 h 1839666"/>
                  <a:gd name="connsiteX20" fmla="*/ 1420419 w 3115091"/>
                  <a:gd name="connsiteY20" fmla="*/ 916591 h 1839666"/>
                  <a:gd name="connsiteX21" fmla="*/ 1766076 w 3115091"/>
                  <a:gd name="connsiteY21" fmla="*/ 954499 h 1839666"/>
                  <a:gd name="connsiteX22" fmla="*/ 1858779 w 3115091"/>
                  <a:gd name="connsiteY22" fmla="*/ 917969 h 1839666"/>
                  <a:gd name="connsiteX23" fmla="*/ 2000764 w 3115091"/>
                  <a:gd name="connsiteY23" fmla="*/ 733940 h 1839666"/>
                  <a:gd name="connsiteX24" fmla="*/ 2130342 w 3115091"/>
                  <a:gd name="connsiteY24" fmla="*/ 504421 h 1839666"/>
                  <a:gd name="connsiteX25" fmla="*/ 2348489 w 3115091"/>
                  <a:gd name="connsiteY25" fmla="*/ 47451 h 1839666"/>
                  <a:gd name="connsiteX26" fmla="*/ 2596273 w 3115091"/>
                  <a:gd name="connsiteY26" fmla="*/ 48829 h 1839666"/>
                  <a:gd name="connsiteX27" fmla="*/ 2816832 w 3115091"/>
                  <a:gd name="connsiteY27" fmla="*/ 191159 h 1839666"/>
                  <a:gd name="connsiteX28" fmla="*/ 2982595 w 3115091"/>
                  <a:gd name="connsiteY28" fmla="*/ 373120 h 1839666"/>
                  <a:gd name="connsiteX29" fmla="*/ 3055655 w 3115091"/>
                  <a:gd name="connsiteY29" fmla="*/ 472716 h 1839666"/>
                  <a:gd name="connsiteX30" fmla="*/ 3114241 w 3115091"/>
                  <a:gd name="connsiteY30" fmla="*/ 568866 h 1839666"/>
                  <a:gd name="connsiteX31" fmla="*/ 3036701 w 3115091"/>
                  <a:gd name="connsiteY31" fmla="*/ 678456 h 1839666"/>
                  <a:gd name="connsiteX32" fmla="*/ 2945376 w 3115091"/>
                  <a:gd name="connsiteY32" fmla="*/ 809068 h 1839666"/>
                  <a:gd name="connsiteX33" fmla="*/ 2736190 w 3115091"/>
                  <a:gd name="connsiteY33" fmla="*/ 1117506 h 1839666"/>
                  <a:gd name="connsiteX34" fmla="*/ 2525625 w 3115091"/>
                  <a:gd name="connsiteY34" fmla="*/ 1490044 h 1839666"/>
                  <a:gd name="connsiteX35" fmla="*/ 2520800 w 3115091"/>
                  <a:gd name="connsiteY35" fmla="*/ 1502795 h 1839666"/>
                  <a:gd name="connsiteX0" fmla="*/ 2520211 w 3114502"/>
                  <a:gd name="connsiteY0" fmla="*/ 1502795 h 1839666"/>
                  <a:gd name="connsiteX1" fmla="*/ 2406141 w 3114502"/>
                  <a:gd name="connsiteY1" fmla="*/ 1713704 h 1839666"/>
                  <a:gd name="connsiteX2" fmla="*/ 2332047 w 3114502"/>
                  <a:gd name="connsiteY2" fmla="*/ 1819504 h 1839666"/>
                  <a:gd name="connsiteX3" fmla="*/ 2214531 w 3114502"/>
                  <a:gd name="connsiteY3" fmla="*/ 1836735 h 1839666"/>
                  <a:gd name="connsiteX4" fmla="*/ 1641422 w 3114502"/>
                  <a:gd name="connsiteY4" fmla="*/ 1836735 h 1839666"/>
                  <a:gd name="connsiteX5" fmla="*/ 494861 w 3114502"/>
                  <a:gd name="connsiteY5" fmla="*/ 1836735 h 1839666"/>
                  <a:gd name="connsiteX6" fmla="*/ 24795 w 3114502"/>
                  <a:gd name="connsiteY6" fmla="*/ 1836735 h 1839666"/>
                  <a:gd name="connsiteX7" fmla="*/ 11010 w 3114502"/>
                  <a:gd name="connsiteY7" fmla="*/ 1822950 h 1839666"/>
                  <a:gd name="connsiteX8" fmla="*/ 11699 w 3114502"/>
                  <a:gd name="connsiteY8" fmla="*/ 689484 h 1839666"/>
                  <a:gd name="connsiteX9" fmla="*/ 6185 w 3114502"/>
                  <a:gd name="connsiteY9" fmla="*/ 225621 h 1839666"/>
                  <a:gd name="connsiteX10" fmla="*/ 109572 w 3114502"/>
                  <a:gd name="connsiteY10" fmla="*/ 212181 h 1839666"/>
                  <a:gd name="connsiteX11" fmla="*/ 186423 w 3114502"/>
                  <a:gd name="connsiteY11" fmla="*/ 200119 h 1839666"/>
                  <a:gd name="connsiteX12" fmla="*/ 334267 w 3114502"/>
                  <a:gd name="connsiteY12" fmla="*/ 279727 h 1839666"/>
                  <a:gd name="connsiteX13" fmla="*/ 384582 w 3114502"/>
                  <a:gd name="connsiteY13" fmla="*/ 340381 h 1839666"/>
                  <a:gd name="connsiteX14" fmla="*/ 497273 w 3114502"/>
                  <a:gd name="connsiteY14" fmla="*/ 477541 h 1839666"/>
                  <a:gd name="connsiteX15" fmla="*/ 514160 w 3114502"/>
                  <a:gd name="connsiteY15" fmla="*/ 548878 h 1839666"/>
                  <a:gd name="connsiteX16" fmla="*/ 572401 w 3114502"/>
                  <a:gd name="connsiteY16" fmla="*/ 583340 h 1839666"/>
                  <a:gd name="connsiteX17" fmla="*/ 670619 w 3114502"/>
                  <a:gd name="connsiteY17" fmla="*/ 640203 h 1839666"/>
                  <a:gd name="connsiteX18" fmla="*/ 1072794 w 3114502"/>
                  <a:gd name="connsiteY18" fmla="*/ 834915 h 1839666"/>
                  <a:gd name="connsiteX19" fmla="*/ 1419830 w 3114502"/>
                  <a:gd name="connsiteY19" fmla="*/ 916591 h 1839666"/>
                  <a:gd name="connsiteX20" fmla="*/ 1765487 w 3114502"/>
                  <a:gd name="connsiteY20" fmla="*/ 954499 h 1839666"/>
                  <a:gd name="connsiteX21" fmla="*/ 1858190 w 3114502"/>
                  <a:gd name="connsiteY21" fmla="*/ 917969 h 1839666"/>
                  <a:gd name="connsiteX22" fmla="*/ 2000175 w 3114502"/>
                  <a:gd name="connsiteY22" fmla="*/ 733940 h 1839666"/>
                  <a:gd name="connsiteX23" fmla="*/ 2129753 w 3114502"/>
                  <a:gd name="connsiteY23" fmla="*/ 504421 h 1839666"/>
                  <a:gd name="connsiteX24" fmla="*/ 2347900 w 3114502"/>
                  <a:gd name="connsiteY24" fmla="*/ 47451 h 1839666"/>
                  <a:gd name="connsiteX25" fmla="*/ 2595684 w 3114502"/>
                  <a:gd name="connsiteY25" fmla="*/ 48829 h 1839666"/>
                  <a:gd name="connsiteX26" fmla="*/ 2816243 w 3114502"/>
                  <a:gd name="connsiteY26" fmla="*/ 191159 h 1839666"/>
                  <a:gd name="connsiteX27" fmla="*/ 2982006 w 3114502"/>
                  <a:gd name="connsiteY27" fmla="*/ 373120 h 1839666"/>
                  <a:gd name="connsiteX28" fmla="*/ 3055066 w 3114502"/>
                  <a:gd name="connsiteY28" fmla="*/ 472716 h 1839666"/>
                  <a:gd name="connsiteX29" fmla="*/ 3113652 w 3114502"/>
                  <a:gd name="connsiteY29" fmla="*/ 568866 h 1839666"/>
                  <a:gd name="connsiteX30" fmla="*/ 3036112 w 3114502"/>
                  <a:gd name="connsiteY30" fmla="*/ 678456 h 1839666"/>
                  <a:gd name="connsiteX31" fmla="*/ 2944787 w 3114502"/>
                  <a:gd name="connsiteY31" fmla="*/ 809068 h 1839666"/>
                  <a:gd name="connsiteX32" fmla="*/ 2735601 w 3114502"/>
                  <a:gd name="connsiteY32" fmla="*/ 1117506 h 1839666"/>
                  <a:gd name="connsiteX33" fmla="*/ 2525036 w 3114502"/>
                  <a:gd name="connsiteY33" fmla="*/ 1490044 h 1839666"/>
                  <a:gd name="connsiteX34" fmla="*/ 2520211 w 3114502"/>
                  <a:gd name="connsiteY34" fmla="*/ 1502795 h 1839666"/>
                  <a:gd name="connsiteX0" fmla="*/ 2520815 w 3115106"/>
                  <a:gd name="connsiteY0" fmla="*/ 1502795 h 1839666"/>
                  <a:gd name="connsiteX1" fmla="*/ 2406745 w 3115106"/>
                  <a:gd name="connsiteY1" fmla="*/ 1713704 h 1839666"/>
                  <a:gd name="connsiteX2" fmla="*/ 2332651 w 3115106"/>
                  <a:gd name="connsiteY2" fmla="*/ 1819504 h 1839666"/>
                  <a:gd name="connsiteX3" fmla="*/ 2215135 w 3115106"/>
                  <a:gd name="connsiteY3" fmla="*/ 1836735 h 1839666"/>
                  <a:gd name="connsiteX4" fmla="*/ 1642026 w 3115106"/>
                  <a:gd name="connsiteY4" fmla="*/ 1836735 h 1839666"/>
                  <a:gd name="connsiteX5" fmla="*/ 495465 w 3115106"/>
                  <a:gd name="connsiteY5" fmla="*/ 1836735 h 1839666"/>
                  <a:gd name="connsiteX6" fmla="*/ 25399 w 3115106"/>
                  <a:gd name="connsiteY6" fmla="*/ 1836735 h 1839666"/>
                  <a:gd name="connsiteX7" fmla="*/ 11614 w 3115106"/>
                  <a:gd name="connsiteY7" fmla="*/ 1822950 h 1839666"/>
                  <a:gd name="connsiteX8" fmla="*/ 6789 w 3115106"/>
                  <a:gd name="connsiteY8" fmla="*/ 225621 h 1839666"/>
                  <a:gd name="connsiteX9" fmla="*/ 110176 w 3115106"/>
                  <a:gd name="connsiteY9" fmla="*/ 212181 h 1839666"/>
                  <a:gd name="connsiteX10" fmla="*/ 187027 w 3115106"/>
                  <a:gd name="connsiteY10" fmla="*/ 200119 h 1839666"/>
                  <a:gd name="connsiteX11" fmla="*/ 334871 w 3115106"/>
                  <a:gd name="connsiteY11" fmla="*/ 279727 h 1839666"/>
                  <a:gd name="connsiteX12" fmla="*/ 385186 w 3115106"/>
                  <a:gd name="connsiteY12" fmla="*/ 340381 h 1839666"/>
                  <a:gd name="connsiteX13" fmla="*/ 497877 w 3115106"/>
                  <a:gd name="connsiteY13" fmla="*/ 477541 h 1839666"/>
                  <a:gd name="connsiteX14" fmla="*/ 514764 w 3115106"/>
                  <a:gd name="connsiteY14" fmla="*/ 548878 h 1839666"/>
                  <a:gd name="connsiteX15" fmla="*/ 573005 w 3115106"/>
                  <a:gd name="connsiteY15" fmla="*/ 583340 h 1839666"/>
                  <a:gd name="connsiteX16" fmla="*/ 671223 w 3115106"/>
                  <a:gd name="connsiteY16" fmla="*/ 640203 h 1839666"/>
                  <a:gd name="connsiteX17" fmla="*/ 1073398 w 3115106"/>
                  <a:gd name="connsiteY17" fmla="*/ 834915 h 1839666"/>
                  <a:gd name="connsiteX18" fmla="*/ 1420434 w 3115106"/>
                  <a:gd name="connsiteY18" fmla="*/ 916591 h 1839666"/>
                  <a:gd name="connsiteX19" fmla="*/ 1766091 w 3115106"/>
                  <a:gd name="connsiteY19" fmla="*/ 954499 h 1839666"/>
                  <a:gd name="connsiteX20" fmla="*/ 1858794 w 3115106"/>
                  <a:gd name="connsiteY20" fmla="*/ 917969 h 1839666"/>
                  <a:gd name="connsiteX21" fmla="*/ 2000779 w 3115106"/>
                  <a:gd name="connsiteY21" fmla="*/ 733940 h 1839666"/>
                  <a:gd name="connsiteX22" fmla="*/ 2130357 w 3115106"/>
                  <a:gd name="connsiteY22" fmla="*/ 504421 h 1839666"/>
                  <a:gd name="connsiteX23" fmla="*/ 2348504 w 3115106"/>
                  <a:gd name="connsiteY23" fmla="*/ 47451 h 1839666"/>
                  <a:gd name="connsiteX24" fmla="*/ 2596288 w 3115106"/>
                  <a:gd name="connsiteY24" fmla="*/ 48829 h 1839666"/>
                  <a:gd name="connsiteX25" fmla="*/ 2816847 w 3115106"/>
                  <a:gd name="connsiteY25" fmla="*/ 191159 h 1839666"/>
                  <a:gd name="connsiteX26" fmla="*/ 2982610 w 3115106"/>
                  <a:gd name="connsiteY26" fmla="*/ 373120 h 1839666"/>
                  <a:gd name="connsiteX27" fmla="*/ 3055670 w 3115106"/>
                  <a:gd name="connsiteY27" fmla="*/ 472716 h 1839666"/>
                  <a:gd name="connsiteX28" fmla="*/ 3114256 w 3115106"/>
                  <a:gd name="connsiteY28" fmla="*/ 568866 h 1839666"/>
                  <a:gd name="connsiteX29" fmla="*/ 3036716 w 3115106"/>
                  <a:gd name="connsiteY29" fmla="*/ 678456 h 1839666"/>
                  <a:gd name="connsiteX30" fmla="*/ 2945391 w 3115106"/>
                  <a:gd name="connsiteY30" fmla="*/ 809068 h 1839666"/>
                  <a:gd name="connsiteX31" fmla="*/ 2736205 w 3115106"/>
                  <a:gd name="connsiteY31" fmla="*/ 1117506 h 1839666"/>
                  <a:gd name="connsiteX32" fmla="*/ 2525640 w 3115106"/>
                  <a:gd name="connsiteY32" fmla="*/ 1490044 h 1839666"/>
                  <a:gd name="connsiteX33" fmla="*/ 2520815 w 3115106"/>
                  <a:gd name="connsiteY33" fmla="*/ 1502795 h 1839666"/>
                  <a:gd name="connsiteX0" fmla="*/ 2541382 w 3135673"/>
                  <a:gd name="connsiteY0" fmla="*/ 1502795 h 1956076"/>
                  <a:gd name="connsiteX1" fmla="*/ 2427312 w 3135673"/>
                  <a:gd name="connsiteY1" fmla="*/ 1713704 h 1956076"/>
                  <a:gd name="connsiteX2" fmla="*/ 2353218 w 3135673"/>
                  <a:gd name="connsiteY2" fmla="*/ 1819504 h 1956076"/>
                  <a:gd name="connsiteX3" fmla="*/ 2235702 w 3135673"/>
                  <a:gd name="connsiteY3" fmla="*/ 1836735 h 1956076"/>
                  <a:gd name="connsiteX4" fmla="*/ 1662593 w 3135673"/>
                  <a:gd name="connsiteY4" fmla="*/ 1836735 h 1956076"/>
                  <a:gd name="connsiteX5" fmla="*/ 516032 w 3135673"/>
                  <a:gd name="connsiteY5" fmla="*/ 1836735 h 1956076"/>
                  <a:gd name="connsiteX6" fmla="*/ 45966 w 3135673"/>
                  <a:gd name="connsiteY6" fmla="*/ 1836735 h 1956076"/>
                  <a:gd name="connsiteX7" fmla="*/ 27356 w 3135673"/>
                  <a:gd name="connsiteY7" fmla="*/ 225621 h 1956076"/>
                  <a:gd name="connsiteX8" fmla="*/ 130743 w 3135673"/>
                  <a:gd name="connsiteY8" fmla="*/ 212181 h 1956076"/>
                  <a:gd name="connsiteX9" fmla="*/ 207594 w 3135673"/>
                  <a:gd name="connsiteY9" fmla="*/ 200119 h 1956076"/>
                  <a:gd name="connsiteX10" fmla="*/ 355438 w 3135673"/>
                  <a:gd name="connsiteY10" fmla="*/ 279727 h 1956076"/>
                  <a:gd name="connsiteX11" fmla="*/ 405753 w 3135673"/>
                  <a:gd name="connsiteY11" fmla="*/ 340381 h 1956076"/>
                  <a:gd name="connsiteX12" fmla="*/ 518444 w 3135673"/>
                  <a:gd name="connsiteY12" fmla="*/ 477541 h 1956076"/>
                  <a:gd name="connsiteX13" fmla="*/ 535331 w 3135673"/>
                  <a:gd name="connsiteY13" fmla="*/ 548878 h 1956076"/>
                  <a:gd name="connsiteX14" fmla="*/ 593572 w 3135673"/>
                  <a:gd name="connsiteY14" fmla="*/ 583340 h 1956076"/>
                  <a:gd name="connsiteX15" fmla="*/ 691790 w 3135673"/>
                  <a:gd name="connsiteY15" fmla="*/ 640203 h 1956076"/>
                  <a:gd name="connsiteX16" fmla="*/ 1093965 w 3135673"/>
                  <a:gd name="connsiteY16" fmla="*/ 834915 h 1956076"/>
                  <a:gd name="connsiteX17" fmla="*/ 1441001 w 3135673"/>
                  <a:gd name="connsiteY17" fmla="*/ 916591 h 1956076"/>
                  <a:gd name="connsiteX18" fmla="*/ 1786658 w 3135673"/>
                  <a:gd name="connsiteY18" fmla="*/ 954499 h 1956076"/>
                  <a:gd name="connsiteX19" fmla="*/ 1879361 w 3135673"/>
                  <a:gd name="connsiteY19" fmla="*/ 917969 h 1956076"/>
                  <a:gd name="connsiteX20" fmla="*/ 2021346 w 3135673"/>
                  <a:gd name="connsiteY20" fmla="*/ 733940 h 1956076"/>
                  <a:gd name="connsiteX21" fmla="*/ 2150924 w 3135673"/>
                  <a:gd name="connsiteY21" fmla="*/ 504421 h 1956076"/>
                  <a:gd name="connsiteX22" fmla="*/ 2369071 w 3135673"/>
                  <a:gd name="connsiteY22" fmla="*/ 47451 h 1956076"/>
                  <a:gd name="connsiteX23" fmla="*/ 2616855 w 3135673"/>
                  <a:gd name="connsiteY23" fmla="*/ 48829 h 1956076"/>
                  <a:gd name="connsiteX24" fmla="*/ 2837414 w 3135673"/>
                  <a:gd name="connsiteY24" fmla="*/ 191159 h 1956076"/>
                  <a:gd name="connsiteX25" fmla="*/ 3003177 w 3135673"/>
                  <a:gd name="connsiteY25" fmla="*/ 373120 h 1956076"/>
                  <a:gd name="connsiteX26" fmla="*/ 3076237 w 3135673"/>
                  <a:gd name="connsiteY26" fmla="*/ 472716 h 1956076"/>
                  <a:gd name="connsiteX27" fmla="*/ 3134823 w 3135673"/>
                  <a:gd name="connsiteY27" fmla="*/ 568866 h 1956076"/>
                  <a:gd name="connsiteX28" fmla="*/ 3057283 w 3135673"/>
                  <a:gd name="connsiteY28" fmla="*/ 678456 h 1956076"/>
                  <a:gd name="connsiteX29" fmla="*/ 2965958 w 3135673"/>
                  <a:gd name="connsiteY29" fmla="*/ 809068 h 1956076"/>
                  <a:gd name="connsiteX30" fmla="*/ 2756772 w 3135673"/>
                  <a:gd name="connsiteY30" fmla="*/ 1117506 h 1956076"/>
                  <a:gd name="connsiteX31" fmla="*/ 2546207 w 3135673"/>
                  <a:gd name="connsiteY31" fmla="*/ 1490044 h 1956076"/>
                  <a:gd name="connsiteX32" fmla="*/ 2541382 w 3135673"/>
                  <a:gd name="connsiteY32" fmla="*/ 1502795 h 1956076"/>
                  <a:gd name="connsiteX0" fmla="*/ 2628397 w 3222688"/>
                  <a:gd name="connsiteY0" fmla="*/ 1502795 h 1839666"/>
                  <a:gd name="connsiteX1" fmla="*/ 2514327 w 3222688"/>
                  <a:gd name="connsiteY1" fmla="*/ 1713704 h 1839666"/>
                  <a:gd name="connsiteX2" fmla="*/ 2440233 w 3222688"/>
                  <a:gd name="connsiteY2" fmla="*/ 1819504 h 1839666"/>
                  <a:gd name="connsiteX3" fmla="*/ 2322717 w 3222688"/>
                  <a:gd name="connsiteY3" fmla="*/ 1836735 h 1839666"/>
                  <a:gd name="connsiteX4" fmla="*/ 1749608 w 3222688"/>
                  <a:gd name="connsiteY4" fmla="*/ 1836735 h 1839666"/>
                  <a:gd name="connsiteX5" fmla="*/ 603047 w 3222688"/>
                  <a:gd name="connsiteY5" fmla="*/ 1836735 h 1839666"/>
                  <a:gd name="connsiteX6" fmla="*/ 132981 w 3222688"/>
                  <a:gd name="connsiteY6" fmla="*/ 1836735 h 1839666"/>
                  <a:gd name="connsiteX7" fmla="*/ 114371 w 3222688"/>
                  <a:gd name="connsiteY7" fmla="*/ 225621 h 1839666"/>
                  <a:gd name="connsiteX8" fmla="*/ 217758 w 3222688"/>
                  <a:gd name="connsiteY8" fmla="*/ 212181 h 1839666"/>
                  <a:gd name="connsiteX9" fmla="*/ 294609 w 3222688"/>
                  <a:gd name="connsiteY9" fmla="*/ 200119 h 1839666"/>
                  <a:gd name="connsiteX10" fmla="*/ 442453 w 3222688"/>
                  <a:gd name="connsiteY10" fmla="*/ 279727 h 1839666"/>
                  <a:gd name="connsiteX11" fmla="*/ 492768 w 3222688"/>
                  <a:gd name="connsiteY11" fmla="*/ 340381 h 1839666"/>
                  <a:gd name="connsiteX12" fmla="*/ 605459 w 3222688"/>
                  <a:gd name="connsiteY12" fmla="*/ 477541 h 1839666"/>
                  <a:gd name="connsiteX13" fmla="*/ 622346 w 3222688"/>
                  <a:gd name="connsiteY13" fmla="*/ 548878 h 1839666"/>
                  <a:gd name="connsiteX14" fmla="*/ 680587 w 3222688"/>
                  <a:gd name="connsiteY14" fmla="*/ 583340 h 1839666"/>
                  <a:gd name="connsiteX15" fmla="*/ 778805 w 3222688"/>
                  <a:gd name="connsiteY15" fmla="*/ 640203 h 1839666"/>
                  <a:gd name="connsiteX16" fmla="*/ 1180980 w 3222688"/>
                  <a:gd name="connsiteY16" fmla="*/ 834915 h 1839666"/>
                  <a:gd name="connsiteX17" fmla="*/ 1528016 w 3222688"/>
                  <a:gd name="connsiteY17" fmla="*/ 916591 h 1839666"/>
                  <a:gd name="connsiteX18" fmla="*/ 1873673 w 3222688"/>
                  <a:gd name="connsiteY18" fmla="*/ 954499 h 1839666"/>
                  <a:gd name="connsiteX19" fmla="*/ 1966376 w 3222688"/>
                  <a:gd name="connsiteY19" fmla="*/ 917969 h 1839666"/>
                  <a:gd name="connsiteX20" fmla="*/ 2108361 w 3222688"/>
                  <a:gd name="connsiteY20" fmla="*/ 733940 h 1839666"/>
                  <a:gd name="connsiteX21" fmla="*/ 2237939 w 3222688"/>
                  <a:gd name="connsiteY21" fmla="*/ 504421 h 1839666"/>
                  <a:gd name="connsiteX22" fmla="*/ 2456086 w 3222688"/>
                  <a:gd name="connsiteY22" fmla="*/ 47451 h 1839666"/>
                  <a:gd name="connsiteX23" fmla="*/ 2703870 w 3222688"/>
                  <a:gd name="connsiteY23" fmla="*/ 48829 h 1839666"/>
                  <a:gd name="connsiteX24" fmla="*/ 2924429 w 3222688"/>
                  <a:gd name="connsiteY24" fmla="*/ 191159 h 1839666"/>
                  <a:gd name="connsiteX25" fmla="*/ 3090192 w 3222688"/>
                  <a:gd name="connsiteY25" fmla="*/ 373120 h 1839666"/>
                  <a:gd name="connsiteX26" fmla="*/ 3163252 w 3222688"/>
                  <a:gd name="connsiteY26" fmla="*/ 472716 h 1839666"/>
                  <a:gd name="connsiteX27" fmla="*/ 3221838 w 3222688"/>
                  <a:gd name="connsiteY27" fmla="*/ 568866 h 1839666"/>
                  <a:gd name="connsiteX28" fmla="*/ 3144298 w 3222688"/>
                  <a:gd name="connsiteY28" fmla="*/ 678456 h 1839666"/>
                  <a:gd name="connsiteX29" fmla="*/ 3052973 w 3222688"/>
                  <a:gd name="connsiteY29" fmla="*/ 809068 h 1839666"/>
                  <a:gd name="connsiteX30" fmla="*/ 2843787 w 3222688"/>
                  <a:gd name="connsiteY30" fmla="*/ 1117506 h 1839666"/>
                  <a:gd name="connsiteX31" fmla="*/ 2633222 w 3222688"/>
                  <a:gd name="connsiteY31" fmla="*/ 1490044 h 1839666"/>
                  <a:gd name="connsiteX32" fmla="*/ 2628397 w 3222688"/>
                  <a:gd name="connsiteY32" fmla="*/ 1502795 h 1839666"/>
                  <a:gd name="connsiteX0" fmla="*/ 2628397 w 3222688"/>
                  <a:gd name="connsiteY0" fmla="*/ 1502795 h 1839666"/>
                  <a:gd name="connsiteX1" fmla="*/ 2514327 w 3222688"/>
                  <a:gd name="connsiteY1" fmla="*/ 1713704 h 1839666"/>
                  <a:gd name="connsiteX2" fmla="*/ 2440233 w 3222688"/>
                  <a:gd name="connsiteY2" fmla="*/ 1819504 h 1839666"/>
                  <a:gd name="connsiteX3" fmla="*/ 2322717 w 3222688"/>
                  <a:gd name="connsiteY3" fmla="*/ 1836735 h 1839666"/>
                  <a:gd name="connsiteX4" fmla="*/ 1749608 w 3222688"/>
                  <a:gd name="connsiteY4" fmla="*/ 1836735 h 1839666"/>
                  <a:gd name="connsiteX5" fmla="*/ 132981 w 3222688"/>
                  <a:gd name="connsiteY5" fmla="*/ 1836735 h 1839666"/>
                  <a:gd name="connsiteX6" fmla="*/ 114371 w 3222688"/>
                  <a:gd name="connsiteY6" fmla="*/ 225621 h 1839666"/>
                  <a:gd name="connsiteX7" fmla="*/ 217758 w 3222688"/>
                  <a:gd name="connsiteY7" fmla="*/ 212181 h 1839666"/>
                  <a:gd name="connsiteX8" fmla="*/ 294609 w 3222688"/>
                  <a:gd name="connsiteY8" fmla="*/ 200119 h 1839666"/>
                  <a:gd name="connsiteX9" fmla="*/ 442453 w 3222688"/>
                  <a:gd name="connsiteY9" fmla="*/ 279727 h 1839666"/>
                  <a:gd name="connsiteX10" fmla="*/ 492768 w 3222688"/>
                  <a:gd name="connsiteY10" fmla="*/ 340381 h 1839666"/>
                  <a:gd name="connsiteX11" fmla="*/ 605459 w 3222688"/>
                  <a:gd name="connsiteY11" fmla="*/ 477541 h 1839666"/>
                  <a:gd name="connsiteX12" fmla="*/ 622346 w 3222688"/>
                  <a:gd name="connsiteY12" fmla="*/ 548878 h 1839666"/>
                  <a:gd name="connsiteX13" fmla="*/ 680587 w 3222688"/>
                  <a:gd name="connsiteY13" fmla="*/ 583340 h 1839666"/>
                  <a:gd name="connsiteX14" fmla="*/ 778805 w 3222688"/>
                  <a:gd name="connsiteY14" fmla="*/ 640203 h 1839666"/>
                  <a:gd name="connsiteX15" fmla="*/ 1180980 w 3222688"/>
                  <a:gd name="connsiteY15" fmla="*/ 834915 h 1839666"/>
                  <a:gd name="connsiteX16" fmla="*/ 1528016 w 3222688"/>
                  <a:gd name="connsiteY16" fmla="*/ 916591 h 1839666"/>
                  <a:gd name="connsiteX17" fmla="*/ 1873673 w 3222688"/>
                  <a:gd name="connsiteY17" fmla="*/ 954499 h 1839666"/>
                  <a:gd name="connsiteX18" fmla="*/ 1966376 w 3222688"/>
                  <a:gd name="connsiteY18" fmla="*/ 917969 h 1839666"/>
                  <a:gd name="connsiteX19" fmla="*/ 2108361 w 3222688"/>
                  <a:gd name="connsiteY19" fmla="*/ 733940 h 1839666"/>
                  <a:gd name="connsiteX20" fmla="*/ 2237939 w 3222688"/>
                  <a:gd name="connsiteY20" fmla="*/ 504421 h 1839666"/>
                  <a:gd name="connsiteX21" fmla="*/ 2456086 w 3222688"/>
                  <a:gd name="connsiteY21" fmla="*/ 47451 h 1839666"/>
                  <a:gd name="connsiteX22" fmla="*/ 2703870 w 3222688"/>
                  <a:gd name="connsiteY22" fmla="*/ 48829 h 1839666"/>
                  <a:gd name="connsiteX23" fmla="*/ 2924429 w 3222688"/>
                  <a:gd name="connsiteY23" fmla="*/ 191159 h 1839666"/>
                  <a:gd name="connsiteX24" fmla="*/ 3090192 w 3222688"/>
                  <a:gd name="connsiteY24" fmla="*/ 373120 h 1839666"/>
                  <a:gd name="connsiteX25" fmla="*/ 3163252 w 3222688"/>
                  <a:gd name="connsiteY25" fmla="*/ 472716 h 1839666"/>
                  <a:gd name="connsiteX26" fmla="*/ 3221838 w 3222688"/>
                  <a:gd name="connsiteY26" fmla="*/ 568866 h 1839666"/>
                  <a:gd name="connsiteX27" fmla="*/ 3144298 w 3222688"/>
                  <a:gd name="connsiteY27" fmla="*/ 678456 h 1839666"/>
                  <a:gd name="connsiteX28" fmla="*/ 3052973 w 3222688"/>
                  <a:gd name="connsiteY28" fmla="*/ 809068 h 1839666"/>
                  <a:gd name="connsiteX29" fmla="*/ 2843787 w 3222688"/>
                  <a:gd name="connsiteY29" fmla="*/ 1117506 h 1839666"/>
                  <a:gd name="connsiteX30" fmla="*/ 2633222 w 3222688"/>
                  <a:gd name="connsiteY30" fmla="*/ 1490044 h 1839666"/>
                  <a:gd name="connsiteX31" fmla="*/ 2628397 w 3222688"/>
                  <a:gd name="connsiteY31" fmla="*/ 1502795 h 1839666"/>
                  <a:gd name="connsiteX0" fmla="*/ 2628397 w 3222688"/>
                  <a:gd name="connsiteY0" fmla="*/ 1502795 h 1839666"/>
                  <a:gd name="connsiteX1" fmla="*/ 2514327 w 3222688"/>
                  <a:gd name="connsiteY1" fmla="*/ 1713704 h 1839666"/>
                  <a:gd name="connsiteX2" fmla="*/ 2440233 w 3222688"/>
                  <a:gd name="connsiteY2" fmla="*/ 1819504 h 1839666"/>
                  <a:gd name="connsiteX3" fmla="*/ 2322717 w 3222688"/>
                  <a:gd name="connsiteY3" fmla="*/ 1836735 h 1839666"/>
                  <a:gd name="connsiteX4" fmla="*/ 132981 w 3222688"/>
                  <a:gd name="connsiteY4" fmla="*/ 1836735 h 1839666"/>
                  <a:gd name="connsiteX5" fmla="*/ 114371 w 3222688"/>
                  <a:gd name="connsiteY5" fmla="*/ 225621 h 1839666"/>
                  <a:gd name="connsiteX6" fmla="*/ 217758 w 3222688"/>
                  <a:gd name="connsiteY6" fmla="*/ 212181 h 1839666"/>
                  <a:gd name="connsiteX7" fmla="*/ 294609 w 3222688"/>
                  <a:gd name="connsiteY7" fmla="*/ 200119 h 1839666"/>
                  <a:gd name="connsiteX8" fmla="*/ 442453 w 3222688"/>
                  <a:gd name="connsiteY8" fmla="*/ 279727 h 1839666"/>
                  <a:gd name="connsiteX9" fmla="*/ 492768 w 3222688"/>
                  <a:gd name="connsiteY9" fmla="*/ 340381 h 1839666"/>
                  <a:gd name="connsiteX10" fmla="*/ 605459 w 3222688"/>
                  <a:gd name="connsiteY10" fmla="*/ 477541 h 1839666"/>
                  <a:gd name="connsiteX11" fmla="*/ 622346 w 3222688"/>
                  <a:gd name="connsiteY11" fmla="*/ 548878 h 1839666"/>
                  <a:gd name="connsiteX12" fmla="*/ 680587 w 3222688"/>
                  <a:gd name="connsiteY12" fmla="*/ 583340 h 1839666"/>
                  <a:gd name="connsiteX13" fmla="*/ 778805 w 3222688"/>
                  <a:gd name="connsiteY13" fmla="*/ 640203 h 1839666"/>
                  <a:gd name="connsiteX14" fmla="*/ 1180980 w 3222688"/>
                  <a:gd name="connsiteY14" fmla="*/ 834915 h 1839666"/>
                  <a:gd name="connsiteX15" fmla="*/ 1528016 w 3222688"/>
                  <a:gd name="connsiteY15" fmla="*/ 916591 h 1839666"/>
                  <a:gd name="connsiteX16" fmla="*/ 1873673 w 3222688"/>
                  <a:gd name="connsiteY16" fmla="*/ 954499 h 1839666"/>
                  <a:gd name="connsiteX17" fmla="*/ 1966376 w 3222688"/>
                  <a:gd name="connsiteY17" fmla="*/ 917969 h 1839666"/>
                  <a:gd name="connsiteX18" fmla="*/ 2108361 w 3222688"/>
                  <a:gd name="connsiteY18" fmla="*/ 733940 h 1839666"/>
                  <a:gd name="connsiteX19" fmla="*/ 2237939 w 3222688"/>
                  <a:gd name="connsiteY19" fmla="*/ 504421 h 1839666"/>
                  <a:gd name="connsiteX20" fmla="*/ 2456086 w 3222688"/>
                  <a:gd name="connsiteY20" fmla="*/ 47451 h 1839666"/>
                  <a:gd name="connsiteX21" fmla="*/ 2703870 w 3222688"/>
                  <a:gd name="connsiteY21" fmla="*/ 48829 h 1839666"/>
                  <a:gd name="connsiteX22" fmla="*/ 2924429 w 3222688"/>
                  <a:gd name="connsiteY22" fmla="*/ 191159 h 1839666"/>
                  <a:gd name="connsiteX23" fmla="*/ 3090192 w 3222688"/>
                  <a:gd name="connsiteY23" fmla="*/ 373120 h 1839666"/>
                  <a:gd name="connsiteX24" fmla="*/ 3163252 w 3222688"/>
                  <a:gd name="connsiteY24" fmla="*/ 472716 h 1839666"/>
                  <a:gd name="connsiteX25" fmla="*/ 3221838 w 3222688"/>
                  <a:gd name="connsiteY25" fmla="*/ 568866 h 1839666"/>
                  <a:gd name="connsiteX26" fmla="*/ 3144298 w 3222688"/>
                  <a:gd name="connsiteY26" fmla="*/ 678456 h 1839666"/>
                  <a:gd name="connsiteX27" fmla="*/ 3052973 w 3222688"/>
                  <a:gd name="connsiteY27" fmla="*/ 809068 h 1839666"/>
                  <a:gd name="connsiteX28" fmla="*/ 2843787 w 3222688"/>
                  <a:gd name="connsiteY28" fmla="*/ 1117506 h 1839666"/>
                  <a:gd name="connsiteX29" fmla="*/ 2633222 w 3222688"/>
                  <a:gd name="connsiteY29" fmla="*/ 1490044 h 1839666"/>
                  <a:gd name="connsiteX30" fmla="*/ 2628397 w 3222688"/>
                  <a:gd name="connsiteY30" fmla="*/ 1502795 h 1839666"/>
                  <a:gd name="connsiteX0" fmla="*/ 2517016 w 3111307"/>
                  <a:gd name="connsiteY0" fmla="*/ 1502795 h 1839666"/>
                  <a:gd name="connsiteX1" fmla="*/ 2402946 w 3111307"/>
                  <a:gd name="connsiteY1" fmla="*/ 1713704 h 1839666"/>
                  <a:gd name="connsiteX2" fmla="*/ 2328852 w 3111307"/>
                  <a:gd name="connsiteY2" fmla="*/ 1819504 h 1839666"/>
                  <a:gd name="connsiteX3" fmla="*/ 2211336 w 3111307"/>
                  <a:gd name="connsiteY3" fmla="*/ 1836735 h 1839666"/>
                  <a:gd name="connsiteX4" fmla="*/ 21600 w 3111307"/>
                  <a:gd name="connsiteY4" fmla="*/ 1836735 h 1839666"/>
                  <a:gd name="connsiteX5" fmla="*/ 2990 w 3111307"/>
                  <a:gd name="connsiteY5" fmla="*/ 225621 h 1839666"/>
                  <a:gd name="connsiteX6" fmla="*/ 106377 w 3111307"/>
                  <a:gd name="connsiteY6" fmla="*/ 212181 h 1839666"/>
                  <a:gd name="connsiteX7" fmla="*/ 183228 w 3111307"/>
                  <a:gd name="connsiteY7" fmla="*/ 200119 h 1839666"/>
                  <a:gd name="connsiteX8" fmla="*/ 331072 w 3111307"/>
                  <a:gd name="connsiteY8" fmla="*/ 279727 h 1839666"/>
                  <a:gd name="connsiteX9" fmla="*/ 381387 w 3111307"/>
                  <a:gd name="connsiteY9" fmla="*/ 340381 h 1839666"/>
                  <a:gd name="connsiteX10" fmla="*/ 494078 w 3111307"/>
                  <a:gd name="connsiteY10" fmla="*/ 477541 h 1839666"/>
                  <a:gd name="connsiteX11" fmla="*/ 510965 w 3111307"/>
                  <a:gd name="connsiteY11" fmla="*/ 548878 h 1839666"/>
                  <a:gd name="connsiteX12" fmla="*/ 569206 w 3111307"/>
                  <a:gd name="connsiteY12" fmla="*/ 583340 h 1839666"/>
                  <a:gd name="connsiteX13" fmla="*/ 667424 w 3111307"/>
                  <a:gd name="connsiteY13" fmla="*/ 640203 h 1839666"/>
                  <a:gd name="connsiteX14" fmla="*/ 1069599 w 3111307"/>
                  <a:gd name="connsiteY14" fmla="*/ 834915 h 1839666"/>
                  <a:gd name="connsiteX15" fmla="*/ 1416635 w 3111307"/>
                  <a:gd name="connsiteY15" fmla="*/ 916591 h 1839666"/>
                  <a:gd name="connsiteX16" fmla="*/ 1762292 w 3111307"/>
                  <a:gd name="connsiteY16" fmla="*/ 954499 h 1839666"/>
                  <a:gd name="connsiteX17" fmla="*/ 1854995 w 3111307"/>
                  <a:gd name="connsiteY17" fmla="*/ 917969 h 1839666"/>
                  <a:gd name="connsiteX18" fmla="*/ 1996980 w 3111307"/>
                  <a:gd name="connsiteY18" fmla="*/ 733940 h 1839666"/>
                  <a:gd name="connsiteX19" fmla="*/ 2126558 w 3111307"/>
                  <a:gd name="connsiteY19" fmla="*/ 504421 h 1839666"/>
                  <a:gd name="connsiteX20" fmla="*/ 2344705 w 3111307"/>
                  <a:gd name="connsiteY20" fmla="*/ 47451 h 1839666"/>
                  <a:gd name="connsiteX21" fmla="*/ 2592489 w 3111307"/>
                  <a:gd name="connsiteY21" fmla="*/ 48829 h 1839666"/>
                  <a:gd name="connsiteX22" fmla="*/ 2813048 w 3111307"/>
                  <a:gd name="connsiteY22" fmla="*/ 191159 h 1839666"/>
                  <a:gd name="connsiteX23" fmla="*/ 2978811 w 3111307"/>
                  <a:gd name="connsiteY23" fmla="*/ 373120 h 1839666"/>
                  <a:gd name="connsiteX24" fmla="*/ 3051871 w 3111307"/>
                  <a:gd name="connsiteY24" fmla="*/ 472716 h 1839666"/>
                  <a:gd name="connsiteX25" fmla="*/ 3110457 w 3111307"/>
                  <a:gd name="connsiteY25" fmla="*/ 568866 h 1839666"/>
                  <a:gd name="connsiteX26" fmla="*/ 3032917 w 3111307"/>
                  <a:gd name="connsiteY26" fmla="*/ 678456 h 1839666"/>
                  <a:gd name="connsiteX27" fmla="*/ 2941592 w 3111307"/>
                  <a:gd name="connsiteY27" fmla="*/ 809068 h 1839666"/>
                  <a:gd name="connsiteX28" fmla="*/ 2732406 w 3111307"/>
                  <a:gd name="connsiteY28" fmla="*/ 1117506 h 1839666"/>
                  <a:gd name="connsiteX29" fmla="*/ 2521841 w 3111307"/>
                  <a:gd name="connsiteY29" fmla="*/ 1490044 h 1839666"/>
                  <a:gd name="connsiteX30" fmla="*/ 2517016 w 3111307"/>
                  <a:gd name="connsiteY30" fmla="*/ 1502795 h 1839666"/>
                  <a:gd name="connsiteX0" fmla="*/ 2518960 w 3113251"/>
                  <a:gd name="connsiteY0" fmla="*/ 1502795 h 1839666"/>
                  <a:gd name="connsiteX1" fmla="*/ 2404890 w 3113251"/>
                  <a:gd name="connsiteY1" fmla="*/ 1713704 h 1839666"/>
                  <a:gd name="connsiteX2" fmla="*/ 2330796 w 3113251"/>
                  <a:gd name="connsiteY2" fmla="*/ 1819504 h 1839666"/>
                  <a:gd name="connsiteX3" fmla="*/ 2213280 w 3113251"/>
                  <a:gd name="connsiteY3" fmla="*/ 1836735 h 1839666"/>
                  <a:gd name="connsiteX4" fmla="*/ 23544 w 3113251"/>
                  <a:gd name="connsiteY4" fmla="*/ 1836735 h 1839666"/>
                  <a:gd name="connsiteX5" fmla="*/ 4934 w 3113251"/>
                  <a:gd name="connsiteY5" fmla="*/ 225621 h 1839666"/>
                  <a:gd name="connsiteX6" fmla="*/ 108321 w 3113251"/>
                  <a:gd name="connsiteY6" fmla="*/ 212181 h 1839666"/>
                  <a:gd name="connsiteX7" fmla="*/ 185172 w 3113251"/>
                  <a:gd name="connsiteY7" fmla="*/ 200119 h 1839666"/>
                  <a:gd name="connsiteX8" fmla="*/ 333016 w 3113251"/>
                  <a:gd name="connsiteY8" fmla="*/ 279727 h 1839666"/>
                  <a:gd name="connsiteX9" fmla="*/ 383331 w 3113251"/>
                  <a:gd name="connsiteY9" fmla="*/ 340381 h 1839666"/>
                  <a:gd name="connsiteX10" fmla="*/ 496022 w 3113251"/>
                  <a:gd name="connsiteY10" fmla="*/ 477541 h 1839666"/>
                  <a:gd name="connsiteX11" fmla="*/ 512909 w 3113251"/>
                  <a:gd name="connsiteY11" fmla="*/ 548878 h 1839666"/>
                  <a:gd name="connsiteX12" fmla="*/ 571150 w 3113251"/>
                  <a:gd name="connsiteY12" fmla="*/ 583340 h 1839666"/>
                  <a:gd name="connsiteX13" fmla="*/ 669368 w 3113251"/>
                  <a:gd name="connsiteY13" fmla="*/ 640203 h 1839666"/>
                  <a:gd name="connsiteX14" fmla="*/ 1071543 w 3113251"/>
                  <a:gd name="connsiteY14" fmla="*/ 834915 h 1839666"/>
                  <a:gd name="connsiteX15" fmla="*/ 1418579 w 3113251"/>
                  <a:gd name="connsiteY15" fmla="*/ 916591 h 1839666"/>
                  <a:gd name="connsiteX16" fmla="*/ 1764236 w 3113251"/>
                  <a:gd name="connsiteY16" fmla="*/ 954499 h 1839666"/>
                  <a:gd name="connsiteX17" fmla="*/ 1856939 w 3113251"/>
                  <a:gd name="connsiteY17" fmla="*/ 917969 h 1839666"/>
                  <a:gd name="connsiteX18" fmla="*/ 1998924 w 3113251"/>
                  <a:gd name="connsiteY18" fmla="*/ 733940 h 1839666"/>
                  <a:gd name="connsiteX19" fmla="*/ 2128502 w 3113251"/>
                  <a:gd name="connsiteY19" fmla="*/ 504421 h 1839666"/>
                  <a:gd name="connsiteX20" fmla="*/ 2346649 w 3113251"/>
                  <a:gd name="connsiteY20" fmla="*/ 47451 h 1839666"/>
                  <a:gd name="connsiteX21" fmla="*/ 2594433 w 3113251"/>
                  <a:gd name="connsiteY21" fmla="*/ 48829 h 1839666"/>
                  <a:gd name="connsiteX22" fmla="*/ 2814992 w 3113251"/>
                  <a:gd name="connsiteY22" fmla="*/ 191159 h 1839666"/>
                  <a:gd name="connsiteX23" fmla="*/ 2980755 w 3113251"/>
                  <a:gd name="connsiteY23" fmla="*/ 373120 h 1839666"/>
                  <a:gd name="connsiteX24" fmla="*/ 3053815 w 3113251"/>
                  <a:gd name="connsiteY24" fmla="*/ 472716 h 1839666"/>
                  <a:gd name="connsiteX25" fmla="*/ 3112401 w 3113251"/>
                  <a:gd name="connsiteY25" fmla="*/ 568866 h 1839666"/>
                  <a:gd name="connsiteX26" fmla="*/ 3034861 w 3113251"/>
                  <a:gd name="connsiteY26" fmla="*/ 678456 h 1839666"/>
                  <a:gd name="connsiteX27" fmla="*/ 2943536 w 3113251"/>
                  <a:gd name="connsiteY27" fmla="*/ 809068 h 1839666"/>
                  <a:gd name="connsiteX28" fmla="*/ 2734350 w 3113251"/>
                  <a:gd name="connsiteY28" fmla="*/ 1117506 h 1839666"/>
                  <a:gd name="connsiteX29" fmla="*/ 2523785 w 3113251"/>
                  <a:gd name="connsiteY29" fmla="*/ 1490044 h 1839666"/>
                  <a:gd name="connsiteX30" fmla="*/ 2518960 w 3113251"/>
                  <a:gd name="connsiteY30" fmla="*/ 1502795 h 1839666"/>
                  <a:gd name="connsiteX0" fmla="*/ 2516088 w 3110379"/>
                  <a:gd name="connsiteY0" fmla="*/ 1502795 h 1844494"/>
                  <a:gd name="connsiteX1" fmla="*/ 2402018 w 3110379"/>
                  <a:gd name="connsiteY1" fmla="*/ 1713704 h 1844494"/>
                  <a:gd name="connsiteX2" fmla="*/ 2327924 w 3110379"/>
                  <a:gd name="connsiteY2" fmla="*/ 1819504 h 1844494"/>
                  <a:gd name="connsiteX3" fmla="*/ 2210408 w 3110379"/>
                  <a:gd name="connsiteY3" fmla="*/ 1836735 h 1844494"/>
                  <a:gd name="connsiteX4" fmla="*/ 63945 w 3110379"/>
                  <a:gd name="connsiteY4" fmla="*/ 1750188 h 1844494"/>
                  <a:gd name="connsiteX5" fmla="*/ 2062 w 3110379"/>
                  <a:gd name="connsiteY5" fmla="*/ 225621 h 1844494"/>
                  <a:gd name="connsiteX6" fmla="*/ 105449 w 3110379"/>
                  <a:gd name="connsiteY6" fmla="*/ 212181 h 1844494"/>
                  <a:gd name="connsiteX7" fmla="*/ 182300 w 3110379"/>
                  <a:gd name="connsiteY7" fmla="*/ 200119 h 1844494"/>
                  <a:gd name="connsiteX8" fmla="*/ 330144 w 3110379"/>
                  <a:gd name="connsiteY8" fmla="*/ 279727 h 1844494"/>
                  <a:gd name="connsiteX9" fmla="*/ 380459 w 3110379"/>
                  <a:gd name="connsiteY9" fmla="*/ 340381 h 1844494"/>
                  <a:gd name="connsiteX10" fmla="*/ 493150 w 3110379"/>
                  <a:gd name="connsiteY10" fmla="*/ 477541 h 1844494"/>
                  <a:gd name="connsiteX11" fmla="*/ 510037 w 3110379"/>
                  <a:gd name="connsiteY11" fmla="*/ 548878 h 1844494"/>
                  <a:gd name="connsiteX12" fmla="*/ 568278 w 3110379"/>
                  <a:gd name="connsiteY12" fmla="*/ 583340 h 1844494"/>
                  <a:gd name="connsiteX13" fmla="*/ 666496 w 3110379"/>
                  <a:gd name="connsiteY13" fmla="*/ 640203 h 1844494"/>
                  <a:gd name="connsiteX14" fmla="*/ 1068671 w 3110379"/>
                  <a:gd name="connsiteY14" fmla="*/ 834915 h 1844494"/>
                  <a:gd name="connsiteX15" fmla="*/ 1415707 w 3110379"/>
                  <a:gd name="connsiteY15" fmla="*/ 916591 h 1844494"/>
                  <a:gd name="connsiteX16" fmla="*/ 1761364 w 3110379"/>
                  <a:gd name="connsiteY16" fmla="*/ 954499 h 1844494"/>
                  <a:gd name="connsiteX17" fmla="*/ 1854067 w 3110379"/>
                  <a:gd name="connsiteY17" fmla="*/ 917969 h 1844494"/>
                  <a:gd name="connsiteX18" fmla="*/ 1996052 w 3110379"/>
                  <a:gd name="connsiteY18" fmla="*/ 733940 h 1844494"/>
                  <a:gd name="connsiteX19" fmla="*/ 2125630 w 3110379"/>
                  <a:gd name="connsiteY19" fmla="*/ 504421 h 1844494"/>
                  <a:gd name="connsiteX20" fmla="*/ 2343777 w 3110379"/>
                  <a:gd name="connsiteY20" fmla="*/ 47451 h 1844494"/>
                  <a:gd name="connsiteX21" fmla="*/ 2591561 w 3110379"/>
                  <a:gd name="connsiteY21" fmla="*/ 48829 h 1844494"/>
                  <a:gd name="connsiteX22" fmla="*/ 2812120 w 3110379"/>
                  <a:gd name="connsiteY22" fmla="*/ 191159 h 1844494"/>
                  <a:gd name="connsiteX23" fmla="*/ 2977883 w 3110379"/>
                  <a:gd name="connsiteY23" fmla="*/ 373120 h 1844494"/>
                  <a:gd name="connsiteX24" fmla="*/ 3050943 w 3110379"/>
                  <a:gd name="connsiteY24" fmla="*/ 472716 h 1844494"/>
                  <a:gd name="connsiteX25" fmla="*/ 3109529 w 3110379"/>
                  <a:gd name="connsiteY25" fmla="*/ 568866 h 1844494"/>
                  <a:gd name="connsiteX26" fmla="*/ 3031989 w 3110379"/>
                  <a:gd name="connsiteY26" fmla="*/ 678456 h 1844494"/>
                  <a:gd name="connsiteX27" fmla="*/ 2940664 w 3110379"/>
                  <a:gd name="connsiteY27" fmla="*/ 809068 h 1844494"/>
                  <a:gd name="connsiteX28" fmla="*/ 2731478 w 3110379"/>
                  <a:gd name="connsiteY28" fmla="*/ 1117506 h 1844494"/>
                  <a:gd name="connsiteX29" fmla="*/ 2520913 w 3110379"/>
                  <a:gd name="connsiteY29" fmla="*/ 1490044 h 1844494"/>
                  <a:gd name="connsiteX30" fmla="*/ 2516088 w 3110379"/>
                  <a:gd name="connsiteY30" fmla="*/ 1502795 h 1844494"/>
                  <a:gd name="connsiteX0" fmla="*/ 2515903 w 3110194"/>
                  <a:gd name="connsiteY0" fmla="*/ 1502795 h 1838547"/>
                  <a:gd name="connsiteX1" fmla="*/ 2401833 w 3110194"/>
                  <a:gd name="connsiteY1" fmla="*/ 1713704 h 1838547"/>
                  <a:gd name="connsiteX2" fmla="*/ 2327739 w 3110194"/>
                  <a:gd name="connsiteY2" fmla="*/ 1819504 h 1838547"/>
                  <a:gd name="connsiteX3" fmla="*/ 2210223 w 3110194"/>
                  <a:gd name="connsiteY3" fmla="*/ 1836735 h 1838547"/>
                  <a:gd name="connsiteX4" fmla="*/ 70972 w 3110194"/>
                  <a:gd name="connsiteY4" fmla="*/ 1836735 h 1838547"/>
                  <a:gd name="connsiteX5" fmla="*/ 1877 w 3110194"/>
                  <a:gd name="connsiteY5" fmla="*/ 225621 h 1838547"/>
                  <a:gd name="connsiteX6" fmla="*/ 105264 w 3110194"/>
                  <a:gd name="connsiteY6" fmla="*/ 212181 h 1838547"/>
                  <a:gd name="connsiteX7" fmla="*/ 182115 w 3110194"/>
                  <a:gd name="connsiteY7" fmla="*/ 200119 h 1838547"/>
                  <a:gd name="connsiteX8" fmla="*/ 329959 w 3110194"/>
                  <a:gd name="connsiteY8" fmla="*/ 279727 h 1838547"/>
                  <a:gd name="connsiteX9" fmla="*/ 380274 w 3110194"/>
                  <a:gd name="connsiteY9" fmla="*/ 340381 h 1838547"/>
                  <a:gd name="connsiteX10" fmla="*/ 492965 w 3110194"/>
                  <a:gd name="connsiteY10" fmla="*/ 477541 h 1838547"/>
                  <a:gd name="connsiteX11" fmla="*/ 509852 w 3110194"/>
                  <a:gd name="connsiteY11" fmla="*/ 548878 h 1838547"/>
                  <a:gd name="connsiteX12" fmla="*/ 568093 w 3110194"/>
                  <a:gd name="connsiteY12" fmla="*/ 583340 h 1838547"/>
                  <a:gd name="connsiteX13" fmla="*/ 666311 w 3110194"/>
                  <a:gd name="connsiteY13" fmla="*/ 640203 h 1838547"/>
                  <a:gd name="connsiteX14" fmla="*/ 1068486 w 3110194"/>
                  <a:gd name="connsiteY14" fmla="*/ 834915 h 1838547"/>
                  <a:gd name="connsiteX15" fmla="*/ 1415522 w 3110194"/>
                  <a:gd name="connsiteY15" fmla="*/ 916591 h 1838547"/>
                  <a:gd name="connsiteX16" fmla="*/ 1761179 w 3110194"/>
                  <a:gd name="connsiteY16" fmla="*/ 954499 h 1838547"/>
                  <a:gd name="connsiteX17" fmla="*/ 1853882 w 3110194"/>
                  <a:gd name="connsiteY17" fmla="*/ 917969 h 1838547"/>
                  <a:gd name="connsiteX18" fmla="*/ 1995867 w 3110194"/>
                  <a:gd name="connsiteY18" fmla="*/ 733940 h 1838547"/>
                  <a:gd name="connsiteX19" fmla="*/ 2125445 w 3110194"/>
                  <a:gd name="connsiteY19" fmla="*/ 504421 h 1838547"/>
                  <a:gd name="connsiteX20" fmla="*/ 2343592 w 3110194"/>
                  <a:gd name="connsiteY20" fmla="*/ 47451 h 1838547"/>
                  <a:gd name="connsiteX21" fmla="*/ 2591376 w 3110194"/>
                  <a:gd name="connsiteY21" fmla="*/ 48829 h 1838547"/>
                  <a:gd name="connsiteX22" fmla="*/ 2811935 w 3110194"/>
                  <a:gd name="connsiteY22" fmla="*/ 191159 h 1838547"/>
                  <a:gd name="connsiteX23" fmla="*/ 2977698 w 3110194"/>
                  <a:gd name="connsiteY23" fmla="*/ 373120 h 1838547"/>
                  <a:gd name="connsiteX24" fmla="*/ 3050758 w 3110194"/>
                  <a:gd name="connsiteY24" fmla="*/ 472716 h 1838547"/>
                  <a:gd name="connsiteX25" fmla="*/ 3109344 w 3110194"/>
                  <a:gd name="connsiteY25" fmla="*/ 568866 h 1838547"/>
                  <a:gd name="connsiteX26" fmla="*/ 3031804 w 3110194"/>
                  <a:gd name="connsiteY26" fmla="*/ 678456 h 1838547"/>
                  <a:gd name="connsiteX27" fmla="*/ 2940479 w 3110194"/>
                  <a:gd name="connsiteY27" fmla="*/ 809068 h 1838547"/>
                  <a:gd name="connsiteX28" fmla="*/ 2731293 w 3110194"/>
                  <a:gd name="connsiteY28" fmla="*/ 1117506 h 1838547"/>
                  <a:gd name="connsiteX29" fmla="*/ 2520728 w 3110194"/>
                  <a:gd name="connsiteY29" fmla="*/ 1490044 h 1838547"/>
                  <a:gd name="connsiteX30" fmla="*/ 2515903 w 3110194"/>
                  <a:gd name="connsiteY30" fmla="*/ 1502795 h 1838547"/>
                  <a:gd name="connsiteX0" fmla="*/ 2515903 w 3110194"/>
                  <a:gd name="connsiteY0" fmla="*/ 1502795 h 1838547"/>
                  <a:gd name="connsiteX1" fmla="*/ 2401833 w 3110194"/>
                  <a:gd name="connsiteY1" fmla="*/ 1713704 h 1838547"/>
                  <a:gd name="connsiteX2" fmla="*/ 2327739 w 3110194"/>
                  <a:gd name="connsiteY2" fmla="*/ 1819504 h 1838547"/>
                  <a:gd name="connsiteX3" fmla="*/ 2210223 w 3110194"/>
                  <a:gd name="connsiteY3" fmla="*/ 1836735 h 1838547"/>
                  <a:gd name="connsiteX4" fmla="*/ 70972 w 3110194"/>
                  <a:gd name="connsiteY4" fmla="*/ 1836735 h 1838547"/>
                  <a:gd name="connsiteX5" fmla="*/ 1877 w 3110194"/>
                  <a:gd name="connsiteY5" fmla="*/ 225621 h 1838547"/>
                  <a:gd name="connsiteX6" fmla="*/ 105264 w 3110194"/>
                  <a:gd name="connsiteY6" fmla="*/ 212181 h 1838547"/>
                  <a:gd name="connsiteX7" fmla="*/ 182115 w 3110194"/>
                  <a:gd name="connsiteY7" fmla="*/ 200119 h 1838547"/>
                  <a:gd name="connsiteX8" fmla="*/ 329959 w 3110194"/>
                  <a:gd name="connsiteY8" fmla="*/ 279727 h 1838547"/>
                  <a:gd name="connsiteX9" fmla="*/ 380274 w 3110194"/>
                  <a:gd name="connsiteY9" fmla="*/ 340381 h 1838547"/>
                  <a:gd name="connsiteX10" fmla="*/ 492965 w 3110194"/>
                  <a:gd name="connsiteY10" fmla="*/ 477541 h 1838547"/>
                  <a:gd name="connsiteX11" fmla="*/ 509852 w 3110194"/>
                  <a:gd name="connsiteY11" fmla="*/ 548878 h 1838547"/>
                  <a:gd name="connsiteX12" fmla="*/ 568093 w 3110194"/>
                  <a:gd name="connsiteY12" fmla="*/ 583340 h 1838547"/>
                  <a:gd name="connsiteX13" fmla="*/ 666311 w 3110194"/>
                  <a:gd name="connsiteY13" fmla="*/ 640203 h 1838547"/>
                  <a:gd name="connsiteX14" fmla="*/ 1068486 w 3110194"/>
                  <a:gd name="connsiteY14" fmla="*/ 834915 h 1838547"/>
                  <a:gd name="connsiteX15" fmla="*/ 1415522 w 3110194"/>
                  <a:gd name="connsiteY15" fmla="*/ 916591 h 1838547"/>
                  <a:gd name="connsiteX16" fmla="*/ 1761179 w 3110194"/>
                  <a:gd name="connsiteY16" fmla="*/ 954499 h 1838547"/>
                  <a:gd name="connsiteX17" fmla="*/ 1853882 w 3110194"/>
                  <a:gd name="connsiteY17" fmla="*/ 917969 h 1838547"/>
                  <a:gd name="connsiteX18" fmla="*/ 1995867 w 3110194"/>
                  <a:gd name="connsiteY18" fmla="*/ 733940 h 1838547"/>
                  <a:gd name="connsiteX19" fmla="*/ 2125445 w 3110194"/>
                  <a:gd name="connsiteY19" fmla="*/ 504421 h 1838547"/>
                  <a:gd name="connsiteX20" fmla="*/ 2343592 w 3110194"/>
                  <a:gd name="connsiteY20" fmla="*/ 47451 h 1838547"/>
                  <a:gd name="connsiteX21" fmla="*/ 2591376 w 3110194"/>
                  <a:gd name="connsiteY21" fmla="*/ 48829 h 1838547"/>
                  <a:gd name="connsiteX22" fmla="*/ 2811935 w 3110194"/>
                  <a:gd name="connsiteY22" fmla="*/ 191159 h 1838547"/>
                  <a:gd name="connsiteX23" fmla="*/ 2977698 w 3110194"/>
                  <a:gd name="connsiteY23" fmla="*/ 373120 h 1838547"/>
                  <a:gd name="connsiteX24" fmla="*/ 3050758 w 3110194"/>
                  <a:gd name="connsiteY24" fmla="*/ 472716 h 1838547"/>
                  <a:gd name="connsiteX25" fmla="*/ 3109344 w 3110194"/>
                  <a:gd name="connsiteY25" fmla="*/ 568866 h 1838547"/>
                  <a:gd name="connsiteX26" fmla="*/ 3031804 w 3110194"/>
                  <a:gd name="connsiteY26" fmla="*/ 678456 h 1838547"/>
                  <a:gd name="connsiteX27" fmla="*/ 2940479 w 3110194"/>
                  <a:gd name="connsiteY27" fmla="*/ 809068 h 1838547"/>
                  <a:gd name="connsiteX28" fmla="*/ 2731293 w 3110194"/>
                  <a:gd name="connsiteY28" fmla="*/ 1117506 h 1838547"/>
                  <a:gd name="connsiteX29" fmla="*/ 2520728 w 3110194"/>
                  <a:gd name="connsiteY29" fmla="*/ 1490044 h 1838547"/>
                  <a:gd name="connsiteX30" fmla="*/ 2515903 w 3110194"/>
                  <a:gd name="connsiteY30" fmla="*/ 1502795 h 1838547"/>
                  <a:gd name="connsiteX0" fmla="*/ 2596247 w 3190538"/>
                  <a:gd name="connsiteY0" fmla="*/ 1502795 h 1838547"/>
                  <a:gd name="connsiteX1" fmla="*/ 2482177 w 3190538"/>
                  <a:gd name="connsiteY1" fmla="*/ 1713704 h 1838547"/>
                  <a:gd name="connsiteX2" fmla="*/ 2408083 w 3190538"/>
                  <a:gd name="connsiteY2" fmla="*/ 1819504 h 1838547"/>
                  <a:gd name="connsiteX3" fmla="*/ 2290567 w 3190538"/>
                  <a:gd name="connsiteY3" fmla="*/ 1836735 h 1838547"/>
                  <a:gd name="connsiteX4" fmla="*/ 151316 w 3190538"/>
                  <a:gd name="connsiteY4" fmla="*/ 1836735 h 1838547"/>
                  <a:gd name="connsiteX5" fmla="*/ 185608 w 3190538"/>
                  <a:gd name="connsiteY5" fmla="*/ 212181 h 1838547"/>
                  <a:gd name="connsiteX6" fmla="*/ 262459 w 3190538"/>
                  <a:gd name="connsiteY6" fmla="*/ 200119 h 1838547"/>
                  <a:gd name="connsiteX7" fmla="*/ 410303 w 3190538"/>
                  <a:gd name="connsiteY7" fmla="*/ 279727 h 1838547"/>
                  <a:gd name="connsiteX8" fmla="*/ 460618 w 3190538"/>
                  <a:gd name="connsiteY8" fmla="*/ 340381 h 1838547"/>
                  <a:gd name="connsiteX9" fmla="*/ 573309 w 3190538"/>
                  <a:gd name="connsiteY9" fmla="*/ 477541 h 1838547"/>
                  <a:gd name="connsiteX10" fmla="*/ 590196 w 3190538"/>
                  <a:gd name="connsiteY10" fmla="*/ 548878 h 1838547"/>
                  <a:gd name="connsiteX11" fmla="*/ 648437 w 3190538"/>
                  <a:gd name="connsiteY11" fmla="*/ 583340 h 1838547"/>
                  <a:gd name="connsiteX12" fmla="*/ 746655 w 3190538"/>
                  <a:gd name="connsiteY12" fmla="*/ 640203 h 1838547"/>
                  <a:gd name="connsiteX13" fmla="*/ 1148830 w 3190538"/>
                  <a:gd name="connsiteY13" fmla="*/ 834915 h 1838547"/>
                  <a:gd name="connsiteX14" fmla="*/ 1495866 w 3190538"/>
                  <a:gd name="connsiteY14" fmla="*/ 916591 h 1838547"/>
                  <a:gd name="connsiteX15" fmla="*/ 1841523 w 3190538"/>
                  <a:gd name="connsiteY15" fmla="*/ 954499 h 1838547"/>
                  <a:gd name="connsiteX16" fmla="*/ 1934226 w 3190538"/>
                  <a:gd name="connsiteY16" fmla="*/ 917969 h 1838547"/>
                  <a:gd name="connsiteX17" fmla="*/ 2076211 w 3190538"/>
                  <a:gd name="connsiteY17" fmla="*/ 733940 h 1838547"/>
                  <a:gd name="connsiteX18" fmla="*/ 2205789 w 3190538"/>
                  <a:gd name="connsiteY18" fmla="*/ 504421 h 1838547"/>
                  <a:gd name="connsiteX19" fmla="*/ 2423936 w 3190538"/>
                  <a:gd name="connsiteY19" fmla="*/ 47451 h 1838547"/>
                  <a:gd name="connsiteX20" fmla="*/ 2671720 w 3190538"/>
                  <a:gd name="connsiteY20" fmla="*/ 48829 h 1838547"/>
                  <a:gd name="connsiteX21" fmla="*/ 2892279 w 3190538"/>
                  <a:gd name="connsiteY21" fmla="*/ 191159 h 1838547"/>
                  <a:gd name="connsiteX22" fmla="*/ 3058042 w 3190538"/>
                  <a:gd name="connsiteY22" fmla="*/ 373120 h 1838547"/>
                  <a:gd name="connsiteX23" fmla="*/ 3131102 w 3190538"/>
                  <a:gd name="connsiteY23" fmla="*/ 472716 h 1838547"/>
                  <a:gd name="connsiteX24" fmla="*/ 3189688 w 3190538"/>
                  <a:gd name="connsiteY24" fmla="*/ 568866 h 1838547"/>
                  <a:gd name="connsiteX25" fmla="*/ 3112148 w 3190538"/>
                  <a:gd name="connsiteY25" fmla="*/ 678456 h 1838547"/>
                  <a:gd name="connsiteX26" fmla="*/ 3020823 w 3190538"/>
                  <a:gd name="connsiteY26" fmla="*/ 809068 h 1838547"/>
                  <a:gd name="connsiteX27" fmla="*/ 2811637 w 3190538"/>
                  <a:gd name="connsiteY27" fmla="*/ 1117506 h 1838547"/>
                  <a:gd name="connsiteX28" fmla="*/ 2601072 w 3190538"/>
                  <a:gd name="connsiteY28" fmla="*/ 1490044 h 1838547"/>
                  <a:gd name="connsiteX29" fmla="*/ 2596247 w 3190538"/>
                  <a:gd name="connsiteY29" fmla="*/ 1502795 h 1838547"/>
                  <a:gd name="connsiteX0" fmla="*/ 2607524 w 3201815"/>
                  <a:gd name="connsiteY0" fmla="*/ 1502795 h 1838547"/>
                  <a:gd name="connsiteX1" fmla="*/ 2493454 w 3201815"/>
                  <a:gd name="connsiteY1" fmla="*/ 1713704 h 1838547"/>
                  <a:gd name="connsiteX2" fmla="*/ 2419360 w 3201815"/>
                  <a:gd name="connsiteY2" fmla="*/ 1819504 h 1838547"/>
                  <a:gd name="connsiteX3" fmla="*/ 2301844 w 3201815"/>
                  <a:gd name="connsiteY3" fmla="*/ 1836735 h 1838547"/>
                  <a:gd name="connsiteX4" fmla="*/ 162593 w 3201815"/>
                  <a:gd name="connsiteY4" fmla="*/ 1836735 h 1838547"/>
                  <a:gd name="connsiteX5" fmla="*/ 153612 w 3201815"/>
                  <a:gd name="connsiteY5" fmla="*/ 212181 h 1838547"/>
                  <a:gd name="connsiteX6" fmla="*/ 273736 w 3201815"/>
                  <a:gd name="connsiteY6" fmla="*/ 200119 h 1838547"/>
                  <a:gd name="connsiteX7" fmla="*/ 421580 w 3201815"/>
                  <a:gd name="connsiteY7" fmla="*/ 279727 h 1838547"/>
                  <a:gd name="connsiteX8" fmla="*/ 471895 w 3201815"/>
                  <a:gd name="connsiteY8" fmla="*/ 340381 h 1838547"/>
                  <a:gd name="connsiteX9" fmla="*/ 584586 w 3201815"/>
                  <a:gd name="connsiteY9" fmla="*/ 477541 h 1838547"/>
                  <a:gd name="connsiteX10" fmla="*/ 601473 w 3201815"/>
                  <a:gd name="connsiteY10" fmla="*/ 548878 h 1838547"/>
                  <a:gd name="connsiteX11" fmla="*/ 659714 w 3201815"/>
                  <a:gd name="connsiteY11" fmla="*/ 583340 h 1838547"/>
                  <a:gd name="connsiteX12" fmla="*/ 757932 w 3201815"/>
                  <a:gd name="connsiteY12" fmla="*/ 640203 h 1838547"/>
                  <a:gd name="connsiteX13" fmla="*/ 1160107 w 3201815"/>
                  <a:gd name="connsiteY13" fmla="*/ 834915 h 1838547"/>
                  <a:gd name="connsiteX14" fmla="*/ 1507143 w 3201815"/>
                  <a:gd name="connsiteY14" fmla="*/ 916591 h 1838547"/>
                  <a:gd name="connsiteX15" fmla="*/ 1852800 w 3201815"/>
                  <a:gd name="connsiteY15" fmla="*/ 954499 h 1838547"/>
                  <a:gd name="connsiteX16" fmla="*/ 1945503 w 3201815"/>
                  <a:gd name="connsiteY16" fmla="*/ 917969 h 1838547"/>
                  <a:gd name="connsiteX17" fmla="*/ 2087488 w 3201815"/>
                  <a:gd name="connsiteY17" fmla="*/ 733940 h 1838547"/>
                  <a:gd name="connsiteX18" fmla="*/ 2217066 w 3201815"/>
                  <a:gd name="connsiteY18" fmla="*/ 504421 h 1838547"/>
                  <a:gd name="connsiteX19" fmla="*/ 2435213 w 3201815"/>
                  <a:gd name="connsiteY19" fmla="*/ 47451 h 1838547"/>
                  <a:gd name="connsiteX20" fmla="*/ 2682997 w 3201815"/>
                  <a:gd name="connsiteY20" fmla="*/ 48829 h 1838547"/>
                  <a:gd name="connsiteX21" fmla="*/ 2903556 w 3201815"/>
                  <a:gd name="connsiteY21" fmla="*/ 191159 h 1838547"/>
                  <a:gd name="connsiteX22" fmla="*/ 3069319 w 3201815"/>
                  <a:gd name="connsiteY22" fmla="*/ 373120 h 1838547"/>
                  <a:gd name="connsiteX23" fmla="*/ 3142379 w 3201815"/>
                  <a:gd name="connsiteY23" fmla="*/ 472716 h 1838547"/>
                  <a:gd name="connsiteX24" fmla="*/ 3200965 w 3201815"/>
                  <a:gd name="connsiteY24" fmla="*/ 568866 h 1838547"/>
                  <a:gd name="connsiteX25" fmla="*/ 3123425 w 3201815"/>
                  <a:gd name="connsiteY25" fmla="*/ 678456 h 1838547"/>
                  <a:gd name="connsiteX26" fmla="*/ 3032100 w 3201815"/>
                  <a:gd name="connsiteY26" fmla="*/ 809068 h 1838547"/>
                  <a:gd name="connsiteX27" fmla="*/ 2822914 w 3201815"/>
                  <a:gd name="connsiteY27" fmla="*/ 1117506 h 1838547"/>
                  <a:gd name="connsiteX28" fmla="*/ 2612349 w 3201815"/>
                  <a:gd name="connsiteY28" fmla="*/ 1490044 h 1838547"/>
                  <a:gd name="connsiteX29" fmla="*/ 2607524 w 3201815"/>
                  <a:gd name="connsiteY29" fmla="*/ 1502795 h 1838547"/>
                  <a:gd name="connsiteX0" fmla="*/ 2604156 w 3198447"/>
                  <a:gd name="connsiteY0" fmla="*/ 1502795 h 1838547"/>
                  <a:gd name="connsiteX1" fmla="*/ 2490086 w 3198447"/>
                  <a:gd name="connsiteY1" fmla="*/ 1713704 h 1838547"/>
                  <a:gd name="connsiteX2" fmla="*/ 2415992 w 3198447"/>
                  <a:gd name="connsiteY2" fmla="*/ 1819504 h 1838547"/>
                  <a:gd name="connsiteX3" fmla="*/ 2298476 w 3198447"/>
                  <a:gd name="connsiteY3" fmla="*/ 1836735 h 1838547"/>
                  <a:gd name="connsiteX4" fmla="*/ 159225 w 3198447"/>
                  <a:gd name="connsiteY4" fmla="*/ 1836735 h 1838547"/>
                  <a:gd name="connsiteX5" fmla="*/ 150244 w 3198447"/>
                  <a:gd name="connsiteY5" fmla="*/ 212181 h 1838547"/>
                  <a:gd name="connsiteX6" fmla="*/ 270368 w 3198447"/>
                  <a:gd name="connsiteY6" fmla="*/ 200119 h 1838547"/>
                  <a:gd name="connsiteX7" fmla="*/ 418212 w 3198447"/>
                  <a:gd name="connsiteY7" fmla="*/ 279727 h 1838547"/>
                  <a:gd name="connsiteX8" fmla="*/ 468527 w 3198447"/>
                  <a:gd name="connsiteY8" fmla="*/ 340381 h 1838547"/>
                  <a:gd name="connsiteX9" fmla="*/ 581218 w 3198447"/>
                  <a:gd name="connsiteY9" fmla="*/ 477541 h 1838547"/>
                  <a:gd name="connsiteX10" fmla="*/ 598105 w 3198447"/>
                  <a:gd name="connsiteY10" fmla="*/ 548878 h 1838547"/>
                  <a:gd name="connsiteX11" fmla="*/ 656346 w 3198447"/>
                  <a:gd name="connsiteY11" fmla="*/ 583340 h 1838547"/>
                  <a:gd name="connsiteX12" fmla="*/ 754564 w 3198447"/>
                  <a:gd name="connsiteY12" fmla="*/ 640203 h 1838547"/>
                  <a:gd name="connsiteX13" fmla="*/ 1156739 w 3198447"/>
                  <a:gd name="connsiteY13" fmla="*/ 834915 h 1838547"/>
                  <a:gd name="connsiteX14" fmla="*/ 1503775 w 3198447"/>
                  <a:gd name="connsiteY14" fmla="*/ 916591 h 1838547"/>
                  <a:gd name="connsiteX15" fmla="*/ 1849432 w 3198447"/>
                  <a:gd name="connsiteY15" fmla="*/ 954499 h 1838547"/>
                  <a:gd name="connsiteX16" fmla="*/ 1942135 w 3198447"/>
                  <a:gd name="connsiteY16" fmla="*/ 917969 h 1838547"/>
                  <a:gd name="connsiteX17" fmla="*/ 2084120 w 3198447"/>
                  <a:gd name="connsiteY17" fmla="*/ 733940 h 1838547"/>
                  <a:gd name="connsiteX18" fmla="*/ 2213698 w 3198447"/>
                  <a:gd name="connsiteY18" fmla="*/ 504421 h 1838547"/>
                  <a:gd name="connsiteX19" fmla="*/ 2431845 w 3198447"/>
                  <a:gd name="connsiteY19" fmla="*/ 47451 h 1838547"/>
                  <a:gd name="connsiteX20" fmla="*/ 2679629 w 3198447"/>
                  <a:gd name="connsiteY20" fmla="*/ 48829 h 1838547"/>
                  <a:gd name="connsiteX21" fmla="*/ 2900188 w 3198447"/>
                  <a:gd name="connsiteY21" fmla="*/ 191159 h 1838547"/>
                  <a:gd name="connsiteX22" fmla="*/ 3065951 w 3198447"/>
                  <a:gd name="connsiteY22" fmla="*/ 373120 h 1838547"/>
                  <a:gd name="connsiteX23" fmla="*/ 3139011 w 3198447"/>
                  <a:gd name="connsiteY23" fmla="*/ 472716 h 1838547"/>
                  <a:gd name="connsiteX24" fmla="*/ 3197597 w 3198447"/>
                  <a:gd name="connsiteY24" fmla="*/ 568866 h 1838547"/>
                  <a:gd name="connsiteX25" fmla="*/ 3120057 w 3198447"/>
                  <a:gd name="connsiteY25" fmla="*/ 678456 h 1838547"/>
                  <a:gd name="connsiteX26" fmla="*/ 3028732 w 3198447"/>
                  <a:gd name="connsiteY26" fmla="*/ 809068 h 1838547"/>
                  <a:gd name="connsiteX27" fmla="*/ 2819546 w 3198447"/>
                  <a:gd name="connsiteY27" fmla="*/ 1117506 h 1838547"/>
                  <a:gd name="connsiteX28" fmla="*/ 2608981 w 3198447"/>
                  <a:gd name="connsiteY28" fmla="*/ 1490044 h 1838547"/>
                  <a:gd name="connsiteX29" fmla="*/ 2604156 w 3198447"/>
                  <a:gd name="connsiteY29" fmla="*/ 1502795 h 1838547"/>
                  <a:gd name="connsiteX0" fmla="*/ 2456040 w 3050331"/>
                  <a:gd name="connsiteY0" fmla="*/ 1502795 h 1838547"/>
                  <a:gd name="connsiteX1" fmla="*/ 2341970 w 3050331"/>
                  <a:gd name="connsiteY1" fmla="*/ 1713704 h 1838547"/>
                  <a:gd name="connsiteX2" fmla="*/ 2267876 w 3050331"/>
                  <a:gd name="connsiteY2" fmla="*/ 1819504 h 1838547"/>
                  <a:gd name="connsiteX3" fmla="*/ 2150360 w 3050331"/>
                  <a:gd name="connsiteY3" fmla="*/ 1836735 h 1838547"/>
                  <a:gd name="connsiteX4" fmla="*/ 11109 w 3050331"/>
                  <a:gd name="connsiteY4" fmla="*/ 1836735 h 1838547"/>
                  <a:gd name="connsiteX5" fmla="*/ 2128 w 3050331"/>
                  <a:gd name="connsiteY5" fmla="*/ 212181 h 1838547"/>
                  <a:gd name="connsiteX6" fmla="*/ 122252 w 3050331"/>
                  <a:gd name="connsiteY6" fmla="*/ 200119 h 1838547"/>
                  <a:gd name="connsiteX7" fmla="*/ 270096 w 3050331"/>
                  <a:gd name="connsiteY7" fmla="*/ 279727 h 1838547"/>
                  <a:gd name="connsiteX8" fmla="*/ 320411 w 3050331"/>
                  <a:gd name="connsiteY8" fmla="*/ 340381 h 1838547"/>
                  <a:gd name="connsiteX9" fmla="*/ 433102 w 3050331"/>
                  <a:gd name="connsiteY9" fmla="*/ 477541 h 1838547"/>
                  <a:gd name="connsiteX10" fmla="*/ 449989 w 3050331"/>
                  <a:gd name="connsiteY10" fmla="*/ 548878 h 1838547"/>
                  <a:gd name="connsiteX11" fmla="*/ 508230 w 3050331"/>
                  <a:gd name="connsiteY11" fmla="*/ 583340 h 1838547"/>
                  <a:gd name="connsiteX12" fmla="*/ 606448 w 3050331"/>
                  <a:gd name="connsiteY12" fmla="*/ 640203 h 1838547"/>
                  <a:gd name="connsiteX13" fmla="*/ 1008623 w 3050331"/>
                  <a:gd name="connsiteY13" fmla="*/ 834915 h 1838547"/>
                  <a:gd name="connsiteX14" fmla="*/ 1355659 w 3050331"/>
                  <a:gd name="connsiteY14" fmla="*/ 916591 h 1838547"/>
                  <a:gd name="connsiteX15" fmla="*/ 1701316 w 3050331"/>
                  <a:gd name="connsiteY15" fmla="*/ 954499 h 1838547"/>
                  <a:gd name="connsiteX16" fmla="*/ 1794019 w 3050331"/>
                  <a:gd name="connsiteY16" fmla="*/ 917969 h 1838547"/>
                  <a:gd name="connsiteX17" fmla="*/ 1936004 w 3050331"/>
                  <a:gd name="connsiteY17" fmla="*/ 733940 h 1838547"/>
                  <a:gd name="connsiteX18" fmla="*/ 2065582 w 3050331"/>
                  <a:gd name="connsiteY18" fmla="*/ 504421 h 1838547"/>
                  <a:gd name="connsiteX19" fmla="*/ 2283729 w 3050331"/>
                  <a:gd name="connsiteY19" fmla="*/ 47451 h 1838547"/>
                  <a:gd name="connsiteX20" fmla="*/ 2531513 w 3050331"/>
                  <a:gd name="connsiteY20" fmla="*/ 48829 h 1838547"/>
                  <a:gd name="connsiteX21" fmla="*/ 2752072 w 3050331"/>
                  <a:gd name="connsiteY21" fmla="*/ 191159 h 1838547"/>
                  <a:gd name="connsiteX22" fmla="*/ 2917835 w 3050331"/>
                  <a:gd name="connsiteY22" fmla="*/ 373120 h 1838547"/>
                  <a:gd name="connsiteX23" fmla="*/ 2990895 w 3050331"/>
                  <a:gd name="connsiteY23" fmla="*/ 472716 h 1838547"/>
                  <a:gd name="connsiteX24" fmla="*/ 3049481 w 3050331"/>
                  <a:gd name="connsiteY24" fmla="*/ 568866 h 1838547"/>
                  <a:gd name="connsiteX25" fmla="*/ 2971941 w 3050331"/>
                  <a:gd name="connsiteY25" fmla="*/ 678456 h 1838547"/>
                  <a:gd name="connsiteX26" fmla="*/ 2880616 w 3050331"/>
                  <a:gd name="connsiteY26" fmla="*/ 809068 h 1838547"/>
                  <a:gd name="connsiteX27" fmla="*/ 2671430 w 3050331"/>
                  <a:gd name="connsiteY27" fmla="*/ 1117506 h 1838547"/>
                  <a:gd name="connsiteX28" fmla="*/ 2460865 w 3050331"/>
                  <a:gd name="connsiteY28" fmla="*/ 1490044 h 1838547"/>
                  <a:gd name="connsiteX29" fmla="*/ 2456040 w 3050331"/>
                  <a:gd name="connsiteY29" fmla="*/ 1502795 h 1838547"/>
                  <a:gd name="connsiteX0" fmla="*/ 2454065 w 3048356"/>
                  <a:gd name="connsiteY0" fmla="*/ 1502795 h 1838547"/>
                  <a:gd name="connsiteX1" fmla="*/ 2339995 w 3048356"/>
                  <a:gd name="connsiteY1" fmla="*/ 1713704 h 1838547"/>
                  <a:gd name="connsiteX2" fmla="*/ 2265901 w 3048356"/>
                  <a:gd name="connsiteY2" fmla="*/ 1819504 h 1838547"/>
                  <a:gd name="connsiteX3" fmla="*/ 2148385 w 3048356"/>
                  <a:gd name="connsiteY3" fmla="*/ 1836735 h 1838547"/>
                  <a:gd name="connsiteX4" fmla="*/ 9134 w 3048356"/>
                  <a:gd name="connsiteY4" fmla="*/ 1836735 h 1838547"/>
                  <a:gd name="connsiteX5" fmla="*/ 153 w 3048356"/>
                  <a:gd name="connsiteY5" fmla="*/ 212181 h 1838547"/>
                  <a:gd name="connsiteX6" fmla="*/ 120277 w 3048356"/>
                  <a:gd name="connsiteY6" fmla="*/ 200119 h 1838547"/>
                  <a:gd name="connsiteX7" fmla="*/ 268121 w 3048356"/>
                  <a:gd name="connsiteY7" fmla="*/ 279727 h 1838547"/>
                  <a:gd name="connsiteX8" fmla="*/ 318436 w 3048356"/>
                  <a:gd name="connsiteY8" fmla="*/ 340381 h 1838547"/>
                  <a:gd name="connsiteX9" fmla="*/ 431127 w 3048356"/>
                  <a:gd name="connsiteY9" fmla="*/ 477541 h 1838547"/>
                  <a:gd name="connsiteX10" fmla="*/ 448014 w 3048356"/>
                  <a:gd name="connsiteY10" fmla="*/ 548878 h 1838547"/>
                  <a:gd name="connsiteX11" fmla="*/ 506255 w 3048356"/>
                  <a:gd name="connsiteY11" fmla="*/ 583340 h 1838547"/>
                  <a:gd name="connsiteX12" fmla="*/ 604473 w 3048356"/>
                  <a:gd name="connsiteY12" fmla="*/ 640203 h 1838547"/>
                  <a:gd name="connsiteX13" fmla="*/ 1006648 w 3048356"/>
                  <a:gd name="connsiteY13" fmla="*/ 834915 h 1838547"/>
                  <a:gd name="connsiteX14" fmla="*/ 1353684 w 3048356"/>
                  <a:gd name="connsiteY14" fmla="*/ 916591 h 1838547"/>
                  <a:gd name="connsiteX15" fmla="*/ 1699341 w 3048356"/>
                  <a:gd name="connsiteY15" fmla="*/ 954499 h 1838547"/>
                  <a:gd name="connsiteX16" fmla="*/ 1792044 w 3048356"/>
                  <a:gd name="connsiteY16" fmla="*/ 917969 h 1838547"/>
                  <a:gd name="connsiteX17" fmla="*/ 1934029 w 3048356"/>
                  <a:gd name="connsiteY17" fmla="*/ 733940 h 1838547"/>
                  <a:gd name="connsiteX18" fmla="*/ 2063607 w 3048356"/>
                  <a:gd name="connsiteY18" fmla="*/ 504421 h 1838547"/>
                  <a:gd name="connsiteX19" fmla="*/ 2281754 w 3048356"/>
                  <a:gd name="connsiteY19" fmla="*/ 47451 h 1838547"/>
                  <a:gd name="connsiteX20" fmla="*/ 2529538 w 3048356"/>
                  <a:gd name="connsiteY20" fmla="*/ 48829 h 1838547"/>
                  <a:gd name="connsiteX21" fmla="*/ 2750097 w 3048356"/>
                  <a:gd name="connsiteY21" fmla="*/ 191159 h 1838547"/>
                  <a:gd name="connsiteX22" fmla="*/ 2915860 w 3048356"/>
                  <a:gd name="connsiteY22" fmla="*/ 373120 h 1838547"/>
                  <a:gd name="connsiteX23" fmla="*/ 2988920 w 3048356"/>
                  <a:gd name="connsiteY23" fmla="*/ 472716 h 1838547"/>
                  <a:gd name="connsiteX24" fmla="*/ 3047506 w 3048356"/>
                  <a:gd name="connsiteY24" fmla="*/ 568866 h 1838547"/>
                  <a:gd name="connsiteX25" fmla="*/ 2969966 w 3048356"/>
                  <a:gd name="connsiteY25" fmla="*/ 678456 h 1838547"/>
                  <a:gd name="connsiteX26" fmla="*/ 2878641 w 3048356"/>
                  <a:gd name="connsiteY26" fmla="*/ 809068 h 1838547"/>
                  <a:gd name="connsiteX27" fmla="*/ 2669455 w 3048356"/>
                  <a:gd name="connsiteY27" fmla="*/ 1117506 h 1838547"/>
                  <a:gd name="connsiteX28" fmla="*/ 2458890 w 3048356"/>
                  <a:gd name="connsiteY28" fmla="*/ 1490044 h 1838547"/>
                  <a:gd name="connsiteX29" fmla="*/ 2454065 w 3048356"/>
                  <a:gd name="connsiteY29" fmla="*/ 1502795 h 1838547"/>
                  <a:gd name="connsiteX0" fmla="*/ 2460865 w 3055156"/>
                  <a:gd name="connsiteY0" fmla="*/ 1502795 h 1838547"/>
                  <a:gd name="connsiteX1" fmla="*/ 2346795 w 3055156"/>
                  <a:gd name="connsiteY1" fmla="*/ 1713704 h 1838547"/>
                  <a:gd name="connsiteX2" fmla="*/ 2272701 w 3055156"/>
                  <a:gd name="connsiteY2" fmla="*/ 1819504 h 1838547"/>
                  <a:gd name="connsiteX3" fmla="*/ 2155185 w 3055156"/>
                  <a:gd name="connsiteY3" fmla="*/ 1836735 h 1838547"/>
                  <a:gd name="connsiteX4" fmla="*/ 15934 w 3055156"/>
                  <a:gd name="connsiteY4" fmla="*/ 1836735 h 1838547"/>
                  <a:gd name="connsiteX5" fmla="*/ 6953 w 3055156"/>
                  <a:gd name="connsiteY5" fmla="*/ 212181 h 1838547"/>
                  <a:gd name="connsiteX6" fmla="*/ 127077 w 3055156"/>
                  <a:gd name="connsiteY6" fmla="*/ 200119 h 1838547"/>
                  <a:gd name="connsiteX7" fmla="*/ 274921 w 3055156"/>
                  <a:gd name="connsiteY7" fmla="*/ 279727 h 1838547"/>
                  <a:gd name="connsiteX8" fmla="*/ 325236 w 3055156"/>
                  <a:gd name="connsiteY8" fmla="*/ 340381 h 1838547"/>
                  <a:gd name="connsiteX9" fmla="*/ 437927 w 3055156"/>
                  <a:gd name="connsiteY9" fmla="*/ 477541 h 1838547"/>
                  <a:gd name="connsiteX10" fmla="*/ 454814 w 3055156"/>
                  <a:gd name="connsiteY10" fmla="*/ 548878 h 1838547"/>
                  <a:gd name="connsiteX11" fmla="*/ 513055 w 3055156"/>
                  <a:gd name="connsiteY11" fmla="*/ 583340 h 1838547"/>
                  <a:gd name="connsiteX12" fmla="*/ 611273 w 3055156"/>
                  <a:gd name="connsiteY12" fmla="*/ 640203 h 1838547"/>
                  <a:gd name="connsiteX13" fmla="*/ 1013448 w 3055156"/>
                  <a:gd name="connsiteY13" fmla="*/ 834915 h 1838547"/>
                  <a:gd name="connsiteX14" fmla="*/ 1360484 w 3055156"/>
                  <a:gd name="connsiteY14" fmla="*/ 916591 h 1838547"/>
                  <a:gd name="connsiteX15" fmla="*/ 1706141 w 3055156"/>
                  <a:gd name="connsiteY15" fmla="*/ 954499 h 1838547"/>
                  <a:gd name="connsiteX16" fmla="*/ 1798844 w 3055156"/>
                  <a:gd name="connsiteY16" fmla="*/ 917969 h 1838547"/>
                  <a:gd name="connsiteX17" fmla="*/ 1940829 w 3055156"/>
                  <a:gd name="connsiteY17" fmla="*/ 733940 h 1838547"/>
                  <a:gd name="connsiteX18" fmla="*/ 2070407 w 3055156"/>
                  <a:gd name="connsiteY18" fmla="*/ 504421 h 1838547"/>
                  <a:gd name="connsiteX19" fmla="*/ 2288554 w 3055156"/>
                  <a:gd name="connsiteY19" fmla="*/ 47451 h 1838547"/>
                  <a:gd name="connsiteX20" fmla="*/ 2536338 w 3055156"/>
                  <a:gd name="connsiteY20" fmla="*/ 48829 h 1838547"/>
                  <a:gd name="connsiteX21" fmla="*/ 2756897 w 3055156"/>
                  <a:gd name="connsiteY21" fmla="*/ 191159 h 1838547"/>
                  <a:gd name="connsiteX22" fmla="*/ 2922660 w 3055156"/>
                  <a:gd name="connsiteY22" fmla="*/ 373120 h 1838547"/>
                  <a:gd name="connsiteX23" fmla="*/ 2995720 w 3055156"/>
                  <a:gd name="connsiteY23" fmla="*/ 472716 h 1838547"/>
                  <a:gd name="connsiteX24" fmla="*/ 3054306 w 3055156"/>
                  <a:gd name="connsiteY24" fmla="*/ 568866 h 1838547"/>
                  <a:gd name="connsiteX25" fmla="*/ 2976766 w 3055156"/>
                  <a:gd name="connsiteY25" fmla="*/ 678456 h 1838547"/>
                  <a:gd name="connsiteX26" fmla="*/ 2885441 w 3055156"/>
                  <a:gd name="connsiteY26" fmla="*/ 809068 h 1838547"/>
                  <a:gd name="connsiteX27" fmla="*/ 2676255 w 3055156"/>
                  <a:gd name="connsiteY27" fmla="*/ 1117506 h 1838547"/>
                  <a:gd name="connsiteX28" fmla="*/ 2465690 w 3055156"/>
                  <a:gd name="connsiteY28" fmla="*/ 1490044 h 1838547"/>
                  <a:gd name="connsiteX29" fmla="*/ 2460865 w 3055156"/>
                  <a:gd name="connsiteY29" fmla="*/ 1502795 h 1838547"/>
                  <a:gd name="connsiteX0" fmla="*/ 2455004 w 3049295"/>
                  <a:gd name="connsiteY0" fmla="*/ 1502795 h 1838547"/>
                  <a:gd name="connsiteX1" fmla="*/ 2340934 w 3049295"/>
                  <a:gd name="connsiteY1" fmla="*/ 1713704 h 1838547"/>
                  <a:gd name="connsiteX2" fmla="*/ 2266840 w 3049295"/>
                  <a:gd name="connsiteY2" fmla="*/ 1819504 h 1838547"/>
                  <a:gd name="connsiteX3" fmla="*/ 2149324 w 3049295"/>
                  <a:gd name="connsiteY3" fmla="*/ 1836735 h 1838547"/>
                  <a:gd name="connsiteX4" fmla="*/ 10073 w 3049295"/>
                  <a:gd name="connsiteY4" fmla="*/ 1836735 h 1838547"/>
                  <a:gd name="connsiteX5" fmla="*/ 1092 w 3049295"/>
                  <a:gd name="connsiteY5" fmla="*/ 212181 h 1838547"/>
                  <a:gd name="connsiteX6" fmla="*/ 121216 w 3049295"/>
                  <a:gd name="connsiteY6" fmla="*/ 200119 h 1838547"/>
                  <a:gd name="connsiteX7" fmla="*/ 269060 w 3049295"/>
                  <a:gd name="connsiteY7" fmla="*/ 279727 h 1838547"/>
                  <a:gd name="connsiteX8" fmla="*/ 319375 w 3049295"/>
                  <a:gd name="connsiteY8" fmla="*/ 340381 h 1838547"/>
                  <a:gd name="connsiteX9" fmla="*/ 432066 w 3049295"/>
                  <a:gd name="connsiteY9" fmla="*/ 477541 h 1838547"/>
                  <a:gd name="connsiteX10" fmla="*/ 448953 w 3049295"/>
                  <a:gd name="connsiteY10" fmla="*/ 548878 h 1838547"/>
                  <a:gd name="connsiteX11" fmla="*/ 507194 w 3049295"/>
                  <a:gd name="connsiteY11" fmla="*/ 583340 h 1838547"/>
                  <a:gd name="connsiteX12" fmla="*/ 605412 w 3049295"/>
                  <a:gd name="connsiteY12" fmla="*/ 640203 h 1838547"/>
                  <a:gd name="connsiteX13" fmla="*/ 1007587 w 3049295"/>
                  <a:gd name="connsiteY13" fmla="*/ 834915 h 1838547"/>
                  <a:gd name="connsiteX14" fmla="*/ 1354623 w 3049295"/>
                  <a:gd name="connsiteY14" fmla="*/ 916591 h 1838547"/>
                  <a:gd name="connsiteX15" fmla="*/ 1700280 w 3049295"/>
                  <a:gd name="connsiteY15" fmla="*/ 954499 h 1838547"/>
                  <a:gd name="connsiteX16" fmla="*/ 1792983 w 3049295"/>
                  <a:gd name="connsiteY16" fmla="*/ 917969 h 1838547"/>
                  <a:gd name="connsiteX17" fmla="*/ 1934968 w 3049295"/>
                  <a:gd name="connsiteY17" fmla="*/ 733940 h 1838547"/>
                  <a:gd name="connsiteX18" fmla="*/ 2064546 w 3049295"/>
                  <a:gd name="connsiteY18" fmla="*/ 504421 h 1838547"/>
                  <a:gd name="connsiteX19" fmla="*/ 2282693 w 3049295"/>
                  <a:gd name="connsiteY19" fmla="*/ 47451 h 1838547"/>
                  <a:gd name="connsiteX20" fmla="*/ 2530477 w 3049295"/>
                  <a:gd name="connsiteY20" fmla="*/ 48829 h 1838547"/>
                  <a:gd name="connsiteX21" fmla="*/ 2751036 w 3049295"/>
                  <a:gd name="connsiteY21" fmla="*/ 191159 h 1838547"/>
                  <a:gd name="connsiteX22" fmla="*/ 2916799 w 3049295"/>
                  <a:gd name="connsiteY22" fmla="*/ 373120 h 1838547"/>
                  <a:gd name="connsiteX23" fmla="*/ 2989859 w 3049295"/>
                  <a:gd name="connsiteY23" fmla="*/ 472716 h 1838547"/>
                  <a:gd name="connsiteX24" fmla="*/ 3048445 w 3049295"/>
                  <a:gd name="connsiteY24" fmla="*/ 568866 h 1838547"/>
                  <a:gd name="connsiteX25" fmla="*/ 2970905 w 3049295"/>
                  <a:gd name="connsiteY25" fmla="*/ 678456 h 1838547"/>
                  <a:gd name="connsiteX26" fmla="*/ 2879580 w 3049295"/>
                  <a:gd name="connsiteY26" fmla="*/ 809068 h 1838547"/>
                  <a:gd name="connsiteX27" fmla="*/ 2670394 w 3049295"/>
                  <a:gd name="connsiteY27" fmla="*/ 1117506 h 1838547"/>
                  <a:gd name="connsiteX28" fmla="*/ 2459829 w 3049295"/>
                  <a:gd name="connsiteY28" fmla="*/ 1490044 h 1838547"/>
                  <a:gd name="connsiteX29" fmla="*/ 2455004 w 3049295"/>
                  <a:gd name="connsiteY29" fmla="*/ 1502795 h 1838547"/>
                  <a:gd name="connsiteX0" fmla="*/ 2449188 w 3043479"/>
                  <a:gd name="connsiteY0" fmla="*/ 1502795 h 1838547"/>
                  <a:gd name="connsiteX1" fmla="*/ 2335118 w 3043479"/>
                  <a:gd name="connsiteY1" fmla="*/ 1713704 h 1838547"/>
                  <a:gd name="connsiteX2" fmla="*/ 2261024 w 3043479"/>
                  <a:gd name="connsiteY2" fmla="*/ 1819504 h 1838547"/>
                  <a:gd name="connsiteX3" fmla="*/ 2143508 w 3043479"/>
                  <a:gd name="connsiteY3" fmla="*/ 1836735 h 1838547"/>
                  <a:gd name="connsiteX4" fmla="*/ 4257 w 3043479"/>
                  <a:gd name="connsiteY4" fmla="*/ 1836735 h 1838547"/>
                  <a:gd name="connsiteX5" fmla="*/ 2488 w 3043479"/>
                  <a:gd name="connsiteY5" fmla="*/ 255454 h 1838547"/>
                  <a:gd name="connsiteX6" fmla="*/ 115400 w 3043479"/>
                  <a:gd name="connsiteY6" fmla="*/ 200119 h 1838547"/>
                  <a:gd name="connsiteX7" fmla="*/ 263244 w 3043479"/>
                  <a:gd name="connsiteY7" fmla="*/ 279727 h 1838547"/>
                  <a:gd name="connsiteX8" fmla="*/ 313559 w 3043479"/>
                  <a:gd name="connsiteY8" fmla="*/ 340381 h 1838547"/>
                  <a:gd name="connsiteX9" fmla="*/ 426250 w 3043479"/>
                  <a:gd name="connsiteY9" fmla="*/ 477541 h 1838547"/>
                  <a:gd name="connsiteX10" fmla="*/ 443137 w 3043479"/>
                  <a:gd name="connsiteY10" fmla="*/ 548878 h 1838547"/>
                  <a:gd name="connsiteX11" fmla="*/ 501378 w 3043479"/>
                  <a:gd name="connsiteY11" fmla="*/ 583340 h 1838547"/>
                  <a:gd name="connsiteX12" fmla="*/ 599596 w 3043479"/>
                  <a:gd name="connsiteY12" fmla="*/ 640203 h 1838547"/>
                  <a:gd name="connsiteX13" fmla="*/ 1001771 w 3043479"/>
                  <a:gd name="connsiteY13" fmla="*/ 834915 h 1838547"/>
                  <a:gd name="connsiteX14" fmla="*/ 1348807 w 3043479"/>
                  <a:gd name="connsiteY14" fmla="*/ 916591 h 1838547"/>
                  <a:gd name="connsiteX15" fmla="*/ 1694464 w 3043479"/>
                  <a:gd name="connsiteY15" fmla="*/ 954499 h 1838547"/>
                  <a:gd name="connsiteX16" fmla="*/ 1787167 w 3043479"/>
                  <a:gd name="connsiteY16" fmla="*/ 917969 h 1838547"/>
                  <a:gd name="connsiteX17" fmla="*/ 1929152 w 3043479"/>
                  <a:gd name="connsiteY17" fmla="*/ 733940 h 1838547"/>
                  <a:gd name="connsiteX18" fmla="*/ 2058730 w 3043479"/>
                  <a:gd name="connsiteY18" fmla="*/ 504421 h 1838547"/>
                  <a:gd name="connsiteX19" fmla="*/ 2276877 w 3043479"/>
                  <a:gd name="connsiteY19" fmla="*/ 47451 h 1838547"/>
                  <a:gd name="connsiteX20" fmla="*/ 2524661 w 3043479"/>
                  <a:gd name="connsiteY20" fmla="*/ 48829 h 1838547"/>
                  <a:gd name="connsiteX21" fmla="*/ 2745220 w 3043479"/>
                  <a:gd name="connsiteY21" fmla="*/ 191159 h 1838547"/>
                  <a:gd name="connsiteX22" fmla="*/ 2910983 w 3043479"/>
                  <a:gd name="connsiteY22" fmla="*/ 373120 h 1838547"/>
                  <a:gd name="connsiteX23" fmla="*/ 2984043 w 3043479"/>
                  <a:gd name="connsiteY23" fmla="*/ 472716 h 1838547"/>
                  <a:gd name="connsiteX24" fmla="*/ 3042629 w 3043479"/>
                  <a:gd name="connsiteY24" fmla="*/ 568866 h 1838547"/>
                  <a:gd name="connsiteX25" fmla="*/ 2965089 w 3043479"/>
                  <a:gd name="connsiteY25" fmla="*/ 678456 h 1838547"/>
                  <a:gd name="connsiteX26" fmla="*/ 2873764 w 3043479"/>
                  <a:gd name="connsiteY26" fmla="*/ 809068 h 1838547"/>
                  <a:gd name="connsiteX27" fmla="*/ 2664578 w 3043479"/>
                  <a:gd name="connsiteY27" fmla="*/ 1117506 h 1838547"/>
                  <a:gd name="connsiteX28" fmla="*/ 2454013 w 3043479"/>
                  <a:gd name="connsiteY28" fmla="*/ 1490044 h 1838547"/>
                  <a:gd name="connsiteX29" fmla="*/ 2449188 w 3043479"/>
                  <a:gd name="connsiteY29" fmla="*/ 1502795 h 1838547"/>
                  <a:gd name="connsiteX0" fmla="*/ 2449188 w 3043479"/>
                  <a:gd name="connsiteY0" fmla="*/ 1502795 h 1838547"/>
                  <a:gd name="connsiteX1" fmla="*/ 2335118 w 3043479"/>
                  <a:gd name="connsiteY1" fmla="*/ 1713704 h 1838547"/>
                  <a:gd name="connsiteX2" fmla="*/ 2261024 w 3043479"/>
                  <a:gd name="connsiteY2" fmla="*/ 1819504 h 1838547"/>
                  <a:gd name="connsiteX3" fmla="*/ 2143508 w 3043479"/>
                  <a:gd name="connsiteY3" fmla="*/ 1836735 h 1838547"/>
                  <a:gd name="connsiteX4" fmla="*/ 4257 w 3043479"/>
                  <a:gd name="connsiteY4" fmla="*/ 1836735 h 1838547"/>
                  <a:gd name="connsiteX5" fmla="*/ 2488 w 3043479"/>
                  <a:gd name="connsiteY5" fmla="*/ 255454 h 1838547"/>
                  <a:gd name="connsiteX6" fmla="*/ 115400 w 3043479"/>
                  <a:gd name="connsiteY6" fmla="*/ 200119 h 1838547"/>
                  <a:gd name="connsiteX7" fmla="*/ 263244 w 3043479"/>
                  <a:gd name="connsiteY7" fmla="*/ 279727 h 1838547"/>
                  <a:gd name="connsiteX8" fmla="*/ 313559 w 3043479"/>
                  <a:gd name="connsiteY8" fmla="*/ 340381 h 1838547"/>
                  <a:gd name="connsiteX9" fmla="*/ 426250 w 3043479"/>
                  <a:gd name="connsiteY9" fmla="*/ 477541 h 1838547"/>
                  <a:gd name="connsiteX10" fmla="*/ 443137 w 3043479"/>
                  <a:gd name="connsiteY10" fmla="*/ 548878 h 1838547"/>
                  <a:gd name="connsiteX11" fmla="*/ 501378 w 3043479"/>
                  <a:gd name="connsiteY11" fmla="*/ 583340 h 1838547"/>
                  <a:gd name="connsiteX12" fmla="*/ 599596 w 3043479"/>
                  <a:gd name="connsiteY12" fmla="*/ 640203 h 1838547"/>
                  <a:gd name="connsiteX13" fmla="*/ 1001771 w 3043479"/>
                  <a:gd name="connsiteY13" fmla="*/ 834915 h 1838547"/>
                  <a:gd name="connsiteX14" fmla="*/ 1348807 w 3043479"/>
                  <a:gd name="connsiteY14" fmla="*/ 916591 h 1838547"/>
                  <a:gd name="connsiteX15" fmla="*/ 1694464 w 3043479"/>
                  <a:gd name="connsiteY15" fmla="*/ 954499 h 1838547"/>
                  <a:gd name="connsiteX16" fmla="*/ 1787167 w 3043479"/>
                  <a:gd name="connsiteY16" fmla="*/ 917969 h 1838547"/>
                  <a:gd name="connsiteX17" fmla="*/ 1929152 w 3043479"/>
                  <a:gd name="connsiteY17" fmla="*/ 733940 h 1838547"/>
                  <a:gd name="connsiteX18" fmla="*/ 2058730 w 3043479"/>
                  <a:gd name="connsiteY18" fmla="*/ 504421 h 1838547"/>
                  <a:gd name="connsiteX19" fmla="*/ 2276877 w 3043479"/>
                  <a:gd name="connsiteY19" fmla="*/ 47451 h 1838547"/>
                  <a:gd name="connsiteX20" fmla="*/ 2524661 w 3043479"/>
                  <a:gd name="connsiteY20" fmla="*/ 48829 h 1838547"/>
                  <a:gd name="connsiteX21" fmla="*/ 2745220 w 3043479"/>
                  <a:gd name="connsiteY21" fmla="*/ 191159 h 1838547"/>
                  <a:gd name="connsiteX22" fmla="*/ 2910983 w 3043479"/>
                  <a:gd name="connsiteY22" fmla="*/ 373120 h 1838547"/>
                  <a:gd name="connsiteX23" fmla="*/ 2984043 w 3043479"/>
                  <a:gd name="connsiteY23" fmla="*/ 472716 h 1838547"/>
                  <a:gd name="connsiteX24" fmla="*/ 3042629 w 3043479"/>
                  <a:gd name="connsiteY24" fmla="*/ 568866 h 1838547"/>
                  <a:gd name="connsiteX25" fmla="*/ 2965089 w 3043479"/>
                  <a:gd name="connsiteY25" fmla="*/ 678456 h 1838547"/>
                  <a:gd name="connsiteX26" fmla="*/ 2873764 w 3043479"/>
                  <a:gd name="connsiteY26" fmla="*/ 809068 h 1838547"/>
                  <a:gd name="connsiteX27" fmla="*/ 2664578 w 3043479"/>
                  <a:gd name="connsiteY27" fmla="*/ 1117506 h 1838547"/>
                  <a:gd name="connsiteX28" fmla="*/ 2454013 w 3043479"/>
                  <a:gd name="connsiteY28" fmla="*/ 1490044 h 1838547"/>
                  <a:gd name="connsiteX29" fmla="*/ 2449188 w 3043479"/>
                  <a:gd name="connsiteY29" fmla="*/ 1502795 h 1838547"/>
                  <a:gd name="connsiteX0" fmla="*/ 2455003 w 3049294"/>
                  <a:gd name="connsiteY0" fmla="*/ 1502795 h 1838547"/>
                  <a:gd name="connsiteX1" fmla="*/ 2340933 w 3049294"/>
                  <a:gd name="connsiteY1" fmla="*/ 1713704 h 1838547"/>
                  <a:gd name="connsiteX2" fmla="*/ 2266839 w 3049294"/>
                  <a:gd name="connsiteY2" fmla="*/ 1819504 h 1838547"/>
                  <a:gd name="connsiteX3" fmla="*/ 2149323 w 3049294"/>
                  <a:gd name="connsiteY3" fmla="*/ 1836735 h 1838547"/>
                  <a:gd name="connsiteX4" fmla="*/ 10072 w 3049294"/>
                  <a:gd name="connsiteY4" fmla="*/ 1836735 h 1838547"/>
                  <a:gd name="connsiteX5" fmla="*/ 1091 w 3049294"/>
                  <a:gd name="connsiteY5" fmla="*/ 147270 h 1838547"/>
                  <a:gd name="connsiteX6" fmla="*/ 121215 w 3049294"/>
                  <a:gd name="connsiteY6" fmla="*/ 200119 h 1838547"/>
                  <a:gd name="connsiteX7" fmla="*/ 269059 w 3049294"/>
                  <a:gd name="connsiteY7" fmla="*/ 279727 h 1838547"/>
                  <a:gd name="connsiteX8" fmla="*/ 319374 w 3049294"/>
                  <a:gd name="connsiteY8" fmla="*/ 340381 h 1838547"/>
                  <a:gd name="connsiteX9" fmla="*/ 432065 w 3049294"/>
                  <a:gd name="connsiteY9" fmla="*/ 477541 h 1838547"/>
                  <a:gd name="connsiteX10" fmla="*/ 448952 w 3049294"/>
                  <a:gd name="connsiteY10" fmla="*/ 548878 h 1838547"/>
                  <a:gd name="connsiteX11" fmla="*/ 507193 w 3049294"/>
                  <a:gd name="connsiteY11" fmla="*/ 583340 h 1838547"/>
                  <a:gd name="connsiteX12" fmla="*/ 605411 w 3049294"/>
                  <a:gd name="connsiteY12" fmla="*/ 640203 h 1838547"/>
                  <a:gd name="connsiteX13" fmla="*/ 1007586 w 3049294"/>
                  <a:gd name="connsiteY13" fmla="*/ 834915 h 1838547"/>
                  <a:gd name="connsiteX14" fmla="*/ 1354622 w 3049294"/>
                  <a:gd name="connsiteY14" fmla="*/ 916591 h 1838547"/>
                  <a:gd name="connsiteX15" fmla="*/ 1700279 w 3049294"/>
                  <a:gd name="connsiteY15" fmla="*/ 954499 h 1838547"/>
                  <a:gd name="connsiteX16" fmla="*/ 1792982 w 3049294"/>
                  <a:gd name="connsiteY16" fmla="*/ 917969 h 1838547"/>
                  <a:gd name="connsiteX17" fmla="*/ 1934967 w 3049294"/>
                  <a:gd name="connsiteY17" fmla="*/ 733940 h 1838547"/>
                  <a:gd name="connsiteX18" fmla="*/ 2064545 w 3049294"/>
                  <a:gd name="connsiteY18" fmla="*/ 504421 h 1838547"/>
                  <a:gd name="connsiteX19" fmla="*/ 2282692 w 3049294"/>
                  <a:gd name="connsiteY19" fmla="*/ 47451 h 1838547"/>
                  <a:gd name="connsiteX20" fmla="*/ 2530476 w 3049294"/>
                  <a:gd name="connsiteY20" fmla="*/ 48829 h 1838547"/>
                  <a:gd name="connsiteX21" fmla="*/ 2751035 w 3049294"/>
                  <a:gd name="connsiteY21" fmla="*/ 191159 h 1838547"/>
                  <a:gd name="connsiteX22" fmla="*/ 2916798 w 3049294"/>
                  <a:gd name="connsiteY22" fmla="*/ 373120 h 1838547"/>
                  <a:gd name="connsiteX23" fmla="*/ 2989858 w 3049294"/>
                  <a:gd name="connsiteY23" fmla="*/ 472716 h 1838547"/>
                  <a:gd name="connsiteX24" fmla="*/ 3048444 w 3049294"/>
                  <a:gd name="connsiteY24" fmla="*/ 568866 h 1838547"/>
                  <a:gd name="connsiteX25" fmla="*/ 2970904 w 3049294"/>
                  <a:gd name="connsiteY25" fmla="*/ 678456 h 1838547"/>
                  <a:gd name="connsiteX26" fmla="*/ 2879579 w 3049294"/>
                  <a:gd name="connsiteY26" fmla="*/ 809068 h 1838547"/>
                  <a:gd name="connsiteX27" fmla="*/ 2670393 w 3049294"/>
                  <a:gd name="connsiteY27" fmla="*/ 1117506 h 1838547"/>
                  <a:gd name="connsiteX28" fmla="*/ 2459828 w 3049294"/>
                  <a:gd name="connsiteY28" fmla="*/ 1490044 h 1838547"/>
                  <a:gd name="connsiteX29" fmla="*/ 2455003 w 3049294"/>
                  <a:gd name="connsiteY29" fmla="*/ 1502795 h 1838547"/>
                  <a:gd name="connsiteX0" fmla="*/ 2455003 w 3049294"/>
                  <a:gd name="connsiteY0" fmla="*/ 1502795 h 1838547"/>
                  <a:gd name="connsiteX1" fmla="*/ 2340933 w 3049294"/>
                  <a:gd name="connsiteY1" fmla="*/ 1713704 h 1838547"/>
                  <a:gd name="connsiteX2" fmla="*/ 2266839 w 3049294"/>
                  <a:gd name="connsiteY2" fmla="*/ 1819504 h 1838547"/>
                  <a:gd name="connsiteX3" fmla="*/ 2149323 w 3049294"/>
                  <a:gd name="connsiteY3" fmla="*/ 1836735 h 1838547"/>
                  <a:gd name="connsiteX4" fmla="*/ 10072 w 3049294"/>
                  <a:gd name="connsiteY4" fmla="*/ 1836735 h 1838547"/>
                  <a:gd name="connsiteX5" fmla="*/ 1091 w 3049294"/>
                  <a:gd name="connsiteY5" fmla="*/ 147270 h 1838547"/>
                  <a:gd name="connsiteX6" fmla="*/ 121215 w 3049294"/>
                  <a:gd name="connsiteY6" fmla="*/ 200119 h 1838547"/>
                  <a:gd name="connsiteX7" fmla="*/ 269059 w 3049294"/>
                  <a:gd name="connsiteY7" fmla="*/ 279727 h 1838547"/>
                  <a:gd name="connsiteX8" fmla="*/ 319374 w 3049294"/>
                  <a:gd name="connsiteY8" fmla="*/ 340381 h 1838547"/>
                  <a:gd name="connsiteX9" fmla="*/ 432065 w 3049294"/>
                  <a:gd name="connsiteY9" fmla="*/ 477541 h 1838547"/>
                  <a:gd name="connsiteX10" fmla="*/ 448952 w 3049294"/>
                  <a:gd name="connsiteY10" fmla="*/ 548878 h 1838547"/>
                  <a:gd name="connsiteX11" fmla="*/ 507193 w 3049294"/>
                  <a:gd name="connsiteY11" fmla="*/ 583340 h 1838547"/>
                  <a:gd name="connsiteX12" fmla="*/ 605411 w 3049294"/>
                  <a:gd name="connsiteY12" fmla="*/ 640203 h 1838547"/>
                  <a:gd name="connsiteX13" fmla="*/ 1007586 w 3049294"/>
                  <a:gd name="connsiteY13" fmla="*/ 834915 h 1838547"/>
                  <a:gd name="connsiteX14" fmla="*/ 1354622 w 3049294"/>
                  <a:gd name="connsiteY14" fmla="*/ 916591 h 1838547"/>
                  <a:gd name="connsiteX15" fmla="*/ 1700279 w 3049294"/>
                  <a:gd name="connsiteY15" fmla="*/ 954499 h 1838547"/>
                  <a:gd name="connsiteX16" fmla="*/ 1792982 w 3049294"/>
                  <a:gd name="connsiteY16" fmla="*/ 917969 h 1838547"/>
                  <a:gd name="connsiteX17" fmla="*/ 1934967 w 3049294"/>
                  <a:gd name="connsiteY17" fmla="*/ 733940 h 1838547"/>
                  <a:gd name="connsiteX18" fmla="*/ 2064545 w 3049294"/>
                  <a:gd name="connsiteY18" fmla="*/ 504421 h 1838547"/>
                  <a:gd name="connsiteX19" fmla="*/ 2282692 w 3049294"/>
                  <a:gd name="connsiteY19" fmla="*/ 47451 h 1838547"/>
                  <a:gd name="connsiteX20" fmla="*/ 2530476 w 3049294"/>
                  <a:gd name="connsiteY20" fmla="*/ 48829 h 1838547"/>
                  <a:gd name="connsiteX21" fmla="*/ 2751035 w 3049294"/>
                  <a:gd name="connsiteY21" fmla="*/ 191159 h 1838547"/>
                  <a:gd name="connsiteX22" fmla="*/ 2916798 w 3049294"/>
                  <a:gd name="connsiteY22" fmla="*/ 373120 h 1838547"/>
                  <a:gd name="connsiteX23" fmla="*/ 2989858 w 3049294"/>
                  <a:gd name="connsiteY23" fmla="*/ 472716 h 1838547"/>
                  <a:gd name="connsiteX24" fmla="*/ 3048444 w 3049294"/>
                  <a:gd name="connsiteY24" fmla="*/ 568866 h 1838547"/>
                  <a:gd name="connsiteX25" fmla="*/ 2970904 w 3049294"/>
                  <a:gd name="connsiteY25" fmla="*/ 678456 h 1838547"/>
                  <a:gd name="connsiteX26" fmla="*/ 2879579 w 3049294"/>
                  <a:gd name="connsiteY26" fmla="*/ 809068 h 1838547"/>
                  <a:gd name="connsiteX27" fmla="*/ 2670393 w 3049294"/>
                  <a:gd name="connsiteY27" fmla="*/ 1117506 h 1838547"/>
                  <a:gd name="connsiteX28" fmla="*/ 2459828 w 3049294"/>
                  <a:gd name="connsiteY28" fmla="*/ 1490044 h 1838547"/>
                  <a:gd name="connsiteX29" fmla="*/ 2455003 w 3049294"/>
                  <a:gd name="connsiteY29" fmla="*/ 1502795 h 1838547"/>
                  <a:gd name="connsiteX0" fmla="*/ 2455003 w 3049294"/>
                  <a:gd name="connsiteY0" fmla="*/ 1502795 h 1838547"/>
                  <a:gd name="connsiteX1" fmla="*/ 2340933 w 3049294"/>
                  <a:gd name="connsiteY1" fmla="*/ 1713704 h 1838547"/>
                  <a:gd name="connsiteX2" fmla="*/ 2266839 w 3049294"/>
                  <a:gd name="connsiteY2" fmla="*/ 1819504 h 1838547"/>
                  <a:gd name="connsiteX3" fmla="*/ 2149323 w 3049294"/>
                  <a:gd name="connsiteY3" fmla="*/ 1836735 h 1838547"/>
                  <a:gd name="connsiteX4" fmla="*/ 10072 w 3049294"/>
                  <a:gd name="connsiteY4" fmla="*/ 1836735 h 1838547"/>
                  <a:gd name="connsiteX5" fmla="*/ 1091 w 3049294"/>
                  <a:gd name="connsiteY5" fmla="*/ 147270 h 1838547"/>
                  <a:gd name="connsiteX6" fmla="*/ 121215 w 3049294"/>
                  <a:gd name="connsiteY6" fmla="*/ 200119 h 1838547"/>
                  <a:gd name="connsiteX7" fmla="*/ 319374 w 3049294"/>
                  <a:gd name="connsiteY7" fmla="*/ 340381 h 1838547"/>
                  <a:gd name="connsiteX8" fmla="*/ 432065 w 3049294"/>
                  <a:gd name="connsiteY8" fmla="*/ 477541 h 1838547"/>
                  <a:gd name="connsiteX9" fmla="*/ 448952 w 3049294"/>
                  <a:gd name="connsiteY9" fmla="*/ 548878 h 1838547"/>
                  <a:gd name="connsiteX10" fmla="*/ 507193 w 3049294"/>
                  <a:gd name="connsiteY10" fmla="*/ 583340 h 1838547"/>
                  <a:gd name="connsiteX11" fmla="*/ 605411 w 3049294"/>
                  <a:gd name="connsiteY11" fmla="*/ 640203 h 1838547"/>
                  <a:gd name="connsiteX12" fmla="*/ 1007586 w 3049294"/>
                  <a:gd name="connsiteY12" fmla="*/ 834915 h 1838547"/>
                  <a:gd name="connsiteX13" fmla="*/ 1354622 w 3049294"/>
                  <a:gd name="connsiteY13" fmla="*/ 916591 h 1838547"/>
                  <a:gd name="connsiteX14" fmla="*/ 1700279 w 3049294"/>
                  <a:gd name="connsiteY14" fmla="*/ 954499 h 1838547"/>
                  <a:gd name="connsiteX15" fmla="*/ 1792982 w 3049294"/>
                  <a:gd name="connsiteY15" fmla="*/ 917969 h 1838547"/>
                  <a:gd name="connsiteX16" fmla="*/ 1934967 w 3049294"/>
                  <a:gd name="connsiteY16" fmla="*/ 733940 h 1838547"/>
                  <a:gd name="connsiteX17" fmla="*/ 2064545 w 3049294"/>
                  <a:gd name="connsiteY17" fmla="*/ 504421 h 1838547"/>
                  <a:gd name="connsiteX18" fmla="*/ 2282692 w 3049294"/>
                  <a:gd name="connsiteY18" fmla="*/ 47451 h 1838547"/>
                  <a:gd name="connsiteX19" fmla="*/ 2530476 w 3049294"/>
                  <a:gd name="connsiteY19" fmla="*/ 48829 h 1838547"/>
                  <a:gd name="connsiteX20" fmla="*/ 2751035 w 3049294"/>
                  <a:gd name="connsiteY20" fmla="*/ 191159 h 1838547"/>
                  <a:gd name="connsiteX21" fmla="*/ 2916798 w 3049294"/>
                  <a:gd name="connsiteY21" fmla="*/ 373120 h 1838547"/>
                  <a:gd name="connsiteX22" fmla="*/ 2989858 w 3049294"/>
                  <a:gd name="connsiteY22" fmla="*/ 472716 h 1838547"/>
                  <a:gd name="connsiteX23" fmla="*/ 3048444 w 3049294"/>
                  <a:gd name="connsiteY23" fmla="*/ 568866 h 1838547"/>
                  <a:gd name="connsiteX24" fmla="*/ 2970904 w 3049294"/>
                  <a:gd name="connsiteY24" fmla="*/ 678456 h 1838547"/>
                  <a:gd name="connsiteX25" fmla="*/ 2879579 w 3049294"/>
                  <a:gd name="connsiteY25" fmla="*/ 809068 h 1838547"/>
                  <a:gd name="connsiteX26" fmla="*/ 2670393 w 3049294"/>
                  <a:gd name="connsiteY26" fmla="*/ 1117506 h 1838547"/>
                  <a:gd name="connsiteX27" fmla="*/ 2459828 w 3049294"/>
                  <a:gd name="connsiteY27" fmla="*/ 1490044 h 1838547"/>
                  <a:gd name="connsiteX28" fmla="*/ 2455003 w 3049294"/>
                  <a:gd name="connsiteY28" fmla="*/ 1502795 h 1838547"/>
                  <a:gd name="connsiteX0" fmla="*/ 2455003 w 3049294"/>
                  <a:gd name="connsiteY0" fmla="*/ 1502795 h 1838547"/>
                  <a:gd name="connsiteX1" fmla="*/ 2340933 w 3049294"/>
                  <a:gd name="connsiteY1" fmla="*/ 1713704 h 1838547"/>
                  <a:gd name="connsiteX2" fmla="*/ 2266839 w 3049294"/>
                  <a:gd name="connsiteY2" fmla="*/ 1819504 h 1838547"/>
                  <a:gd name="connsiteX3" fmla="*/ 2149323 w 3049294"/>
                  <a:gd name="connsiteY3" fmla="*/ 1836735 h 1838547"/>
                  <a:gd name="connsiteX4" fmla="*/ 10072 w 3049294"/>
                  <a:gd name="connsiteY4" fmla="*/ 1836735 h 1838547"/>
                  <a:gd name="connsiteX5" fmla="*/ 1091 w 3049294"/>
                  <a:gd name="connsiteY5" fmla="*/ 147270 h 1838547"/>
                  <a:gd name="connsiteX6" fmla="*/ 319374 w 3049294"/>
                  <a:gd name="connsiteY6" fmla="*/ 340381 h 1838547"/>
                  <a:gd name="connsiteX7" fmla="*/ 432065 w 3049294"/>
                  <a:gd name="connsiteY7" fmla="*/ 477541 h 1838547"/>
                  <a:gd name="connsiteX8" fmla="*/ 448952 w 3049294"/>
                  <a:gd name="connsiteY8" fmla="*/ 548878 h 1838547"/>
                  <a:gd name="connsiteX9" fmla="*/ 507193 w 3049294"/>
                  <a:gd name="connsiteY9" fmla="*/ 583340 h 1838547"/>
                  <a:gd name="connsiteX10" fmla="*/ 605411 w 3049294"/>
                  <a:gd name="connsiteY10" fmla="*/ 640203 h 1838547"/>
                  <a:gd name="connsiteX11" fmla="*/ 1007586 w 3049294"/>
                  <a:gd name="connsiteY11" fmla="*/ 834915 h 1838547"/>
                  <a:gd name="connsiteX12" fmla="*/ 1354622 w 3049294"/>
                  <a:gd name="connsiteY12" fmla="*/ 916591 h 1838547"/>
                  <a:gd name="connsiteX13" fmla="*/ 1700279 w 3049294"/>
                  <a:gd name="connsiteY13" fmla="*/ 954499 h 1838547"/>
                  <a:gd name="connsiteX14" fmla="*/ 1792982 w 3049294"/>
                  <a:gd name="connsiteY14" fmla="*/ 917969 h 1838547"/>
                  <a:gd name="connsiteX15" fmla="*/ 1934967 w 3049294"/>
                  <a:gd name="connsiteY15" fmla="*/ 733940 h 1838547"/>
                  <a:gd name="connsiteX16" fmla="*/ 2064545 w 3049294"/>
                  <a:gd name="connsiteY16" fmla="*/ 504421 h 1838547"/>
                  <a:gd name="connsiteX17" fmla="*/ 2282692 w 3049294"/>
                  <a:gd name="connsiteY17" fmla="*/ 47451 h 1838547"/>
                  <a:gd name="connsiteX18" fmla="*/ 2530476 w 3049294"/>
                  <a:gd name="connsiteY18" fmla="*/ 48829 h 1838547"/>
                  <a:gd name="connsiteX19" fmla="*/ 2751035 w 3049294"/>
                  <a:gd name="connsiteY19" fmla="*/ 191159 h 1838547"/>
                  <a:gd name="connsiteX20" fmla="*/ 2916798 w 3049294"/>
                  <a:gd name="connsiteY20" fmla="*/ 373120 h 1838547"/>
                  <a:gd name="connsiteX21" fmla="*/ 2989858 w 3049294"/>
                  <a:gd name="connsiteY21" fmla="*/ 472716 h 1838547"/>
                  <a:gd name="connsiteX22" fmla="*/ 3048444 w 3049294"/>
                  <a:gd name="connsiteY22" fmla="*/ 568866 h 1838547"/>
                  <a:gd name="connsiteX23" fmla="*/ 2970904 w 3049294"/>
                  <a:gd name="connsiteY23" fmla="*/ 678456 h 1838547"/>
                  <a:gd name="connsiteX24" fmla="*/ 2879579 w 3049294"/>
                  <a:gd name="connsiteY24" fmla="*/ 809068 h 1838547"/>
                  <a:gd name="connsiteX25" fmla="*/ 2670393 w 3049294"/>
                  <a:gd name="connsiteY25" fmla="*/ 1117506 h 1838547"/>
                  <a:gd name="connsiteX26" fmla="*/ 2459828 w 3049294"/>
                  <a:gd name="connsiteY26" fmla="*/ 1490044 h 1838547"/>
                  <a:gd name="connsiteX27" fmla="*/ 2455003 w 3049294"/>
                  <a:gd name="connsiteY27" fmla="*/ 1502795 h 1838547"/>
                  <a:gd name="connsiteX0" fmla="*/ 2455003 w 3049294"/>
                  <a:gd name="connsiteY0" fmla="*/ 1502795 h 1838547"/>
                  <a:gd name="connsiteX1" fmla="*/ 2340933 w 3049294"/>
                  <a:gd name="connsiteY1" fmla="*/ 1713704 h 1838547"/>
                  <a:gd name="connsiteX2" fmla="*/ 2266839 w 3049294"/>
                  <a:gd name="connsiteY2" fmla="*/ 1819504 h 1838547"/>
                  <a:gd name="connsiteX3" fmla="*/ 2149323 w 3049294"/>
                  <a:gd name="connsiteY3" fmla="*/ 1836735 h 1838547"/>
                  <a:gd name="connsiteX4" fmla="*/ 10072 w 3049294"/>
                  <a:gd name="connsiteY4" fmla="*/ 1836735 h 1838547"/>
                  <a:gd name="connsiteX5" fmla="*/ 1091 w 3049294"/>
                  <a:gd name="connsiteY5" fmla="*/ 147270 h 1838547"/>
                  <a:gd name="connsiteX6" fmla="*/ 319374 w 3049294"/>
                  <a:gd name="connsiteY6" fmla="*/ 340381 h 1838547"/>
                  <a:gd name="connsiteX7" fmla="*/ 432065 w 3049294"/>
                  <a:gd name="connsiteY7" fmla="*/ 477541 h 1838547"/>
                  <a:gd name="connsiteX8" fmla="*/ 448952 w 3049294"/>
                  <a:gd name="connsiteY8" fmla="*/ 548878 h 1838547"/>
                  <a:gd name="connsiteX9" fmla="*/ 507193 w 3049294"/>
                  <a:gd name="connsiteY9" fmla="*/ 583340 h 1838547"/>
                  <a:gd name="connsiteX10" fmla="*/ 605411 w 3049294"/>
                  <a:gd name="connsiteY10" fmla="*/ 640203 h 1838547"/>
                  <a:gd name="connsiteX11" fmla="*/ 1007586 w 3049294"/>
                  <a:gd name="connsiteY11" fmla="*/ 834915 h 1838547"/>
                  <a:gd name="connsiteX12" fmla="*/ 1354622 w 3049294"/>
                  <a:gd name="connsiteY12" fmla="*/ 916591 h 1838547"/>
                  <a:gd name="connsiteX13" fmla="*/ 1700279 w 3049294"/>
                  <a:gd name="connsiteY13" fmla="*/ 954499 h 1838547"/>
                  <a:gd name="connsiteX14" fmla="*/ 1792982 w 3049294"/>
                  <a:gd name="connsiteY14" fmla="*/ 917969 h 1838547"/>
                  <a:gd name="connsiteX15" fmla="*/ 1934967 w 3049294"/>
                  <a:gd name="connsiteY15" fmla="*/ 733940 h 1838547"/>
                  <a:gd name="connsiteX16" fmla="*/ 2064545 w 3049294"/>
                  <a:gd name="connsiteY16" fmla="*/ 504421 h 1838547"/>
                  <a:gd name="connsiteX17" fmla="*/ 2282692 w 3049294"/>
                  <a:gd name="connsiteY17" fmla="*/ 47451 h 1838547"/>
                  <a:gd name="connsiteX18" fmla="*/ 2530476 w 3049294"/>
                  <a:gd name="connsiteY18" fmla="*/ 48829 h 1838547"/>
                  <a:gd name="connsiteX19" fmla="*/ 2751035 w 3049294"/>
                  <a:gd name="connsiteY19" fmla="*/ 191159 h 1838547"/>
                  <a:gd name="connsiteX20" fmla="*/ 2916798 w 3049294"/>
                  <a:gd name="connsiteY20" fmla="*/ 373120 h 1838547"/>
                  <a:gd name="connsiteX21" fmla="*/ 2989858 w 3049294"/>
                  <a:gd name="connsiteY21" fmla="*/ 472716 h 1838547"/>
                  <a:gd name="connsiteX22" fmla="*/ 3048444 w 3049294"/>
                  <a:gd name="connsiteY22" fmla="*/ 568866 h 1838547"/>
                  <a:gd name="connsiteX23" fmla="*/ 2970904 w 3049294"/>
                  <a:gd name="connsiteY23" fmla="*/ 678456 h 1838547"/>
                  <a:gd name="connsiteX24" fmla="*/ 2879579 w 3049294"/>
                  <a:gd name="connsiteY24" fmla="*/ 809068 h 1838547"/>
                  <a:gd name="connsiteX25" fmla="*/ 2670393 w 3049294"/>
                  <a:gd name="connsiteY25" fmla="*/ 1117506 h 1838547"/>
                  <a:gd name="connsiteX26" fmla="*/ 2459828 w 3049294"/>
                  <a:gd name="connsiteY26" fmla="*/ 1490044 h 1838547"/>
                  <a:gd name="connsiteX27" fmla="*/ 2455003 w 3049294"/>
                  <a:gd name="connsiteY27" fmla="*/ 1502795 h 1838547"/>
                  <a:gd name="connsiteX0" fmla="*/ 2455003 w 3049294"/>
                  <a:gd name="connsiteY0" fmla="*/ 1502795 h 1838547"/>
                  <a:gd name="connsiteX1" fmla="*/ 2340933 w 3049294"/>
                  <a:gd name="connsiteY1" fmla="*/ 1713704 h 1838547"/>
                  <a:gd name="connsiteX2" fmla="*/ 2266839 w 3049294"/>
                  <a:gd name="connsiteY2" fmla="*/ 1819504 h 1838547"/>
                  <a:gd name="connsiteX3" fmla="*/ 2149323 w 3049294"/>
                  <a:gd name="connsiteY3" fmla="*/ 1836735 h 1838547"/>
                  <a:gd name="connsiteX4" fmla="*/ 10072 w 3049294"/>
                  <a:gd name="connsiteY4" fmla="*/ 1836735 h 1838547"/>
                  <a:gd name="connsiteX5" fmla="*/ 1091 w 3049294"/>
                  <a:gd name="connsiteY5" fmla="*/ 147270 h 1838547"/>
                  <a:gd name="connsiteX6" fmla="*/ 319374 w 3049294"/>
                  <a:gd name="connsiteY6" fmla="*/ 340381 h 1838547"/>
                  <a:gd name="connsiteX7" fmla="*/ 432065 w 3049294"/>
                  <a:gd name="connsiteY7" fmla="*/ 477541 h 1838547"/>
                  <a:gd name="connsiteX8" fmla="*/ 448952 w 3049294"/>
                  <a:gd name="connsiteY8" fmla="*/ 548878 h 1838547"/>
                  <a:gd name="connsiteX9" fmla="*/ 507193 w 3049294"/>
                  <a:gd name="connsiteY9" fmla="*/ 583340 h 1838547"/>
                  <a:gd name="connsiteX10" fmla="*/ 605411 w 3049294"/>
                  <a:gd name="connsiteY10" fmla="*/ 640203 h 1838547"/>
                  <a:gd name="connsiteX11" fmla="*/ 1007586 w 3049294"/>
                  <a:gd name="connsiteY11" fmla="*/ 834915 h 1838547"/>
                  <a:gd name="connsiteX12" fmla="*/ 1354622 w 3049294"/>
                  <a:gd name="connsiteY12" fmla="*/ 916591 h 1838547"/>
                  <a:gd name="connsiteX13" fmla="*/ 1700279 w 3049294"/>
                  <a:gd name="connsiteY13" fmla="*/ 954499 h 1838547"/>
                  <a:gd name="connsiteX14" fmla="*/ 1792982 w 3049294"/>
                  <a:gd name="connsiteY14" fmla="*/ 917969 h 1838547"/>
                  <a:gd name="connsiteX15" fmla="*/ 1934967 w 3049294"/>
                  <a:gd name="connsiteY15" fmla="*/ 733940 h 1838547"/>
                  <a:gd name="connsiteX16" fmla="*/ 2064545 w 3049294"/>
                  <a:gd name="connsiteY16" fmla="*/ 504421 h 1838547"/>
                  <a:gd name="connsiteX17" fmla="*/ 2282692 w 3049294"/>
                  <a:gd name="connsiteY17" fmla="*/ 47451 h 1838547"/>
                  <a:gd name="connsiteX18" fmla="*/ 2530476 w 3049294"/>
                  <a:gd name="connsiteY18" fmla="*/ 48829 h 1838547"/>
                  <a:gd name="connsiteX19" fmla="*/ 2751035 w 3049294"/>
                  <a:gd name="connsiteY19" fmla="*/ 191159 h 1838547"/>
                  <a:gd name="connsiteX20" fmla="*/ 2916798 w 3049294"/>
                  <a:gd name="connsiteY20" fmla="*/ 373120 h 1838547"/>
                  <a:gd name="connsiteX21" fmla="*/ 2989858 w 3049294"/>
                  <a:gd name="connsiteY21" fmla="*/ 472716 h 1838547"/>
                  <a:gd name="connsiteX22" fmla="*/ 3048444 w 3049294"/>
                  <a:gd name="connsiteY22" fmla="*/ 568866 h 1838547"/>
                  <a:gd name="connsiteX23" fmla="*/ 2970904 w 3049294"/>
                  <a:gd name="connsiteY23" fmla="*/ 678456 h 1838547"/>
                  <a:gd name="connsiteX24" fmla="*/ 2879579 w 3049294"/>
                  <a:gd name="connsiteY24" fmla="*/ 809068 h 1838547"/>
                  <a:gd name="connsiteX25" fmla="*/ 2670393 w 3049294"/>
                  <a:gd name="connsiteY25" fmla="*/ 1117506 h 1838547"/>
                  <a:gd name="connsiteX26" fmla="*/ 2459828 w 3049294"/>
                  <a:gd name="connsiteY26" fmla="*/ 1490044 h 1838547"/>
                  <a:gd name="connsiteX27" fmla="*/ 2455003 w 3049294"/>
                  <a:gd name="connsiteY27" fmla="*/ 1502795 h 1838547"/>
                  <a:gd name="connsiteX0" fmla="*/ 2455003 w 3049294"/>
                  <a:gd name="connsiteY0" fmla="*/ 1502795 h 1960695"/>
                  <a:gd name="connsiteX1" fmla="*/ 2340933 w 3049294"/>
                  <a:gd name="connsiteY1" fmla="*/ 1713704 h 1960695"/>
                  <a:gd name="connsiteX2" fmla="*/ 2266839 w 3049294"/>
                  <a:gd name="connsiteY2" fmla="*/ 1819504 h 1960695"/>
                  <a:gd name="connsiteX3" fmla="*/ 10072 w 3049294"/>
                  <a:gd name="connsiteY3" fmla="*/ 1836735 h 1960695"/>
                  <a:gd name="connsiteX4" fmla="*/ 1091 w 3049294"/>
                  <a:gd name="connsiteY4" fmla="*/ 147270 h 1960695"/>
                  <a:gd name="connsiteX5" fmla="*/ 319374 w 3049294"/>
                  <a:gd name="connsiteY5" fmla="*/ 340381 h 1960695"/>
                  <a:gd name="connsiteX6" fmla="*/ 432065 w 3049294"/>
                  <a:gd name="connsiteY6" fmla="*/ 477541 h 1960695"/>
                  <a:gd name="connsiteX7" fmla="*/ 448952 w 3049294"/>
                  <a:gd name="connsiteY7" fmla="*/ 548878 h 1960695"/>
                  <a:gd name="connsiteX8" fmla="*/ 507193 w 3049294"/>
                  <a:gd name="connsiteY8" fmla="*/ 583340 h 1960695"/>
                  <a:gd name="connsiteX9" fmla="*/ 605411 w 3049294"/>
                  <a:gd name="connsiteY9" fmla="*/ 640203 h 1960695"/>
                  <a:gd name="connsiteX10" fmla="*/ 1007586 w 3049294"/>
                  <a:gd name="connsiteY10" fmla="*/ 834915 h 1960695"/>
                  <a:gd name="connsiteX11" fmla="*/ 1354622 w 3049294"/>
                  <a:gd name="connsiteY11" fmla="*/ 916591 h 1960695"/>
                  <a:gd name="connsiteX12" fmla="*/ 1700279 w 3049294"/>
                  <a:gd name="connsiteY12" fmla="*/ 954499 h 1960695"/>
                  <a:gd name="connsiteX13" fmla="*/ 1792982 w 3049294"/>
                  <a:gd name="connsiteY13" fmla="*/ 917969 h 1960695"/>
                  <a:gd name="connsiteX14" fmla="*/ 1934967 w 3049294"/>
                  <a:gd name="connsiteY14" fmla="*/ 733940 h 1960695"/>
                  <a:gd name="connsiteX15" fmla="*/ 2064545 w 3049294"/>
                  <a:gd name="connsiteY15" fmla="*/ 504421 h 1960695"/>
                  <a:gd name="connsiteX16" fmla="*/ 2282692 w 3049294"/>
                  <a:gd name="connsiteY16" fmla="*/ 47451 h 1960695"/>
                  <a:gd name="connsiteX17" fmla="*/ 2530476 w 3049294"/>
                  <a:gd name="connsiteY17" fmla="*/ 48829 h 1960695"/>
                  <a:gd name="connsiteX18" fmla="*/ 2751035 w 3049294"/>
                  <a:gd name="connsiteY18" fmla="*/ 191159 h 1960695"/>
                  <a:gd name="connsiteX19" fmla="*/ 2916798 w 3049294"/>
                  <a:gd name="connsiteY19" fmla="*/ 373120 h 1960695"/>
                  <a:gd name="connsiteX20" fmla="*/ 2989858 w 3049294"/>
                  <a:gd name="connsiteY20" fmla="*/ 472716 h 1960695"/>
                  <a:gd name="connsiteX21" fmla="*/ 3048444 w 3049294"/>
                  <a:gd name="connsiteY21" fmla="*/ 568866 h 1960695"/>
                  <a:gd name="connsiteX22" fmla="*/ 2970904 w 3049294"/>
                  <a:gd name="connsiteY22" fmla="*/ 678456 h 1960695"/>
                  <a:gd name="connsiteX23" fmla="*/ 2879579 w 3049294"/>
                  <a:gd name="connsiteY23" fmla="*/ 809068 h 1960695"/>
                  <a:gd name="connsiteX24" fmla="*/ 2670393 w 3049294"/>
                  <a:gd name="connsiteY24" fmla="*/ 1117506 h 1960695"/>
                  <a:gd name="connsiteX25" fmla="*/ 2459828 w 3049294"/>
                  <a:gd name="connsiteY25" fmla="*/ 1490044 h 1960695"/>
                  <a:gd name="connsiteX26" fmla="*/ 2455003 w 3049294"/>
                  <a:gd name="connsiteY26" fmla="*/ 1502795 h 1960695"/>
                  <a:gd name="connsiteX0" fmla="*/ 2455003 w 3049294"/>
                  <a:gd name="connsiteY0" fmla="*/ 1502795 h 1842121"/>
                  <a:gd name="connsiteX1" fmla="*/ 2340933 w 3049294"/>
                  <a:gd name="connsiteY1" fmla="*/ 1713704 h 1842121"/>
                  <a:gd name="connsiteX2" fmla="*/ 2266839 w 3049294"/>
                  <a:gd name="connsiteY2" fmla="*/ 1819504 h 1842121"/>
                  <a:gd name="connsiteX3" fmla="*/ 10072 w 3049294"/>
                  <a:gd name="connsiteY3" fmla="*/ 1836735 h 1842121"/>
                  <a:gd name="connsiteX4" fmla="*/ 1091 w 3049294"/>
                  <a:gd name="connsiteY4" fmla="*/ 147270 h 1842121"/>
                  <a:gd name="connsiteX5" fmla="*/ 319374 w 3049294"/>
                  <a:gd name="connsiteY5" fmla="*/ 340381 h 1842121"/>
                  <a:gd name="connsiteX6" fmla="*/ 432065 w 3049294"/>
                  <a:gd name="connsiteY6" fmla="*/ 477541 h 1842121"/>
                  <a:gd name="connsiteX7" fmla="*/ 448952 w 3049294"/>
                  <a:gd name="connsiteY7" fmla="*/ 548878 h 1842121"/>
                  <a:gd name="connsiteX8" fmla="*/ 507193 w 3049294"/>
                  <a:gd name="connsiteY8" fmla="*/ 583340 h 1842121"/>
                  <a:gd name="connsiteX9" fmla="*/ 605411 w 3049294"/>
                  <a:gd name="connsiteY9" fmla="*/ 640203 h 1842121"/>
                  <a:gd name="connsiteX10" fmla="*/ 1007586 w 3049294"/>
                  <a:gd name="connsiteY10" fmla="*/ 834915 h 1842121"/>
                  <a:gd name="connsiteX11" fmla="*/ 1354622 w 3049294"/>
                  <a:gd name="connsiteY11" fmla="*/ 916591 h 1842121"/>
                  <a:gd name="connsiteX12" fmla="*/ 1700279 w 3049294"/>
                  <a:gd name="connsiteY12" fmla="*/ 954499 h 1842121"/>
                  <a:gd name="connsiteX13" fmla="*/ 1792982 w 3049294"/>
                  <a:gd name="connsiteY13" fmla="*/ 917969 h 1842121"/>
                  <a:gd name="connsiteX14" fmla="*/ 1934967 w 3049294"/>
                  <a:gd name="connsiteY14" fmla="*/ 733940 h 1842121"/>
                  <a:gd name="connsiteX15" fmla="*/ 2064545 w 3049294"/>
                  <a:gd name="connsiteY15" fmla="*/ 504421 h 1842121"/>
                  <a:gd name="connsiteX16" fmla="*/ 2282692 w 3049294"/>
                  <a:gd name="connsiteY16" fmla="*/ 47451 h 1842121"/>
                  <a:gd name="connsiteX17" fmla="*/ 2530476 w 3049294"/>
                  <a:gd name="connsiteY17" fmla="*/ 48829 h 1842121"/>
                  <a:gd name="connsiteX18" fmla="*/ 2751035 w 3049294"/>
                  <a:gd name="connsiteY18" fmla="*/ 191159 h 1842121"/>
                  <a:gd name="connsiteX19" fmla="*/ 2916798 w 3049294"/>
                  <a:gd name="connsiteY19" fmla="*/ 373120 h 1842121"/>
                  <a:gd name="connsiteX20" fmla="*/ 2989858 w 3049294"/>
                  <a:gd name="connsiteY20" fmla="*/ 472716 h 1842121"/>
                  <a:gd name="connsiteX21" fmla="*/ 3048444 w 3049294"/>
                  <a:gd name="connsiteY21" fmla="*/ 568866 h 1842121"/>
                  <a:gd name="connsiteX22" fmla="*/ 2970904 w 3049294"/>
                  <a:gd name="connsiteY22" fmla="*/ 678456 h 1842121"/>
                  <a:gd name="connsiteX23" fmla="*/ 2879579 w 3049294"/>
                  <a:gd name="connsiteY23" fmla="*/ 809068 h 1842121"/>
                  <a:gd name="connsiteX24" fmla="*/ 2670393 w 3049294"/>
                  <a:gd name="connsiteY24" fmla="*/ 1117506 h 1842121"/>
                  <a:gd name="connsiteX25" fmla="*/ 2459828 w 3049294"/>
                  <a:gd name="connsiteY25" fmla="*/ 1490044 h 1842121"/>
                  <a:gd name="connsiteX26" fmla="*/ 2455003 w 3049294"/>
                  <a:gd name="connsiteY26" fmla="*/ 1502795 h 1842121"/>
                  <a:gd name="connsiteX0" fmla="*/ 2455003 w 3049294"/>
                  <a:gd name="connsiteY0" fmla="*/ 1502795 h 1847492"/>
                  <a:gd name="connsiteX1" fmla="*/ 2340933 w 3049294"/>
                  <a:gd name="connsiteY1" fmla="*/ 1713704 h 1847492"/>
                  <a:gd name="connsiteX2" fmla="*/ 2216354 w 3049294"/>
                  <a:gd name="connsiteY2" fmla="*/ 1833928 h 1847492"/>
                  <a:gd name="connsiteX3" fmla="*/ 10072 w 3049294"/>
                  <a:gd name="connsiteY3" fmla="*/ 1836735 h 1847492"/>
                  <a:gd name="connsiteX4" fmla="*/ 1091 w 3049294"/>
                  <a:gd name="connsiteY4" fmla="*/ 147270 h 1847492"/>
                  <a:gd name="connsiteX5" fmla="*/ 319374 w 3049294"/>
                  <a:gd name="connsiteY5" fmla="*/ 340381 h 1847492"/>
                  <a:gd name="connsiteX6" fmla="*/ 432065 w 3049294"/>
                  <a:gd name="connsiteY6" fmla="*/ 477541 h 1847492"/>
                  <a:gd name="connsiteX7" fmla="*/ 448952 w 3049294"/>
                  <a:gd name="connsiteY7" fmla="*/ 548878 h 1847492"/>
                  <a:gd name="connsiteX8" fmla="*/ 507193 w 3049294"/>
                  <a:gd name="connsiteY8" fmla="*/ 583340 h 1847492"/>
                  <a:gd name="connsiteX9" fmla="*/ 605411 w 3049294"/>
                  <a:gd name="connsiteY9" fmla="*/ 640203 h 1847492"/>
                  <a:gd name="connsiteX10" fmla="*/ 1007586 w 3049294"/>
                  <a:gd name="connsiteY10" fmla="*/ 834915 h 1847492"/>
                  <a:gd name="connsiteX11" fmla="*/ 1354622 w 3049294"/>
                  <a:gd name="connsiteY11" fmla="*/ 916591 h 1847492"/>
                  <a:gd name="connsiteX12" fmla="*/ 1700279 w 3049294"/>
                  <a:gd name="connsiteY12" fmla="*/ 954499 h 1847492"/>
                  <a:gd name="connsiteX13" fmla="*/ 1792982 w 3049294"/>
                  <a:gd name="connsiteY13" fmla="*/ 917969 h 1847492"/>
                  <a:gd name="connsiteX14" fmla="*/ 1934967 w 3049294"/>
                  <a:gd name="connsiteY14" fmla="*/ 733940 h 1847492"/>
                  <a:gd name="connsiteX15" fmla="*/ 2064545 w 3049294"/>
                  <a:gd name="connsiteY15" fmla="*/ 504421 h 1847492"/>
                  <a:gd name="connsiteX16" fmla="*/ 2282692 w 3049294"/>
                  <a:gd name="connsiteY16" fmla="*/ 47451 h 1847492"/>
                  <a:gd name="connsiteX17" fmla="*/ 2530476 w 3049294"/>
                  <a:gd name="connsiteY17" fmla="*/ 48829 h 1847492"/>
                  <a:gd name="connsiteX18" fmla="*/ 2751035 w 3049294"/>
                  <a:gd name="connsiteY18" fmla="*/ 191159 h 1847492"/>
                  <a:gd name="connsiteX19" fmla="*/ 2916798 w 3049294"/>
                  <a:gd name="connsiteY19" fmla="*/ 373120 h 1847492"/>
                  <a:gd name="connsiteX20" fmla="*/ 2989858 w 3049294"/>
                  <a:gd name="connsiteY20" fmla="*/ 472716 h 1847492"/>
                  <a:gd name="connsiteX21" fmla="*/ 3048444 w 3049294"/>
                  <a:gd name="connsiteY21" fmla="*/ 568866 h 1847492"/>
                  <a:gd name="connsiteX22" fmla="*/ 2970904 w 3049294"/>
                  <a:gd name="connsiteY22" fmla="*/ 678456 h 1847492"/>
                  <a:gd name="connsiteX23" fmla="*/ 2879579 w 3049294"/>
                  <a:gd name="connsiteY23" fmla="*/ 809068 h 1847492"/>
                  <a:gd name="connsiteX24" fmla="*/ 2670393 w 3049294"/>
                  <a:gd name="connsiteY24" fmla="*/ 1117506 h 1847492"/>
                  <a:gd name="connsiteX25" fmla="*/ 2459828 w 3049294"/>
                  <a:gd name="connsiteY25" fmla="*/ 1490044 h 1847492"/>
                  <a:gd name="connsiteX26" fmla="*/ 2455003 w 3049294"/>
                  <a:gd name="connsiteY26" fmla="*/ 1502795 h 1847492"/>
                  <a:gd name="connsiteX0" fmla="*/ 2455003 w 3049294"/>
                  <a:gd name="connsiteY0" fmla="*/ 1502795 h 1847492"/>
                  <a:gd name="connsiteX1" fmla="*/ 2340933 w 3049294"/>
                  <a:gd name="connsiteY1" fmla="*/ 1713704 h 1847492"/>
                  <a:gd name="connsiteX2" fmla="*/ 2216354 w 3049294"/>
                  <a:gd name="connsiteY2" fmla="*/ 1833928 h 1847492"/>
                  <a:gd name="connsiteX3" fmla="*/ 10072 w 3049294"/>
                  <a:gd name="connsiteY3" fmla="*/ 1836735 h 1847492"/>
                  <a:gd name="connsiteX4" fmla="*/ 1091 w 3049294"/>
                  <a:gd name="connsiteY4" fmla="*/ 147270 h 1847492"/>
                  <a:gd name="connsiteX5" fmla="*/ 319374 w 3049294"/>
                  <a:gd name="connsiteY5" fmla="*/ 340381 h 1847492"/>
                  <a:gd name="connsiteX6" fmla="*/ 432065 w 3049294"/>
                  <a:gd name="connsiteY6" fmla="*/ 477541 h 1847492"/>
                  <a:gd name="connsiteX7" fmla="*/ 448952 w 3049294"/>
                  <a:gd name="connsiteY7" fmla="*/ 548878 h 1847492"/>
                  <a:gd name="connsiteX8" fmla="*/ 507193 w 3049294"/>
                  <a:gd name="connsiteY8" fmla="*/ 583340 h 1847492"/>
                  <a:gd name="connsiteX9" fmla="*/ 605411 w 3049294"/>
                  <a:gd name="connsiteY9" fmla="*/ 640203 h 1847492"/>
                  <a:gd name="connsiteX10" fmla="*/ 1007586 w 3049294"/>
                  <a:gd name="connsiteY10" fmla="*/ 834915 h 1847492"/>
                  <a:gd name="connsiteX11" fmla="*/ 1354622 w 3049294"/>
                  <a:gd name="connsiteY11" fmla="*/ 916591 h 1847492"/>
                  <a:gd name="connsiteX12" fmla="*/ 1700279 w 3049294"/>
                  <a:gd name="connsiteY12" fmla="*/ 954499 h 1847492"/>
                  <a:gd name="connsiteX13" fmla="*/ 1792982 w 3049294"/>
                  <a:gd name="connsiteY13" fmla="*/ 917969 h 1847492"/>
                  <a:gd name="connsiteX14" fmla="*/ 1934967 w 3049294"/>
                  <a:gd name="connsiteY14" fmla="*/ 733940 h 1847492"/>
                  <a:gd name="connsiteX15" fmla="*/ 2064545 w 3049294"/>
                  <a:gd name="connsiteY15" fmla="*/ 504421 h 1847492"/>
                  <a:gd name="connsiteX16" fmla="*/ 2282692 w 3049294"/>
                  <a:gd name="connsiteY16" fmla="*/ 47451 h 1847492"/>
                  <a:gd name="connsiteX17" fmla="*/ 2530476 w 3049294"/>
                  <a:gd name="connsiteY17" fmla="*/ 48829 h 1847492"/>
                  <a:gd name="connsiteX18" fmla="*/ 2751035 w 3049294"/>
                  <a:gd name="connsiteY18" fmla="*/ 191159 h 1847492"/>
                  <a:gd name="connsiteX19" fmla="*/ 2916798 w 3049294"/>
                  <a:gd name="connsiteY19" fmla="*/ 373120 h 1847492"/>
                  <a:gd name="connsiteX20" fmla="*/ 2989858 w 3049294"/>
                  <a:gd name="connsiteY20" fmla="*/ 472716 h 1847492"/>
                  <a:gd name="connsiteX21" fmla="*/ 3048444 w 3049294"/>
                  <a:gd name="connsiteY21" fmla="*/ 568866 h 1847492"/>
                  <a:gd name="connsiteX22" fmla="*/ 2970904 w 3049294"/>
                  <a:gd name="connsiteY22" fmla="*/ 678456 h 1847492"/>
                  <a:gd name="connsiteX23" fmla="*/ 2879579 w 3049294"/>
                  <a:gd name="connsiteY23" fmla="*/ 809068 h 1847492"/>
                  <a:gd name="connsiteX24" fmla="*/ 2670393 w 3049294"/>
                  <a:gd name="connsiteY24" fmla="*/ 1117506 h 1847492"/>
                  <a:gd name="connsiteX25" fmla="*/ 2459828 w 3049294"/>
                  <a:gd name="connsiteY25" fmla="*/ 1490044 h 1847492"/>
                  <a:gd name="connsiteX26" fmla="*/ 2455003 w 3049294"/>
                  <a:gd name="connsiteY26" fmla="*/ 1502795 h 1847492"/>
                  <a:gd name="connsiteX0" fmla="*/ 2455003 w 3049294"/>
                  <a:gd name="connsiteY0" fmla="*/ 1502795 h 1847492"/>
                  <a:gd name="connsiteX1" fmla="*/ 2216354 w 3049294"/>
                  <a:gd name="connsiteY1" fmla="*/ 1833928 h 1847492"/>
                  <a:gd name="connsiteX2" fmla="*/ 10072 w 3049294"/>
                  <a:gd name="connsiteY2" fmla="*/ 1836735 h 1847492"/>
                  <a:gd name="connsiteX3" fmla="*/ 1091 w 3049294"/>
                  <a:gd name="connsiteY3" fmla="*/ 147270 h 1847492"/>
                  <a:gd name="connsiteX4" fmla="*/ 319374 w 3049294"/>
                  <a:gd name="connsiteY4" fmla="*/ 340381 h 1847492"/>
                  <a:gd name="connsiteX5" fmla="*/ 432065 w 3049294"/>
                  <a:gd name="connsiteY5" fmla="*/ 477541 h 1847492"/>
                  <a:gd name="connsiteX6" fmla="*/ 448952 w 3049294"/>
                  <a:gd name="connsiteY6" fmla="*/ 548878 h 1847492"/>
                  <a:gd name="connsiteX7" fmla="*/ 507193 w 3049294"/>
                  <a:gd name="connsiteY7" fmla="*/ 583340 h 1847492"/>
                  <a:gd name="connsiteX8" fmla="*/ 605411 w 3049294"/>
                  <a:gd name="connsiteY8" fmla="*/ 640203 h 1847492"/>
                  <a:gd name="connsiteX9" fmla="*/ 1007586 w 3049294"/>
                  <a:gd name="connsiteY9" fmla="*/ 834915 h 1847492"/>
                  <a:gd name="connsiteX10" fmla="*/ 1354622 w 3049294"/>
                  <a:gd name="connsiteY10" fmla="*/ 916591 h 1847492"/>
                  <a:gd name="connsiteX11" fmla="*/ 1700279 w 3049294"/>
                  <a:gd name="connsiteY11" fmla="*/ 954499 h 1847492"/>
                  <a:gd name="connsiteX12" fmla="*/ 1792982 w 3049294"/>
                  <a:gd name="connsiteY12" fmla="*/ 917969 h 1847492"/>
                  <a:gd name="connsiteX13" fmla="*/ 1934967 w 3049294"/>
                  <a:gd name="connsiteY13" fmla="*/ 733940 h 1847492"/>
                  <a:gd name="connsiteX14" fmla="*/ 2064545 w 3049294"/>
                  <a:gd name="connsiteY14" fmla="*/ 504421 h 1847492"/>
                  <a:gd name="connsiteX15" fmla="*/ 2282692 w 3049294"/>
                  <a:gd name="connsiteY15" fmla="*/ 47451 h 1847492"/>
                  <a:gd name="connsiteX16" fmla="*/ 2530476 w 3049294"/>
                  <a:gd name="connsiteY16" fmla="*/ 48829 h 1847492"/>
                  <a:gd name="connsiteX17" fmla="*/ 2751035 w 3049294"/>
                  <a:gd name="connsiteY17" fmla="*/ 191159 h 1847492"/>
                  <a:gd name="connsiteX18" fmla="*/ 2916798 w 3049294"/>
                  <a:gd name="connsiteY18" fmla="*/ 373120 h 1847492"/>
                  <a:gd name="connsiteX19" fmla="*/ 2989858 w 3049294"/>
                  <a:gd name="connsiteY19" fmla="*/ 472716 h 1847492"/>
                  <a:gd name="connsiteX20" fmla="*/ 3048444 w 3049294"/>
                  <a:gd name="connsiteY20" fmla="*/ 568866 h 1847492"/>
                  <a:gd name="connsiteX21" fmla="*/ 2970904 w 3049294"/>
                  <a:gd name="connsiteY21" fmla="*/ 678456 h 1847492"/>
                  <a:gd name="connsiteX22" fmla="*/ 2879579 w 3049294"/>
                  <a:gd name="connsiteY22" fmla="*/ 809068 h 1847492"/>
                  <a:gd name="connsiteX23" fmla="*/ 2670393 w 3049294"/>
                  <a:gd name="connsiteY23" fmla="*/ 1117506 h 1847492"/>
                  <a:gd name="connsiteX24" fmla="*/ 2459828 w 3049294"/>
                  <a:gd name="connsiteY24" fmla="*/ 1490044 h 1847492"/>
                  <a:gd name="connsiteX25" fmla="*/ 2455003 w 3049294"/>
                  <a:gd name="connsiteY25" fmla="*/ 1502795 h 1847492"/>
                  <a:gd name="connsiteX0" fmla="*/ 2459828 w 3049294"/>
                  <a:gd name="connsiteY0" fmla="*/ 1490044 h 1847492"/>
                  <a:gd name="connsiteX1" fmla="*/ 2216354 w 3049294"/>
                  <a:gd name="connsiteY1" fmla="*/ 1833928 h 1847492"/>
                  <a:gd name="connsiteX2" fmla="*/ 10072 w 3049294"/>
                  <a:gd name="connsiteY2" fmla="*/ 1836735 h 1847492"/>
                  <a:gd name="connsiteX3" fmla="*/ 1091 w 3049294"/>
                  <a:gd name="connsiteY3" fmla="*/ 147270 h 1847492"/>
                  <a:gd name="connsiteX4" fmla="*/ 319374 w 3049294"/>
                  <a:gd name="connsiteY4" fmla="*/ 340381 h 1847492"/>
                  <a:gd name="connsiteX5" fmla="*/ 432065 w 3049294"/>
                  <a:gd name="connsiteY5" fmla="*/ 477541 h 1847492"/>
                  <a:gd name="connsiteX6" fmla="*/ 448952 w 3049294"/>
                  <a:gd name="connsiteY6" fmla="*/ 548878 h 1847492"/>
                  <a:gd name="connsiteX7" fmla="*/ 507193 w 3049294"/>
                  <a:gd name="connsiteY7" fmla="*/ 583340 h 1847492"/>
                  <a:gd name="connsiteX8" fmla="*/ 605411 w 3049294"/>
                  <a:gd name="connsiteY8" fmla="*/ 640203 h 1847492"/>
                  <a:gd name="connsiteX9" fmla="*/ 1007586 w 3049294"/>
                  <a:gd name="connsiteY9" fmla="*/ 834915 h 1847492"/>
                  <a:gd name="connsiteX10" fmla="*/ 1354622 w 3049294"/>
                  <a:gd name="connsiteY10" fmla="*/ 916591 h 1847492"/>
                  <a:gd name="connsiteX11" fmla="*/ 1700279 w 3049294"/>
                  <a:gd name="connsiteY11" fmla="*/ 954499 h 1847492"/>
                  <a:gd name="connsiteX12" fmla="*/ 1792982 w 3049294"/>
                  <a:gd name="connsiteY12" fmla="*/ 917969 h 1847492"/>
                  <a:gd name="connsiteX13" fmla="*/ 1934967 w 3049294"/>
                  <a:gd name="connsiteY13" fmla="*/ 733940 h 1847492"/>
                  <a:gd name="connsiteX14" fmla="*/ 2064545 w 3049294"/>
                  <a:gd name="connsiteY14" fmla="*/ 504421 h 1847492"/>
                  <a:gd name="connsiteX15" fmla="*/ 2282692 w 3049294"/>
                  <a:gd name="connsiteY15" fmla="*/ 47451 h 1847492"/>
                  <a:gd name="connsiteX16" fmla="*/ 2530476 w 3049294"/>
                  <a:gd name="connsiteY16" fmla="*/ 48829 h 1847492"/>
                  <a:gd name="connsiteX17" fmla="*/ 2751035 w 3049294"/>
                  <a:gd name="connsiteY17" fmla="*/ 191159 h 1847492"/>
                  <a:gd name="connsiteX18" fmla="*/ 2916798 w 3049294"/>
                  <a:gd name="connsiteY18" fmla="*/ 373120 h 1847492"/>
                  <a:gd name="connsiteX19" fmla="*/ 2989858 w 3049294"/>
                  <a:gd name="connsiteY19" fmla="*/ 472716 h 1847492"/>
                  <a:gd name="connsiteX20" fmla="*/ 3048444 w 3049294"/>
                  <a:gd name="connsiteY20" fmla="*/ 568866 h 1847492"/>
                  <a:gd name="connsiteX21" fmla="*/ 2970904 w 3049294"/>
                  <a:gd name="connsiteY21" fmla="*/ 678456 h 1847492"/>
                  <a:gd name="connsiteX22" fmla="*/ 2879579 w 3049294"/>
                  <a:gd name="connsiteY22" fmla="*/ 809068 h 1847492"/>
                  <a:gd name="connsiteX23" fmla="*/ 2670393 w 3049294"/>
                  <a:gd name="connsiteY23" fmla="*/ 1117506 h 1847492"/>
                  <a:gd name="connsiteX24" fmla="*/ 2459828 w 3049294"/>
                  <a:gd name="connsiteY24" fmla="*/ 1490044 h 1847492"/>
                  <a:gd name="connsiteX0" fmla="*/ 2459828 w 3049294"/>
                  <a:gd name="connsiteY0" fmla="*/ 1490044 h 1847492"/>
                  <a:gd name="connsiteX1" fmla="*/ 2209141 w 3049294"/>
                  <a:gd name="connsiteY1" fmla="*/ 1833928 h 1847492"/>
                  <a:gd name="connsiteX2" fmla="*/ 10072 w 3049294"/>
                  <a:gd name="connsiteY2" fmla="*/ 1836735 h 1847492"/>
                  <a:gd name="connsiteX3" fmla="*/ 1091 w 3049294"/>
                  <a:gd name="connsiteY3" fmla="*/ 147270 h 1847492"/>
                  <a:gd name="connsiteX4" fmla="*/ 319374 w 3049294"/>
                  <a:gd name="connsiteY4" fmla="*/ 340381 h 1847492"/>
                  <a:gd name="connsiteX5" fmla="*/ 432065 w 3049294"/>
                  <a:gd name="connsiteY5" fmla="*/ 477541 h 1847492"/>
                  <a:gd name="connsiteX6" fmla="*/ 448952 w 3049294"/>
                  <a:gd name="connsiteY6" fmla="*/ 548878 h 1847492"/>
                  <a:gd name="connsiteX7" fmla="*/ 507193 w 3049294"/>
                  <a:gd name="connsiteY7" fmla="*/ 583340 h 1847492"/>
                  <a:gd name="connsiteX8" fmla="*/ 605411 w 3049294"/>
                  <a:gd name="connsiteY8" fmla="*/ 640203 h 1847492"/>
                  <a:gd name="connsiteX9" fmla="*/ 1007586 w 3049294"/>
                  <a:gd name="connsiteY9" fmla="*/ 834915 h 1847492"/>
                  <a:gd name="connsiteX10" fmla="*/ 1354622 w 3049294"/>
                  <a:gd name="connsiteY10" fmla="*/ 916591 h 1847492"/>
                  <a:gd name="connsiteX11" fmla="*/ 1700279 w 3049294"/>
                  <a:gd name="connsiteY11" fmla="*/ 954499 h 1847492"/>
                  <a:gd name="connsiteX12" fmla="*/ 1792982 w 3049294"/>
                  <a:gd name="connsiteY12" fmla="*/ 917969 h 1847492"/>
                  <a:gd name="connsiteX13" fmla="*/ 1934967 w 3049294"/>
                  <a:gd name="connsiteY13" fmla="*/ 733940 h 1847492"/>
                  <a:gd name="connsiteX14" fmla="*/ 2064545 w 3049294"/>
                  <a:gd name="connsiteY14" fmla="*/ 504421 h 1847492"/>
                  <a:gd name="connsiteX15" fmla="*/ 2282692 w 3049294"/>
                  <a:gd name="connsiteY15" fmla="*/ 47451 h 1847492"/>
                  <a:gd name="connsiteX16" fmla="*/ 2530476 w 3049294"/>
                  <a:gd name="connsiteY16" fmla="*/ 48829 h 1847492"/>
                  <a:gd name="connsiteX17" fmla="*/ 2751035 w 3049294"/>
                  <a:gd name="connsiteY17" fmla="*/ 191159 h 1847492"/>
                  <a:gd name="connsiteX18" fmla="*/ 2916798 w 3049294"/>
                  <a:gd name="connsiteY18" fmla="*/ 373120 h 1847492"/>
                  <a:gd name="connsiteX19" fmla="*/ 2989858 w 3049294"/>
                  <a:gd name="connsiteY19" fmla="*/ 472716 h 1847492"/>
                  <a:gd name="connsiteX20" fmla="*/ 3048444 w 3049294"/>
                  <a:gd name="connsiteY20" fmla="*/ 568866 h 1847492"/>
                  <a:gd name="connsiteX21" fmla="*/ 2970904 w 3049294"/>
                  <a:gd name="connsiteY21" fmla="*/ 678456 h 1847492"/>
                  <a:gd name="connsiteX22" fmla="*/ 2879579 w 3049294"/>
                  <a:gd name="connsiteY22" fmla="*/ 809068 h 1847492"/>
                  <a:gd name="connsiteX23" fmla="*/ 2670393 w 3049294"/>
                  <a:gd name="connsiteY23" fmla="*/ 1117506 h 1847492"/>
                  <a:gd name="connsiteX24" fmla="*/ 2459828 w 3049294"/>
                  <a:gd name="connsiteY24" fmla="*/ 1490044 h 1847492"/>
                  <a:gd name="connsiteX0" fmla="*/ 2459828 w 3049294"/>
                  <a:gd name="connsiteY0" fmla="*/ 1490044 h 1847492"/>
                  <a:gd name="connsiteX1" fmla="*/ 2209141 w 3049294"/>
                  <a:gd name="connsiteY1" fmla="*/ 1833928 h 1847492"/>
                  <a:gd name="connsiteX2" fmla="*/ 10072 w 3049294"/>
                  <a:gd name="connsiteY2" fmla="*/ 1836735 h 1847492"/>
                  <a:gd name="connsiteX3" fmla="*/ 1091 w 3049294"/>
                  <a:gd name="connsiteY3" fmla="*/ 147270 h 1847492"/>
                  <a:gd name="connsiteX4" fmla="*/ 319374 w 3049294"/>
                  <a:gd name="connsiteY4" fmla="*/ 340381 h 1847492"/>
                  <a:gd name="connsiteX5" fmla="*/ 432065 w 3049294"/>
                  <a:gd name="connsiteY5" fmla="*/ 477541 h 1847492"/>
                  <a:gd name="connsiteX6" fmla="*/ 448952 w 3049294"/>
                  <a:gd name="connsiteY6" fmla="*/ 548878 h 1847492"/>
                  <a:gd name="connsiteX7" fmla="*/ 507193 w 3049294"/>
                  <a:gd name="connsiteY7" fmla="*/ 583340 h 1847492"/>
                  <a:gd name="connsiteX8" fmla="*/ 605411 w 3049294"/>
                  <a:gd name="connsiteY8" fmla="*/ 640203 h 1847492"/>
                  <a:gd name="connsiteX9" fmla="*/ 1007586 w 3049294"/>
                  <a:gd name="connsiteY9" fmla="*/ 834915 h 1847492"/>
                  <a:gd name="connsiteX10" fmla="*/ 1354622 w 3049294"/>
                  <a:gd name="connsiteY10" fmla="*/ 916591 h 1847492"/>
                  <a:gd name="connsiteX11" fmla="*/ 1700279 w 3049294"/>
                  <a:gd name="connsiteY11" fmla="*/ 954499 h 1847492"/>
                  <a:gd name="connsiteX12" fmla="*/ 1792982 w 3049294"/>
                  <a:gd name="connsiteY12" fmla="*/ 917969 h 1847492"/>
                  <a:gd name="connsiteX13" fmla="*/ 1934967 w 3049294"/>
                  <a:gd name="connsiteY13" fmla="*/ 733940 h 1847492"/>
                  <a:gd name="connsiteX14" fmla="*/ 2064545 w 3049294"/>
                  <a:gd name="connsiteY14" fmla="*/ 504421 h 1847492"/>
                  <a:gd name="connsiteX15" fmla="*/ 2282692 w 3049294"/>
                  <a:gd name="connsiteY15" fmla="*/ 47451 h 1847492"/>
                  <a:gd name="connsiteX16" fmla="*/ 2530476 w 3049294"/>
                  <a:gd name="connsiteY16" fmla="*/ 48829 h 1847492"/>
                  <a:gd name="connsiteX17" fmla="*/ 2751035 w 3049294"/>
                  <a:gd name="connsiteY17" fmla="*/ 191159 h 1847492"/>
                  <a:gd name="connsiteX18" fmla="*/ 2916798 w 3049294"/>
                  <a:gd name="connsiteY18" fmla="*/ 373120 h 1847492"/>
                  <a:gd name="connsiteX19" fmla="*/ 2989858 w 3049294"/>
                  <a:gd name="connsiteY19" fmla="*/ 472716 h 1847492"/>
                  <a:gd name="connsiteX20" fmla="*/ 3048444 w 3049294"/>
                  <a:gd name="connsiteY20" fmla="*/ 568866 h 1847492"/>
                  <a:gd name="connsiteX21" fmla="*/ 2970904 w 3049294"/>
                  <a:gd name="connsiteY21" fmla="*/ 678456 h 1847492"/>
                  <a:gd name="connsiteX22" fmla="*/ 2879579 w 3049294"/>
                  <a:gd name="connsiteY22" fmla="*/ 809068 h 1847492"/>
                  <a:gd name="connsiteX23" fmla="*/ 2670393 w 3049294"/>
                  <a:gd name="connsiteY23" fmla="*/ 1117506 h 1847492"/>
                  <a:gd name="connsiteX24" fmla="*/ 2459828 w 3049294"/>
                  <a:gd name="connsiteY24" fmla="*/ 1490044 h 18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49294" h="1847492">
                    <a:moveTo>
                      <a:pt x="2459828" y="1490044"/>
                    </a:moveTo>
                    <a:cubicBezTo>
                      <a:pt x="2384155" y="1609448"/>
                      <a:pt x="2285671" y="1754510"/>
                      <a:pt x="2209141" y="1833928"/>
                    </a:cubicBezTo>
                    <a:cubicBezTo>
                      <a:pt x="1820664" y="1854433"/>
                      <a:pt x="863704" y="1848588"/>
                      <a:pt x="10072" y="1836735"/>
                    </a:cubicBezTo>
                    <a:cubicBezTo>
                      <a:pt x="5433" y="1190939"/>
                      <a:pt x="-3009" y="773439"/>
                      <a:pt x="1091" y="147270"/>
                    </a:cubicBezTo>
                    <a:cubicBezTo>
                      <a:pt x="175248" y="186368"/>
                      <a:pt x="247545" y="285336"/>
                      <a:pt x="319374" y="340381"/>
                    </a:cubicBezTo>
                    <a:cubicBezTo>
                      <a:pt x="360384" y="381391"/>
                      <a:pt x="396225" y="431706"/>
                      <a:pt x="432065" y="477541"/>
                    </a:cubicBezTo>
                    <a:cubicBezTo>
                      <a:pt x="448607" y="498563"/>
                      <a:pt x="434822" y="528890"/>
                      <a:pt x="448952" y="548878"/>
                    </a:cubicBezTo>
                    <a:cubicBezTo>
                      <a:pt x="461014" y="565420"/>
                      <a:pt x="489962" y="573346"/>
                      <a:pt x="507193" y="583340"/>
                    </a:cubicBezTo>
                    <a:lnTo>
                      <a:pt x="605411" y="640203"/>
                    </a:lnTo>
                    <a:cubicBezTo>
                      <a:pt x="736368" y="716365"/>
                      <a:pt x="864223" y="784600"/>
                      <a:pt x="1007586" y="834915"/>
                    </a:cubicBezTo>
                    <a:cubicBezTo>
                      <a:pt x="1119933" y="874202"/>
                      <a:pt x="1236761" y="899015"/>
                      <a:pt x="1354622" y="916591"/>
                    </a:cubicBezTo>
                    <a:cubicBezTo>
                      <a:pt x="1468347" y="933477"/>
                      <a:pt x="1588621" y="930376"/>
                      <a:pt x="1700279" y="954499"/>
                    </a:cubicBezTo>
                    <a:cubicBezTo>
                      <a:pt x="1739221" y="962770"/>
                      <a:pt x="1765757" y="937957"/>
                      <a:pt x="1792982" y="917969"/>
                    </a:cubicBezTo>
                    <a:cubicBezTo>
                      <a:pt x="1858805" y="869722"/>
                      <a:pt x="1893957" y="802865"/>
                      <a:pt x="1934967" y="733940"/>
                    </a:cubicBezTo>
                    <a:cubicBezTo>
                      <a:pt x="1980113" y="658468"/>
                      <a:pt x="2023190" y="581961"/>
                      <a:pt x="2064545" y="504421"/>
                    </a:cubicBezTo>
                    <a:cubicBezTo>
                      <a:pt x="2144498" y="355199"/>
                      <a:pt x="2207909" y="199085"/>
                      <a:pt x="2282692" y="47451"/>
                    </a:cubicBezTo>
                    <a:cubicBezTo>
                      <a:pt x="2327493" y="-43874"/>
                      <a:pt x="2460517" y="19536"/>
                      <a:pt x="2530476" y="48829"/>
                    </a:cubicBezTo>
                    <a:cubicBezTo>
                      <a:pt x="2611807" y="82602"/>
                      <a:pt x="2685901" y="132573"/>
                      <a:pt x="2751035" y="191159"/>
                    </a:cubicBezTo>
                    <a:cubicBezTo>
                      <a:pt x="2812378" y="245954"/>
                      <a:pt x="2866483" y="308331"/>
                      <a:pt x="2916798" y="373120"/>
                    </a:cubicBezTo>
                    <a:cubicBezTo>
                      <a:pt x="2941956" y="405859"/>
                      <a:pt x="2966080" y="439288"/>
                      <a:pt x="2989858" y="472716"/>
                    </a:cubicBezTo>
                    <a:cubicBezTo>
                      <a:pt x="3002265" y="489947"/>
                      <a:pt x="3056715" y="547499"/>
                      <a:pt x="3048444" y="568866"/>
                    </a:cubicBezTo>
                    <a:cubicBezTo>
                      <a:pt x="3032592" y="610565"/>
                      <a:pt x="2996062" y="642271"/>
                      <a:pt x="2970904" y="678456"/>
                    </a:cubicBezTo>
                    <a:lnTo>
                      <a:pt x="2879579" y="809068"/>
                    </a:lnTo>
                    <a:cubicBezTo>
                      <a:pt x="2810654" y="912455"/>
                      <a:pt x="2736560" y="1012396"/>
                      <a:pt x="2670393" y="1117506"/>
                    </a:cubicBezTo>
                    <a:cubicBezTo>
                      <a:pt x="2594920" y="1237779"/>
                      <a:pt x="2516691" y="1360121"/>
                      <a:pt x="2459828" y="1490044"/>
                    </a:cubicBezTo>
                    <a:close/>
                  </a:path>
                </a:pathLst>
              </a:custGeom>
              <a:solidFill>
                <a:srgbClr val="000000"/>
              </a:solidFill>
              <a:ln w="3438" cap="flat">
                <a:noFill/>
                <a:prstDash val="solid"/>
                <a:miter/>
              </a:ln>
            </p:spPr>
            <p:txBody>
              <a:bodyPr rtlCol="0" anchor="ctr"/>
              <a:lstStyle/>
              <a:p>
                <a:endParaRPr lang="en-US" dirty="0"/>
              </a:p>
            </p:txBody>
          </p:sp>
          <p:sp>
            <p:nvSpPr>
              <p:cNvPr id="60" name="Freeform: Shape 11">
                <a:extLst>
                  <a:ext uri="{FF2B5EF4-FFF2-40B4-BE49-F238E27FC236}">
                    <a16:creationId xmlns:a16="http://schemas.microsoft.com/office/drawing/2014/main" id="{4307BDD7-40EF-445C-98D5-797D526B6483}"/>
                  </a:ext>
                </a:extLst>
              </p:cNvPr>
              <p:cNvSpPr/>
              <p:nvPr/>
            </p:nvSpPr>
            <p:spPr>
              <a:xfrm>
                <a:off x="7145627" y="3337195"/>
                <a:ext cx="930482" cy="1464649"/>
              </a:xfrm>
              <a:custGeom>
                <a:avLst/>
                <a:gdLst>
                  <a:gd name="connsiteX0" fmla="*/ 897402 w 930482"/>
                  <a:gd name="connsiteY0" fmla="*/ 873838 h 1464648"/>
                  <a:gd name="connsiteX1" fmla="*/ 793671 w 930482"/>
                  <a:gd name="connsiteY1" fmla="*/ 1069240 h 1464648"/>
                  <a:gd name="connsiteX2" fmla="*/ 603439 w 930482"/>
                  <a:gd name="connsiteY2" fmla="*/ 1334255 h 1464648"/>
                  <a:gd name="connsiteX3" fmla="*/ 568632 w 930482"/>
                  <a:gd name="connsiteY3" fmla="*/ 1464867 h 1464648"/>
                  <a:gd name="connsiteX4" fmla="*/ 547954 w 930482"/>
                  <a:gd name="connsiteY4" fmla="*/ 1460043 h 1464648"/>
                  <a:gd name="connsiteX5" fmla="*/ 387015 w 930482"/>
                  <a:gd name="connsiteY5" fmla="*/ 1371130 h 1464648"/>
                  <a:gd name="connsiteX6" fmla="*/ 238827 w 930482"/>
                  <a:gd name="connsiteY6" fmla="*/ 1317369 h 1464648"/>
                  <a:gd name="connsiteX7" fmla="*/ 126136 w 930482"/>
                  <a:gd name="connsiteY7" fmla="*/ 1308753 h 1464648"/>
                  <a:gd name="connsiteX8" fmla="*/ 54109 w 930482"/>
                  <a:gd name="connsiteY8" fmla="*/ 1173661 h 1464648"/>
                  <a:gd name="connsiteX9" fmla="*/ 4 w 930482"/>
                  <a:gd name="connsiteY9" fmla="*/ 913815 h 1464648"/>
                  <a:gd name="connsiteX10" fmla="*/ 23438 w 930482"/>
                  <a:gd name="connsiteY10" fmla="*/ 783892 h 1464648"/>
                  <a:gd name="connsiteX11" fmla="*/ 51697 w 930482"/>
                  <a:gd name="connsiteY11" fmla="*/ 406185 h 1464648"/>
                  <a:gd name="connsiteX12" fmla="*/ 54454 w 930482"/>
                  <a:gd name="connsiteY12" fmla="*/ 396191 h 1464648"/>
                  <a:gd name="connsiteX13" fmla="*/ 99255 w 930482"/>
                  <a:gd name="connsiteY13" fmla="*/ 389987 h 1464648"/>
                  <a:gd name="connsiteX14" fmla="*/ 160943 w 930482"/>
                  <a:gd name="connsiteY14" fmla="*/ 415145 h 1464648"/>
                  <a:gd name="connsiteX15" fmla="*/ 191269 w 930482"/>
                  <a:gd name="connsiteY15" fmla="*/ 492685 h 1464648"/>
                  <a:gd name="connsiteX16" fmla="*/ 206433 w 930482"/>
                  <a:gd name="connsiteY16" fmla="*/ 640873 h 1464648"/>
                  <a:gd name="connsiteX17" fmla="*/ 207122 w 930482"/>
                  <a:gd name="connsiteY17" fmla="*/ 710832 h 1464648"/>
                  <a:gd name="connsiteX18" fmla="*/ 207811 w 930482"/>
                  <a:gd name="connsiteY18" fmla="*/ 774242 h 1464648"/>
                  <a:gd name="connsiteX19" fmla="*/ 246065 w 930482"/>
                  <a:gd name="connsiteY19" fmla="*/ 673612 h 1464648"/>
                  <a:gd name="connsiteX20" fmla="*/ 361513 w 930482"/>
                  <a:gd name="connsiteY20" fmla="*/ 376547 h 1464648"/>
                  <a:gd name="connsiteX21" fmla="*/ 472482 w 930482"/>
                  <a:gd name="connsiteY21" fmla="*/ 93611 h 1464648"/>
                  <a:gd name="connsiteX22" fmla="*/ 522452 w 930482"/>
                  <a:gd name="connsiteY22" fmla="*/ 20207 h 1464648"/>
                  <a:gd name="connsiteX23" fmla="*/ 573457 w 930482"/>
                  <a:gd name="connsiteY23" fmla="*/ 1252 h 1464648"/>
                  <a:gd name="connsiteX24" fmla="*/ 606540 w 930482"/>
                  <a:gd name="connsiteY24" fmla="*/ 119458 h 1464648"/>
                  <a:gd name="connsiteX25" fmla="*/ 578970 w 930482"/>
                  <a:gd name="connsiteY25" fmla="*/ 237319 h 1464648"/>
                  <a:gd name="connsiteX26" fmla="*/ 528656 w 930482"/>
                  <a:gd name="connsiteY26" fmla="*/ 414800 h 1464648"/>
                  <a:gd name="connsiteX27" fmla="*/ 506600 w 930482"/>
                  <a:gd name="connsiteY27" fmla="*/ 586423 h 1464648"/>
                  <a:gd name="connsiteX28" fmla="*/ 518317 w 930482"/>
                  <a:gd name="connsiteY28" fmla="*/ 602275 h 1464648"/>
                  <a:gd name="connsiteX29" fmla="*/ 532102 w 930482"/>
                  <a:gd name="connsiteY29" fmla="*/ 589869 h 1464648"/>
                  <a:gd name="connsiteX30" fmla="*/ 626528 w 930482"/>
                  <a:gd name="connsiteY30" fmla="*/ 480279 h 1464648"/>
                  <a:gd name="connsiteX31" fmla="*/ 718888 w 930482"/>
                  <a:gd name="connsiteY31" fmla="*/ 415145 h 1464648"/>
                  <a:gd name="connsiteX32" fmla="*/ 778852 w 930482"/>
                  <a:gd name="connsiteY32" fmla="*/ 453398 h 1464648"/>
                  <a:gd name="connsiteX33" fmla="*/ 781954 w 930482"/>
                  <a:gd name="connsiteY33" fmla="*/ 508193 h 1464648"/>
                  <a:gd name="connsiteX34" fmla="*/ 761276 w 930482"/>
                  <a:gd name="connsiteY34" fmla="*/ 559887 h 1464648"/>
                  <a:gd name="connsiteX35" fmla="*/ 839850 w 930482"/>
                  <a:gd name="connsiteY35" fmla="*/ 538520 h 1464648"/>
                  <a:gd name="connsiteX36" fmla="*/ 887753 w 930482"/>
                  <a:gd name="connsiteY36" fmla="*/ 610202 h 1464648"/>
                  <a:gd name="connsiteX37" fmla="*/ 870866 w 930482"/>
                  <a:gd name="connsiteY37" fmla="*/ 697736 h 1464648"/>
                  <a:gd name="connsiteX38" fmla="*/ 931520 w 930482"/>
                  <a:gd name="connsiteY38" fmla="*/ 770451 h 1464648"/>
                  <a:gd name="connsiteX39" fmla="*/ 897402 w 930482"/>
                  <a:gd name="connsiteY39" fmla="*/ 873838 h 1464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30482" h="1464648">
                    <a:moveTo>
                      <a:pt x="897402" y="873838"/>
                    </a:moveTo>
                    <a:cubicBezTo>
                      <a:pt x="862595" y="938283"/>
                      <a:pt x="832613" y="1006518"/>
                      <a:pt x="793671" y="1069240"/>
                    </a:cubicBezTo>
                    <a:cubicBezTo>
                      <a:pt x="736119" y="1162633"/>
                      <a:pt x="668572" y="1247065"/>
                      <a:pt x="603439" y="1334255"/>
                    </a:cubicBezTo>
                    <a:cubicBezTo>
                      <a:pt x="584140" y="1360102"/>
                      <a:pt x="595168" y="1453150"/>
                      <a:pt x="568632" y="1464867"/>
                    </a:cubicBezTo>
                    <a:cubicBezTo>
                      <a:pt x="560361" y="1468314"/>
                      <a:pt x="554502" y="1463833"/>
                      <a:pt x="547954" y="1460043"/>
                    </a:cubicBezTo>
                    <a:cubicBezTo>
                      <a:pt x="494538" y="1429716"/>
                      <a:pt x="442155" y="1398355"/>
                      <a:pt x="387015" y="1371130"/>
                    </a:cubicBezTo>
                    <a:cubicBezTo>
                      <a:pt x="339802" y="1347695"/>
                      <a:pt x="291210" y="1326329"/>
                      <a:pt x="238827" y="1317369"/>
                    </a:cubicBezTo>
                    <a:cubicBezTo>
                      <a:pt x="201608" y="1311165"/>
                      <a:pt x="164044" y="1304962"/>
                      <a:pt x="126136" y="1308753"/>
                    </a:cubicBezTo>
                    <a:cubicBezTo>
                      <a:pt x="92707" y="1312199"/>
                      <a:pt x="63759" y="1200197"/>
                      <a:pt x="54109" y="1173661"/>
                    </a:cubicBezTo>
                    <a:cubicBezTo>
                      <a:pt x="24472" y="1090262"/>
                      <a:pt x="-341" y="1003072"/>
                      <a:pt x="4" y="913815"/>
                    </a:cubicBezTo>
                    <a:cubicBezTo>
                      <a:pt x="4" y="869358"/>
                      <a:pt x="15167" y="827314"/>
                      <a:pt x="23438" y="783892"/>
                    </a:cubicBezTo>
                    <a:cubicBezTo>
                      <a:pt x="47217" y="659827"/>
                      <a:pt x="47561" y="532317"/>
                      <a:pt x="51697" y="406185"/>
                    </a:cubicBezTo>
                    <a:cubicBezTo>
                      <a:pt x="51697" y="402739"/>
                      <a:pt x="53076" y="399292"/>
                      <a:pt x="54454" y="396191"/>
                    </a:cubicBezTo>
                    <a:cubicBezTo>
                      <a:pt x="58934" y="386886"/>
                      <a:pt x="90295" y="389987"/>
                      <a:pt x="99255" y="389987"/>
                    </a:cubicBezTo>
                    <a:cubicBezTo>
                      <a:pt x="123723" y="390332"/>
                      <a:pt x="144401" y="395157"/>
                      <a:pt x="160943" y="415145"/>
                    </a:cubicBezTo>
                    <a:cubicBezTo>
                      <a:pt x="179208" y="436512"/>
                      <a:pt x="186100" y="465115"/>
                      <a:pt x="191269" y="492685"/>
                    </a:cubicBezTo>
                    <a:cubicBezTo>
                      <a:pt x="200574" y="541622"/>
                      <a:pt x="205744" y="591247"/>
                      <a:pt x="206433" y="640873"/>
                    </a:cubicBezTo>
                    <a:cubicBezTo>
                      <a:pt x="206777" y="664308"/>
                      <a:pt x="205744" y="687742"/>
                      <a:pt x="207122" y="710832"/>
                    </a:cubicBezTo>
                    <a:cubicBezTo>
                      <a:pt x="207811" y="729441"/>
                      <a:pt x="214015" y="756322"/>
                      <a:pt x="207811" y="774242"/>
                    </a:cubicBezTo>
                    <a:cubicBezTo>
                      <a:pt x="218495" y="744260"/>
                      <a:pt x="232280" y="708764"/>
                      <a:pt x="246065" y="673612"/>
                    </a:cubicBezTo>
                    <a:cubicBezTo>
                      <a:pt x="284662" y="574705"/>
                      <a:pt x="322915" y="475454"/>
                      <a:pt x="361513" y="376547"/>
                    </a:cubicBezTo>
                    <a:cubicBezTo>
                      <a:pt x="398388" y="282465"/>
                      <a:pt x="429404" y="184937"/>
                      <a:pt x="472482" y="93611"/>
                    </a:cubicBezTo>
                    <a:cubicBezTo>
                      <a:pt x="485233" y="66731"/>
                      <a:pt x="499707" y="40539"/>
                      <a:pt x="522452" y="20207"/>
                    </a:cubicBezTo>
                    <a:cubicBezTo>
                      <a:pt x="536237" y="7800"/>
                      <a:pt x="553813" y="-3917"/>
                      <a:pt x="573457" y="1252"/>
                    </a:cubicBezTo>
                    <a:cubicBezTo>
                      <a:pt x="620325" y="13659"/>
                      <a:pt x="611710" y="84307"/>
                      <a:pt x="606540" y="119458"/>
                    </a:cubicBezTo>
                    <a:cubicBezTo>
                      <a:pt x="600682" y="159434"/>
                      <a:pt x="591377" y="198722"/>
                      <a:pt x="578970" y="237319"/>
                    </a:cubicBezTo>
                    <a:cubicBezTo>
                      <a:pt x="560705" y="294182"/>
                      <a:pt x="543819" y="355525"/>
                      <a:pt x="528656" y="414800"/>
                    </a:cubicBezTo>
                    <a:cubicBezTo>
                      <a:pt x="516249" y="463048"/>
                      <a:pt x="484199" y="536797"/>
                      <a:pt x="506600" y="586423"/>
                    </a:cubicBezTo>
                    <a:cubicBezTo>
                      <a:pt x="509357" y="592626"/>
                      <a:pt x="511080" y="601241"/>
                      <a:pt x="518317" y="602275"/>
                    </a:cubicBezTo>
                    <a:cubicBezTo>
                      <a:pt x="524865" y="603309"/>
                      <a:pt x="527966" y="595038"/>
                      <a:pt x="532102" y="589869"/>
                    </a:cubicBezTo>
                    <a:cubicBezTo>
                      <a:pt x="561739" y="551960"/>
                      <a:pt x="592411" y="514741"/>
                      <a:pt x="626528" y="480279"/>
                    </a:cubicBezTo>
                    <a:cubicBezTo>
                      <a:pt x="650652" y="456155"/>
                      <a:pt x="682702" y="415834"/>
                      <a:pt x="718888" y="415145"/>
                    </a:cubicBezTo>
                    <a:cubicBezTo>
                      <a:pt x="744045" y="414800"/>
                      <a:pt x="768513" y="430308"/>
                      <a:pt x="778852" y="453398"/>
                    </a:cubicBezTo>
                    <a:cubicBezTo>
                      <a:pt x="786434" y="470285"/>
                      <a:pt x="786089" y="489928"/>
                      <a:pt x="781954" y="508193"/>
                    </a:cubicBezTo>
                    <a:cubicBezTo>
                      <a:pt x="777818" y="526114"/>
                      <a:pt x="769547" y="543000"/>
                      <a:pt x="761276" y="559887"/>
                    </a:cubicBezTo>
                    <a:cubicBezTo>
                      <a:pt x="774027" y="533351"/>
                      <a:pt x="816071" y="527492"/>
                      <a:pt x="839850" y="538520"/>
                    </a:cubicBezTo>
                    <a:cubicBezTo>
                      <a:pt x="867076" y="550927"/>
                      <a:pt x="884307" y="580219"/>
                      <a:pt x="887753" y="610202"/>
                    </a:cubicBezTo>
                    <a:cubicBezTo>
                      <a:pt x="891199" y="640184"/>
                      <a:pt x="882928" y="670166"/>
                      <a:pt x="870866" y="697736"/>
                    </a:cubicBezTo>
                    <a:cubicBezTo>
                      <a:pt x="915323" y="697391"/>
                      <a:pt x="927729" y="728407"/>
                      <a:pt x="931520" y="770451"/>
                    </a:cubicBezTo>
                    <a:cubicBezTo>
                      <a:pt x="934622" y="810428"/>
                      <a:pt x="915667" y="839721"/>
                      <a:pt x="897402" y="873838"/>
                    </a:cubicBezTo>
                    <a:close/>
                  </a:path>
                </a:pathLst>
              </a:custGeom>
              <a:solidFill>
                <a:srgbClr val="FDB98A"/>
              </a:solidFill>
              <a:ln w="3438" cap="flat">
                <a:noFill/>
                <a:prstDash val="solid"/>
                <a:miter/>
              </a:ln>
            </p:spPr>
            <p:txBody>
              <a:bodyPr rtlCol="0" anchor="ctr"/>
              <a:lstStyle/>
              <a:p>
                <a:endParaRPr lang="en-US" dirty="0"/>
              </a:p>
            </p:txBody>
          </p:sp>
        </p:grpSp>
      </p:grpSp>
      <p:sp>
        <p:nvSpPr>
          <p:cNvPr id="63" name="TextBox 62"/>
          <p:cNvSpPr txBox="1"/>
          <p:nvPr/>
        </p:nvSpPr>
        <p:spPr>
          <a:xfrm>
            <a:off x="969913" y="1096592"/>
            <a:ext cx="10466912" cy="5113644"/>
          </a:xfrm>
          <a:prstGeom prst="rect">
            <a:avLst/>
          </a:prstGeom>
          <a:noFill/>
        </p:spPr>
        <p:txBody>
          <a:bodyPr wrap="square" rtlCol="0">
            <a:spAutoFit/>
          </a:bodyPr>
          <a:lstStyle/>
          <a:p>
            <a:pPr>
              <a:lnSpc>
                <a:spcPct val="150000"/>
              </a:lnSpc>
            </a:pPr>
            <a:r>
              <a:rPr lang="en-US" sz="2000" dirty="0"/>
              <a:t>i. Striking reconciliation Between Tradition and Innovation: Innovative businesspeople need to find a way to reconcile maintaining tradition with responding to the needs of the modern market.</a:t>
            </a:r>
          </a:p>
          <a:p>
            <a:pPr>
              <a:lnSpc>
                <a:spcPct val="150000"/>
              </a:lnSpc>
            </a:pPr>
            <a:r>
              <a:rPr lang="en-US" sz="2000" dirty="0"/>
              <a:t>ii. Ethical Sourcing: Making sure that artistic endeavors use materials sourced ethically and includes the community in a sustainable and equitable way.</a:t>
            </a:r>
          </a:p>
          <a:p>
            <a:pPr>
              <a:lnSpc>
                <a:spcPct val="150000"/>
              </a:lnSpc>
            </a:pPr>
            <a:r>
              <a:rPr lang="en-US" sz="2000" dirty="0"/>
              <a:t>iii. Community Involvement: Making sure that the advantages of cultural entrepreneurship are distributed while also understanding the viewpoints of nearby communities.</a:t>
            </a:r>
          </a:p>
          <a:p>
            <a:pPr>
              <a:lnSpc>
                <a:spcPct val="150000"/>
              </a:lnSpc>
            </a:pPr>
            <a:r>
              <a:rPr lang="en-US" sz="2000" dirty="0"/>
              <a:t>A comprehensive strategy involving the community, the government, and entrepreneurs is needed to preserve cultural heritage through innovative business. Consult contemporary publications, government reports, and regional cultural organizations in Nagaland for the most up-to-date and accurate information.</a:t>
            </a:r>
            <a:endParaRPr lang="en-US" dirty="0"/>
          </a:p>
        </p:txBody>
      </p:sp>
    </p:spTree>
    <p:extLst>
      <p:ext uri="{BB962C8B-B14F-4D97-AF65-F5344CB8AC3E}">
        <p14:creationId xmlns:p14="http://schemas.microsoft.com/office/powerpoint/2010/main" val="373843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009C79-8591-4A58-A9F5-FA2E249DFF61}"/>
              </a:ext>
            </a:extLst>
          </p:cNvPr>
          <p:cNvSpPr>
            <a:spLocks noGrp="1"/>
          </p:cNvSpPr>
          <p:nvPr>
            <p:ph type="body" sz="quarter" idx="10"/>
          </p:nvPr>
        </p:nvSpPr>
        <p:spPr>
          <a:xfrm>
            <a:off x="852913" y="305186"/>
            <a:ext cx="10351906" cy="527327"/>
          </a:xfrm>
        </p:spPr>
        <p:txBody>
          <a:bodyPr/>
          <a:lstStyle/>
          <a:p>
            <a:r>
              <a:rPr lang="en-US" sz="2800" b="1" dirty="0"/>
              <a:t>POLICIES RELATED TO CREATIVE ENTREPRENEURSHIP AND SUSTAINABLE DEVELOPMENT IN INDIA</a:t>
            </a:r>
            <a:endParaRPr lang="en-US" sz="2800" dirty="0"/>
          </a:p>
        </p:txBody>
      </p:sp>
      <p:grpSp>
        <p:nvGrpSpPr>
          <p:cNvPr id="61" name="그룹 60">
            <a:extLst>
              <a:ext uri="{FF2B5EF4-FFF2-40B4-BE49-F238E27FC236}">
                <a16:creationId xmlns:a16="http://schemas.microsoft.com/office/drawing/2014/main" id="{0333AC57-3C2E-46E8-BC83-81205D90DC57}"/>
              </a:ext>
            </a:extLst>
          </p:cNvPr>
          <p:cNvGrpSpPr/>
          <p:nvPr/>
        </p:nvGrpSpPr>
        <p:grpSpPr>
          <a:xfrm>
            <a:off x="230756" y="1085193"/>
            <a:ext cx="712799" cy="910417"/>
            <a:chOff x="-9728" y="1359557"/>
            <a:chExt cx="4314722" cy="5510507"/>
          </a:xfrm>
        </p:grpSpPr>
        <p:grpSp>
          <p:nvGrpSpPr>
            <p:cNvPr id="52" name="Group 2">
              <a:extLst>
                <a:ext uri="{FF2B5EF4-FFF2-40B4-BE49-F238E27FC236}">
                  <a16:creationId xmlns:a16="http://schemas.microsoft.com/office/drawing/2014/main" id="{95E958D3-D13E-4F78-ACA0-2F56962AC507}"/>
                </a:ext>
              </a:extLst>
            </p:cNvPr>
            <p:cNvGrpSpPr/>
            <p:nvPr/>
          </p:nvGrpSpPr>
          <p:grpSpPr>
            <a:xfrm>
              <a:off x="217122" y="1359557"/>
              <a:ext cx="3595328" cy="3888592"/>
              <a:chOff x="5277160" y="1526519"/>
              <a:chExt cx="2000337" cy="2522764"/>
            </a:xfrm>
            <a:solidFill>
              <a:schemeClr val="accent1"/>
            </a:solidFill>
          </p:grpSpPr>
          <p:sp>
            <p:nvSpPr>
              <p:cNvPr id="53" name="Arrow: Up 61">
                <a:extLst>
                  <a:ext uri="{FF2B5EF4-FFF2-40B4-BE49-F238E27FC236}">
                    <a16:creationId xmlns:a16="http://schemas.microsoft.com/office/drawing/2014/main" id="{57F0DA6C-12D6-487E-8AAD-0B4167BA4ADB}"/>
                  </a:ext>
                </a:extLst>
              </p:cNvPr>
              <p:cNvSpPr/>
              <p:nvPr/>
            </p:nvSpPr>
            <p:spPr>
              <a:xfrm rot="2141881">
                <a:off x="6997612" y="1526519"/>
                <a:ext cx="279885" cy="1922357"/>
              </a:xfrm>
              <a:custGeom>
                <a:avLst/>
                <a:gdLst>
                  <a:gd name="connsiteX0" fmla="*/ 0 w 268141"/>
                  <a:gd name="connsiteY0" fmla="*/ 291531 h 1886717"/>
                  <a:gd name="connsiteX1" fmla="*/ 134071 w 268141"/>
                  <a:gd name="connsiteY1" fmla="*/ 0 h 1886717"/>
                  <a:gd name="connsiteX2" fmla="*/ 268141 w 268141"/>
                  <a:gd name="connsiteY2" fmla="*/ 291531 h 1886717"/>
                  <a:gd name="connsiteX3" fmla="*/ 185487 w 268141"/>
                  <a:gd name="connsiteY3" fmla="*/ 291531 h 1886717"/>
                  <a:gd name="connsiteX4" fmla="*/ 185487 w 268141"/>
                  <a:gd name="connsiteY4" fmla="*/ 1886717 h 1886717"/>
                  <a:gd name="connsiteX5" fmla="*/ 82654 w 268141"/>
                  <a:gd name="connsiteY5" fmla="*/ 1886717 h 1886717"/>
                  <a:gd name="connsiteX6" fmla="*/ 82654 w 268141"/>
                  <a:gd name="connsiteY6" fmla="*/ 291531 h 1886717"/>
                  <a:gd name="connsiteX7" fmla="*/ 0 w 268141"/>
                  <a:gd name="connsiteY7" fmla="*/ 291531 h 1886717"/>
                  <a:gd name="connsiteX0" fmla="*/ 0 w 268141"/>
                  <a:gd name="connsiteY0" fmla="*/ 291531 h 1886717"/>
                  <a:gd name="connsiteX1" fmla="*/ 134071 w 268141"/>
                  <a:gd name="connsiteY1" fmla="*/ 0 h 1886717"/>
                  <a:gd name="connsiteX2" fmla="*/ 268141 w 268141"/>
                  <a:gd name="connsiteY2" fmla="*/ 291531 h 1886717"/>
                  <a:gd name="connsiteX3" fmla="*/ 185487 w 268141"/>
                  <a:gd name="connsiteY3" fmla="*/ 291531 h 1886717"/>
                  <a:gd name="connsiteX4" fmla="*/ 185487 w 268141"/>
                  <a:gd name="connsiteY4" fmla="*/ 1886717 h 1886717"/>
                  <a:gd name="connsiteX5" fmla="*/ 82654 w 268141"/>
                  <a:gd name="connsiteY5" fmla="*/ 1886717 h 1886717"/>
                  <a:gd name="connsiteX6" fmla="*/ 89774 w 268141"/>
                  <a:gd name="connsiteY6" fmla="*/ 272599 h 1886717"/>
                  <a:gd name="connsiteX7" fmla="*/ 0 w 268141"/>
                  <a:gd name="connsiteY7" fmla="*/ 291531 h 1886717"/>
                  <a:gd name="connsiteX0" fmla="*/ 0 w 269777"/>
                  <a:gd name="connsiteY0" fmla="*/ 289253 h 1886717"/>
                  <a:gd name="connsiteX1" fmla="*/ 135707 w 269777"/>
                  <a:gd name="connsiteY1" fmla="*/ 0 h 1886717"/>
                  <a:gd name="connsiteX2" fmla="*/ 269777 w 269777"/>
                  <a:gd name="connsiteY2" fmla="*/ 291531 h 1886717"/>
                  <a:gd name="connsiteX3" fmla="*/ 187123 w 269777"/>
                  <a:gd name="connsiteY3" fmla="*/ 291531 h 1886717"/>
                  <a:gd name="connsiteX4" fmla="*/ 187123 w 269777"/>
                  <a:gd name="connsiteY4" fmla="*/ 1886717 h 1886717"/>
                  <a:gd name="connsiteX5" fmla="*/ 84290 w 269777"/>
                  <a:gd name="connsiteY5" fmla="*/ 1886717 h 1886717"/>
                  <a:gd name="connsiteX6" fmla="*/ 91410 w 269777"/>
                  <a:gd name="connsiteY6" fmla="*/ 272599 h 1886717"/>
                  <a:gd name="connsiteX7" fmla="*/ 0 w 269777"/>
                  <a:gd name="connsiteY7" fmla="*/ 289253 h 1886717"/>
                  <a:gd name="connsiteX0" fmla="*/ 0 w 279885"/>
                  <a:gd name="connsiteY0" fmla="*/ 289253 h 1886717"/>
                  <a:gd name="connsiteX1" fmla="*/ 135707 w 279885"/>
                  <a:gd name="connsiteY1" fmla="*/ 0 h 1886717"/>
                  <a:gd name="connsiteX2" fmla="*/ 279885 w 279885"/>
                  <a:gd name="connsiteY2" fmla="*/ 291177 h 1886717"/>
                  <a:gd name="connsiteX3" fmla="*/ 187123 w 279885"/>
                  <a:gd name="connsiteY3" fmla="*/ 291531 h 1886717"/>
                  <a:gd name="connsiteX4" fmla="*/ 187123 w 279885"/>
                  <a:gd name="connsiteY4" fmla="*/ 1886717 h 1886717"/>
                  <a:gd name="connsiteX5" fmla="*/ 84290 w 279885"/>
                  <a:gd name="connsiteY5" fmla="*/ 1886717 h 1886717"/>
                  <a:gd name="connsiteX6" fmla="*/ 91410 w 279885"/>
                  <a:gd name="connsiteY6" fmla="*/ 272599 h 1886717"/>
                  <a:gd name="connsiteX7" fmla="*/ 0 w 279885"/>
                  <a:gd name="connsiteY7" fmla="*/ 289253 h 1886717"/>
                  <a:gd name="connsiteX0" fmla="*/ 0 w 279885"/>
                  <a:gd name="connsiteY0" fmla="*/ 289253 h 1886717"/>
                  <a:gd name="connsiteX1" fmla="*/ 135707 w 279885"/>
                  <a:gd name="connsiteY1" fmla="*/ 0 h 1886717"/>
                  <a:gd name="connsiteX2" fmla="*/ 279885 w 279885"/>
                  <a:gd name="connsiteY2" fmla="*/ 291177 h 1886717"/>
                  <a:gd name="connsiteX3" fmla="*/ 185774 w 279885"/>
                  <a:gd name="connsiteY3" fmla="*/ 275232 h 1886717"/>
                  <a:gd name="connsiteX4" fmla="*/ 187123 w 279885"/>
                  <a:gd name="connsiteY4" fmla="*/ 1886717 h 1886717"/>
                  <a:gd name="connsiteX5" fmla="*/ 84290 w 279885"/>
                  <a:gd name="connsiteY5" fmla="*/ 1886717 h 1886717"/>
                  <a:gd name="connsiteX6" fmla="*/ 91410 w 279885"/>
                  <a:gd name="connsiteY6" fmla="*/ 272599 h 1886717"/>
                  <a:gd name="connsiteX7" fmla="*/ 0 w 279885"/>
                  <a:gd name="connsiteY7" fmla="*/ 289253 h 1886717"/>
                  <a:gd name="connsiteX0" fmla="*/ 0 w 279885"/>
                  <a:gd name="connsiteY0" fmla="*/ 289253 h 1886717"/>
                  <a:gd name="connsiteX1" fmla="*/ 135707 w 279885"/>
                  <a:gd name="connsiteY1" fmla="*/ 0 h 1886717"/>
                  <a:gd name="connsiteX2" fmla="*/ 279885 w 279885"/>
                  <a:gd name="connsiteY2" fmla="*/ 291177 h 1886717"/>
                  <a:gd name="connsiteX3" fmla="*/ 185774 w 279885"/>
                  <a:gd name="connsiteY3" fmla="*/ 275232 h 1886717"/>
                  <a:gd name="connsiteX4" fmla="*/ 187123 w 279885"/>
                  <a:gd name="connsiteY4" fmla="*/ 1886717 h 1886717"/>
                  <a:gd name="connsiteX5" fmla="*/ 94905 w 279885"/>
                  <a:gd name="connsiteY5" fmla="*/ 1834190 h 1886717"/>
                  <a:gd name="connsiteX6" fmla="*/ 91410 w 279885"/>
                  <a:gd name="connsiteY6" fmla="*/ 272599 h 1886717"/>
                  <a:gd name="connsiteX7" fmla="*/ 0 w 279885"/>
                  <a:gd name="connsiteY7" fmla="*/ 289253 h 1886717"/>
                  <a:gd name="connsiteX0" fmla="*/ 0 w 279885"/>
                  <a:gd name="connsiteY0" fmla="*/ 289253 h 1886717"/>
                  <a:gd name="connsiteX1" fmla="*/ 135707 w 279885"/>
                  <a:gd name="connsiteY1" fmla="*/ 0 h 1886717"/>
                  <a:gd name="connsiteX2" fmla="*/ 279885 w 279885"/>
                  <a:gd name="connsiteY2" fmla="*/ 291177 h 1886717"/>
                  <a:gd name="connsiteX3" fmla="*/ 185774 w 279885"/>
                  <a:gd name="connsiteY3" fmla="*/ 275232 h 1886717"/>
                  <a:gd name="connsiteX4" fmla="*/ 187123 w 279885"/>
                  <a:gd name="connsiteY4" fmla="*/ 1886717 h 1886717"/>
                  <a:gd name="connsiteX5" fmla="*/ 90485 w 279885"/>
                  <a:gd name="connsiteY5" fmla="*/ 1885721 h 1886717"/>
                  <a:gd name="connsiteX6" fmla="*/ 91410 w 279885"/>
                  <a:gd name="connsiteY6" fmla="*/ 272599 h 1886717"/>
                  <a:gd name="connsiteX7" fmla="*/ 0 w 279885"/>
                  <a:gd name="connsiteY7" fmla="*/ 289253 h 1886717"/>
                  <a:gd name="connsiteX0" fmla="*/ 0 w 279885"/>
                  <a:gd name="connsiteY0" fmla="*/ 289253 h 1902443"/>
                  <a:gd name="connsiteX1" fmla="*/ 135707 w 279885"/>
                  <a:gd name="connsiteY1" fmla="*/ 0 h 1902443"/>
                  <a:gd name="connsiteX2" fmla="*/ 279885 w 279885"/>
                  <a:gd name="connsiteY2" fmla="*/ 291177 h 1902443"/>
                  <a:gd name="connsiteX3" fmla="*/ 185774 w 279885"/>
                  <a:gd name="connsiteY3" fmla="*/ 275232 h 1902443"/>
                  <a:gd name="connsiteX4" fmla="*/ 160430 w 279885"/>
                  <a:gd name="connsiteY4" fmla="*/ 1902443 h 1902443"/>
                  <a:gd name="connsiteX5" fmla="*/ 90485 w 279885"/>
                  <a:gd name="connsiteY5" fmla="*/ 1885721 h 1902443"/>
                  <a:gd name="connsiteX6" fmla="*/ 91410 w 279885"/>
                  <a:gd name="connsiteY6" fmla="*/ 272599 h 1902443"/>
                  <a:gd name="connsiteX7" fmla="*/ 0 w 279885"/>
                  <a:gd name="connsiteY7" fmla="*/ 289253 h 1902443"/>
                  <a:gd name="connsiteX0" fmla="*/ 0 w 279885"/>
                  <a:gd name="connsiteY0" fmla="*/ 289253 h 1902443"/>
                  <a:gd name="connsiteX1" fmla="*/ 135707 w 279885"/>
                  <a:gd name="connsiteY1" fmla="*/ 0 h 1902443"/>
                  <a:gd name="connsiteX2" fmla="*/ 279885 w 279885"/>
                  <a:gd name="connsiteY2" fmla="*/ 291177 h 1902443"/>
                  <a:gd name="connsiteX3" fmla="*/ 181860 w 279885"/>
                  <a:gd name="connsiteY3" fmla="*/ 274591 h 1902443"/>
                  <a:gd name="connsiteX4" fmla="*/ 160430 w 279885"/>
                  <a:gd name="connsiteY4" fmla="*/ 1902443 h 1902443"/>
                  <a:gd name="connsiteX5" fmla="*/ 90485 w 279885"/>
                  <a:gd name="connsiteY5" fmla="*/ 1885721 h 1902443"/>
                  <a:gd name="connsiteX6" fmla="*/ 91410 w 279885"/>
                  <a:gd name="connsiteY6" fmla="*/ 272599 h 1902443"/>
                  <a:gd name="connsiteX7" fmla="*/ 0 w 279885"/>
                  <a:gd name="connsiteY7" fmla="*/ 289253 h 1902443"/>
                  <a:gd name="connsiteX0" fmla="*/ 0 w 279885"/>
                  <a:gd name="connsiteY0" fmla="*/ 289253 h 1902443"/>
                  <a:gd name="connsiteX1" fmla="*/ 135707 w 279885"/>
                  <a:gd name="connsiteY1" fmla="*/ 0 h 1902443"/>
                  <a:gd name="connsiteX2" fmla="*/ 279885 w 279885"/>
                  <a:gd name="connsiteY2" fmla="*/ 291177 h 1902443"/>
                  <a:gd name="connsiteX3" fmla="*/ 181860 w 279885"/>
                  <a:gd name="connsiteY3" fmla="*/ 274591 h 1902443"/>
                  <a:gd name="connsiteX4" fmla="*/ 160430 w 279885"/>
                  <a:gd name="connsiteY4" fmla="*/ 1902443 h 1902443"/>
                  <a:gd name="connsiteX5" fmla="*/ 90485 w 279885"/>
                  <a:gd name="connsiteY5" fmla="*/ 1885721 h 1902443"/>
                  <a:gd name="connsiteX6" fmla="*/ 91410 w 279885"/>
                  <a:gd name="connsiteY6" fmla="*/ 272599 h 1902443"/>
                  <a:gd name="connsiteX7" fmla="*/ 0 w 279885"/>
                  <a:gd name="connsiteY7" fmla="*/ 289253 h 1902443"/>
                  <a:gd name="connsiteX0" fmla="*/ 0 w 279885"/>
                  <a:gd name="connsiteY0" fmla="*/ 277509 h 1890699"/>
                  <a:gd name="connsiteX1" fmla="*/ 133783 w 279885"/>
                  <a:gd name="connsiteY1" fmla="*/ 0 h 1890699"/>
                  <a:gd name="connsiteX2" fmla="*/ 279885 w 279885"/>
                  <a:gd name="connsiteY2" fmla="*/ 279433 h 1890699"/>
                  <a:gd name="connsiteX3" fmla="*/ 181860 w 279885"/>
                  <a:gd name="connsiteY3" fmla="*/ 262847 h 1890699"/>
                  <a:gd name="connsiteX4" fmla="*/ 160430 w 279885"/>
                  <a:gd name="connsiteY4" fmla="*/ 1890699 h 1890699"/>
                  <a:gd name="connsiteX5" fmla="*/ 90485 w 279885"/>
                  <a:gd name="connsiteY5" fmla="*/ 1873977 h 1890699"/>
                  <a:gd name="connsiteX6" fmla="*/ 91410 w 279885"/>
                  <a:gd name="connsiteY6" fmla="*/ 260855 h 1890699"/>
                  <a:gd name="connsiteX7" fmla="*/ 0 w 279885"/>
                  <a:gd name="connsiteY7" fmla="*/ 277509 h 1890699"/>
                  <a:gd name="connsiteX0" fmla="*/ 0 w 279885"/>
                  <a:gd name="connsiteY0" fmla="*/ 277509 h 1890699"/>
                  <a:gd name="connsiteX1" fmla="*/ 133783 w 279885"/>
                  <a:gd name="connsiteY1" fmla="*/ 0 h 1890699"/>
                  <a:gd name="connsiteX2" fmla="*/ 154830 w 279885"/>
                  <a:gd name="connsiteY2" fmla="*/ 41628 h 1890699"/>
                  <a:gd name="connsiteX3" fmla="*/ 279885 w 279885"/>
                  <a:gd name="connsiteY3" fmla="*/ 279433 h 1890699"/>
                  <a:gd name="connsiteX4" fmla="*/ 181860 w 279885"/>
                  <a:gd name="connsiteY4" fmla="*/ 262847 h 1890699"/>
                  <a:gd name="connsiteX5" fmla="*/ 160430 w 279885"/>
                  <a:gd name="connsiteY5" fmla="*/ 1890699 h 1890699"/>
                  <a:gd name="connsiteX6" fmla="*/ 90485 w 279885"/>
                  <a:gd name="connsiteY6" fmla="*/ 1873977 h 1890699"/>
                  <a:gd name="connsiteX7" fmla="*/ 91410 w 279885"/>
                  <a:gd name="connsiteY7" fmla="*/ 260855 h 1890699"/>
                  <a:gd name="connsiteX8" fmla="*/ 0 w 279885"/>
                  <a:gd name="connsiteY8" fmla="*/ 277509 h 1890699"/>
                  <a:gd name="connsiteX0" fmla="*/ 0 w 279885"/>
                  <a:gd name="connsiteY0" fmla="*/ 277509 h 1890699"/>
                  <a:gd name="connsiteX1" fmla="*/ 133783 w 279885"/>
                  <a:gd name="connsiteY1" fmla="*/ 0 h 1890699"/>
                  <a:gd name="connsiteX2" fmla="*/ 157682 w 279885"/>
                  <a:gd name="connsiteY2" fmla="*/ 11948 h 1890699"/>
                  <a:gd name="connsiteX3" fmla="*/ 279885 w 279885"/>
                  <a:gd name="connsiteY3" fmla="*/ 279433 h 1890699"/>
                  <a:gd name="connsiteX4" fmla="*/ 181860 w 279885"/>
                  <a:gd name="connsiteY4" fmla="*/ 262847 h 1890699"/>
                  <a:gd name="connsiteX5" fmla="*/ 160430 w 279885"/>
                  <a:gd name="connsiteY5" fmla="*/ 1890699 h 1890699"/>
                  <a:gd name="connsiteX6" fmla="*/ 90485 w 279885"/>
                  <a:gd name="connsiteY6" fmla="*/ 1873977 h 1890699"/>
                  <a:gd name="connsiteX7" fmla="*/ 91410 w 279885"/>
                  <a:gd name="connsiteY7" fmla="*/ 260855 h 1890699"/>
                  <a:gd name="connsiteX8" fmla="*/ 0 w 279885"/>
                  <a:gd name="connsiteY8" fmla="*/ 277509 h 1890699"/>
                  <a:gd name="connsiteX0" fmla="*/ 0 w 279885"/>
                  <a:gd name="connsiteY0" fmla="*/ 277509 h 1890699"/>
                  <a:gd name="connsiteX1" fmla="*/ 133783 w 279885"/>
                  <a:gd name="connsiteY1" fmla="*/ 0 h 1890699"/>
                  <a:gd name="connsiteX2" fmla="*/ 158964 w 279885"/>
                  <a:gd name="connsiteY2" fmla="*/ 4119 h 1890699"/>
                  <a:gd name="connsiteX3" fmla="*/ 279885 w 279885"/>
                  <a:gd name="connsiteY3" fmla="*/ 279433 h 1890699"/>
                  <a:gd name="connsiteX4" fmla="*/ 181860 w 279885"/>
                  <a:gd name="connsiteY4" fmla="*/ 262847 h 1890699"/>
                  <a:gd name="connsiteX5" fmla="*/ 160430 w 279885"/>
                  <a:gd name="connsiteY5" fmla="*/ 1890699 h 1890699"/>
                  <a:gd name="connsiteX6" fmla="*/ 90485 w 279885"/>
                  <a:gd name="connsiteY6" fmla="*/ 1873977 h 1890699"/>
                  <a:gd name="connsiteX7" fmla="*/ 91410 w 279885"/>
                  <a:gd name="connsiteY7" fmla="*/ 260855 h 1890699"/>
                  <a:gd name="connsiteX8" fmla="*/ 0 w 279885"/>
                  <a:gd name="connsiteY8" fmla="*/ 277509 h 1890699"/>
                  <a:gd name="connsiteX0" fmla="*/ 0 w 286373"/>
                  <a:gd name="connsiteY0" fmla="*/ 302766 h 1915956"/>
                  <a:gd name="connsiteX1" fmla="*/ 133783 w 286373"/>
                  <a:gd name="connsiteY1" fmla="*/ 25257 h 1915956"/>
                  <a:gd name="connsiteX2" fmla="*/ 286373 w 286373"/>
                  <a:gd name="connsiteY2" fmla="*/ 0 h 1915956"/>
                  <a:gd name="connsiteX3" fmla="*/ 279885 w 286373"/>
                  <a:gd name="connsiteY3" fmla="*/ 304690 h 1915956"/>
                  <a:gd name="connsiteX4" fmla="*/ 181860 w 286373"/>
                  <a:gd name="connsiteY4" fmla="*/ 288104 h 1915956"/>
                  <a:gd name="connsiteX5" fmla="*/ 160430 w 286373"/>
                  <a:gd name="connsiteY5" fmla="*/ 1915956 h 1915956"/>
                  <a:gd name="connsiteX6" fmla="*/ 90485 w 286373"/>
                  <a:gd name="connsiteY6" fmla="*/ 1899234 h 1915956"/>
                  <a:gd name="connsiteX7" fmla="*/ 91410 w 286373"/>
                  <a:gd name="connsiteY7" fmla="*/ 286112 h 1915956"/>
                  <a:gd name="connsiteX8" fmla="*/ 0 w 286373"/>
                  <a:gd name="connsiteY8" fmla="*/ 302766 h 1915956"/>
                  <a:gd name="connsiteX0" fmla="*/ 0 w 286396"/>
                  <a:gd name="connsiteY0" fmla="*/ 318267 h 1931457"/>
                  <a:gd name="connsiteX1" fmla="*/ 133783 w 286396"/>
                  <a:gd name="connsiteY1" fmla="*/ 40758 h 1931457"/>
                  <a:gd name="connsiteX2" fmla="*/ 286373 w 286396"/>
                  <a:gd name="connsiteY2" fmla="*/ 15501 h 1931457"/>
                  <a:gd name="connsiteX3" fmla="*/ 279885 w 286396"/>
                  <a:gd name="connsiteY3" fmla="*/ 320191 h 1931457"/>
                  <a:gd name="connsiteX4" fmla="*/ 181860 w 286396"/>
                  <a:gd name="connsiteY4" fmla="*/ 303605 h 1931457"/>
                  <a:gd name="connsiteX5" fmla="*/ 160430 w 286396"/>
                  <a:gd name="connsiteY5" fmla="*/ 1931457 h 1931457"/>
                  <a:gd name="connsiteX6" fmla="*/ 90485 w 286396"/>
                  <a:gd name="connsiteY6" fmla="*/ 1914735 h 1931457"/>
                  <a:gd name="connsiteX7" fmla="*/ 91410 w 286396"/>
                  <a:gd name="connsiteY7" fmla="*/ 301613 h 1931457"/>
                  <a:gd name="connsiteX8" fmla="*/ 0 w 286396"/>
                  <a:gd name="connsiteY8" fmla="*/ 318267 h 1931457"/>
                  <a:gd name="connsiteX0" fmla="*/ 0 w 286391"/>
                  <a:gd name="connsiteY0" fmla="*/ 325779 h 1938969"/>
                  <a:gd name="connsiteX1" fmla="*/ 133783 w 286391"/>
                  <a:gd name="connsiteY1" fmla="*/ 48270 h 1938969"/>
                  <a:gd name="connsiteX2" fmla="*/ 286373 w 286391"/>
                  <a:gd name="connsiteY2" fmla="*/ 23013 h 1938969"/>
                  <a:gd name="connsiteX3" fmla="*/ 279885 w 286391"/>
                  <a:gd name="connsiteY3" fmla="*/ 327703 h 1938969"/>
                  <a:gd name="connsiteX4" fmla="*/ 181860 w 286391"/>
                  <a:gd name="connsiteY4" fmla="*/ 311117 h 1938969"/>
                  <a:gd name="connsiteX5" fmla="*/ 160430 w 286391"/>
                  <a:gd name="connsiteY5" fmla="*/ 1938969 h 1938969"/>
                  <a:gd name="connsiteX6" fmla="*/ 90485 w 286391"/>
                  <a:gd name="connsiteY6" fmla="*/ 1922247 h 1938969"/>
                  <a:gd name="connsiteX7" fmla="*/ 91410 w 286391"/>
                  <a:gd name="connsiteY7" fmla="*/ 309125 h 1938969"/>
                  <a:gd name="connsiteX8" fmla="*/ 0 w 286391"/>
                  <a:gd name="connsiteY8" fmla="*/ 325779 h 1938969"/>
                  <a:gd name="connsiteX0" fmla="*/ 0 w 279885"/>
                  <a:gd name="connsiteY0" fmla="*/ 310247 h 1923437"/>
                  <a:gd name="connsiteX1" fmla="*/ 133783 w 279885"/>
                  <a:gd name="connsiteY1" fmla="*/ 32738 h 1923437"/>
                  <a:gd name="connsiteX2" fmla="*/ 177541 w 279885"/>
                  <a:gd name="connsiteY2" fmla="*/ 33870 h 1923437"/>
                  <a:gd name="connsiteX3" fmla="*/ 279885 w 279885"/>
                  <a:gd name="connsiteY3" fmla="*/ 312171 h 1923437"/>
                  <a:gd name="connsiteX4" fmla="*/ 181860 w 279885"/>
                  <a:gd name="connsiteY4" fmla="*/ 295585 h 1923437"/>
                  <a:gd name="connsiteX5" fmla="*/ 160430 w 279885"/>
                  <a:gd name="connsiteY5" fmla="*/ 1923437 h 1923437"/>
                  <a:gd name="connsiteX6" fmla="*/ 90485 w 279885"/>
                  <a:gd name="connsiteY6" fmla="*/ 1906715 h 1923437"/>
                  <a:gd name="connsiteX7" fmla="*/ 91410 w 279885"/>
                  <a:gd name="connsiteY7" fmla="*/ 293593 h 1923437"/>
                  <a:gd name="connsiteX8" fmla="*/ 0 w 279885"/>
                  <a:gd name="connsiteY8" fmla="*/ 310247 h 1923437"/>
                  <a:gd name="connsiteX0" fmla="*/ 0 w 279885"/>
                  <a:gd name="connsiteY0" fmla="*/ 309167 h 1922357"/>
                  <a:gd name="connsiteX1" fmla="*/ 133783 w 279885"/>
                  <a:gd name="connsiteY1" fmla="*/ 31658 h 1922357"/>
                  <a:gd name="connsiteX2" fmla="*/ 177541 w 279885"/>
                  <a:gd name="connsiteY2" fmla="*/ 32790 h 1922357"/>
                  <a:gd name="connsiteX3" fmla="*/ 279885 w 279885"/>
                  <a:gd name="connsiteY3" fmla="*/ 311091 h 1922357"/>
                  <a:gd name="connsiteX4" fmla="*/ 181860 w 279885"/>
                  <a:gd name="connsiteY4" fmla="*/ 294505 h 1922357"/>
                  <a:gd name="connsiteX5" fmla="*/ 160430 w 279885"/>
                  <a:gd name="connsiteY5" fmla="*/ 1922357 h 1922357"/>
                  <a:gd name="connsiteX6" fmla="*/ 90485 w 279885"/>
                  <a:gd name="connsiteY6" fmla="*/ 1905635 h 1922357"/>
                  <a:gd name="connsiteX7" fmla="*/ 91410 w 279885"/>
                  <a:gd name="connsiteY7" fmla="*/ 292513 h 1922357"/>
                  <a:gd name="connsiteX8" fmla="*/ 0 w 279885"/>
                  <a:gd name="connsiteY8" fmla="*/ 309167 h 1922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885" h="1922357">
                    <a:moveTo>
                      <a:pt x="0" y="309167"/>
                    </a:moveTo>
                    <a:cubicBezTo>
                      <a:pt x="39685" y="209830"/>
                      <a:pt x="88547" y="128076"/>
                      <a:pt x="133783" y="31658"/>
                    </a:cubicBezTo>
                    <a:cubicBezTo>
                      <a:pt x="154544" y="-13848"/>
                      <a:pt x="160780" y="-7470"/>
                      <a:pt x="177541" y="32790"/>
                    </a:cubicBezTo>
                    <a:lnTo>
                      <a:pt x="279885" y="311091"/>
                    </a:lnTo>
                    <a:lnTo>
                      <a:pt x="181860" y="294505"/>
                    </a:lnTo>
                    <a:cubicBezTo>
                      <a:pt x="182310" y="831667"/>
                      <a:pt x="159980" y="1385195"/>
                      <a:pt x="160430" y="1922357"/>
                    </a:cubicBezTo>
                    <a:lnTo>
                      <a:pt x="90485" y="1905635"/>
                    </a:lnTo>
                    <a:cubicBezTo>
                      <a:pt x="92858" y="1367596"/>
                      <a:pt x="89037" y="830552"/>
                      <a:pt x="91410" y="292513"/>
                    </a:cubicBezTo>
                    <a:lnTo>
                      <a:pt x="0" y="30916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rapezoid 5">
                <a:extLst>
                  <a:ext uri="{FF2B5EF4-FFF2-40B4-BE49-F238E27FC236}">
                    <a16:creationId xmlns:a16="http://schemas.microsoft.com/office/drawing/2014/main" id="{9AB9266B-0B10-4CEA-A76A-8FA3333BEC09}"/>
                  </a:ext>
                </a:extLst>
              </p:cNvPr>
              <p:cNvSpPr/>
              <p:nvPr/>
            </p:nvSpPr>
            <p:spPr>
              <a:xfrm rot="16365077">
                <a:off x="6298097" y="2888920"/>
                <a:ext cx="73414" cy="683034"/>
              </a:xfrm>
              <a:prstGeom prst="trapezoid">
                <a:avLst>
                  <a:gd name="adj" fmla="val 94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rapezoid 6">
                <a:extLst>
                  <a:ext uri="{FF2B5EF4-FFF2-40B4-BE49-F238E27FC236}">
                    <a16:creationId xmlns:a16="http://schemas.microsoft.com/office/drawing/2014/main" id="{79146291-8CC3-4884-A0B2-89121AB4783A}"/>
                  </a:ext>
                </a:extLst>
              </p:cNvPr>
              <p:cNvSpPr/>
              <p:nvPr/>
            </p:nvSpPr>
            <p:spPr>
              <a:xfrm rot="12169466">
                <a:off x="5847432" y="3173306"/>
                <a:ext cx="60413" cy="875977"/>
              </a:xfrm>
              <a:prstGeom prst="trapezoid">
                <a:avLst>
                  <a:gd name="adj" fmla="val 94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rapezoid 7">
                <a:extLst>
                  <a:ext uri="{FF2B5EF4-FFF2-40B4-BE49-F238E27FC236}">
                    <a16:creationId xmlns:a16="http://schemas.microsoft.com/office/drawing/2014/main" id="{BF57B088-E72E-476C-92C9-25FAE61E5635}"/>
                  </a:ext>
                </a:extLst>
              </p:cNvPr>
              <p:cNvSpPr/>
              <p:nvPr/>
            </p:nvSpPr>
            <p:spPr>
              <a:xfrm rot="17376167">
                <a:off x="5515957" y="3691934"/>
                <a:ext cx="33897" cy="470877"/>
              </a:xfrm>
              <a:prstGeom prst="trapezoid">
                <a:avLst>
                  <a:gd name="adj" fmla="val 94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rapezoid 8">
                <a:extLst>
                  <a:ext uri="{FF2B5EF4-FFF2-40B4-BE49-F238E27FC236}">
                    <a16:creationId xmlns:a16="http://schemas.microsoft.com/office/drawing/2014/main" id="{E6C4C11B-18D2-4C13-AF92-C62AE27B685E}"/>
                  </a:ext>
                </a:extLst>
              </p:cNvPr>
              <p:cNvSpPr/>
              <p:nvPr/>
            </p:nvSpPr>
            <p:spPr>
              <a:xfrm rot="12369361">
                <a:off x="5277160" y="3834964"/>
                <a:ext cx="49164" cy="116592"/>
              </a:xfrm>
              <a:prstGeom prst="trapezoid">
                <a:avLst>
                  <a:gd name="adj" fmla="val 94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aphic 51">
              <a:extLst>
                <a:ext uri="{FF2B5EF4-FFF2-40B4-BE49-F238E27FC236}">
                  <a16:creationId xmlns:a16="http://schemas.microsoft.com/office/drawing/2014/main" id="{45291D2E-8ACD-4D5F-8A5E-D168541AAD82}"/>
                </a:ext>
              </a:extLst>
            </p:cNvPr>
            <p:cNvGrpSpPr/>
            <p:nvPr/>
          </p:nvGrpSpPr>
          <p:grpSpPr>
            <a:xfrm>
              <a:off x="-9728" y="2438962"/>
              <a:ext cx="4314722" cy="4431102"/>
              <a:chOff x="4877104" y="3337195"/>
              <a:chExt cx="3199005" cy="3285291"/>
            </a:xfrm>
          </p:grpSpPr>
          <p:sp>
            <p:nvSpPr>
              <p:cNvPr id="59" name="Freeform: Shape 10">
                <a:extLst>
                  <a:ext uri="{FF2B5EF4-FFF2-40B4-BE49-F238E27FC236}">
                    <a16:creationId xmlns:a16="http://schemas.microsoft.com/office/drawing/2014/main" id="{491112F9-1255-438E-8BAF-0C3B98CB20C0}"/>
                  </a:ext>
                </a:extLst>
              </p:cNvPr>
              <p:cNvSpPr/>
              <p:nvPr/>
            </p:nvSpPr>
            <p:spPr>
              <a:xfrm>
                <a:off x="4877104" y="4774993"/>
                <a:ext cx="3049295" cy="1847493"/>
              </a:xfrm>
              <a:custGeom>
                <a:avLst/>
                <a:gdLst>
                  <a:gd name="connsiteX0" fmla="*/ 2517670 w 3111946"/>
                  <a:gd name="connsiteY0" fmla="*/ 1502795 h 1836841"/>
                  <a:gd name="connsiteX1" fmla="*/ 2403600 w 3111946"/>
                  <a:gd name="connsiteY1" fmla="*/ 1713704 h 1836841"/>
                  <a:gd name="connsiteX2" fmla="*/ 2329506 w 3111946"/>
                  <a:gd name="connsiteY2" fmla="*/ 1819504 h 1836841"/>
                  <a:gd name="connsiteX3" fmla="*/ 2211990 w 3111946"/>
                  <a:gd name="connsiteY3" fmla="*/ 1836735 h 1836841"/>
                  <a:gd name="connsiteX4" fmla="*/ 1638881 w 3111946"/>
                  <a:gd name="connsiteY4" fmla="*/ 1836735 h 1836841"/>
                  <a:gd name="connsiteX5" fmla="*/ 492320 w 3111946"/>
                  <a:gd name="connsiteY5" fmla="*/ 1836735 h 1836841"/>
                  <a:gd name="connsiteX6" fmla="*/ 22254 w 3111946"/>
                  <a:gd name="connsiteY6" fmla="*/ 1836735 h 1836841"/>
                  <a:gd name="connsiteX7" fmla="*/ 8469 w 3111946"/>
                  <a:gd name="connsiteY7" fmla="*/ 1822950 h 1836841"/>
                  <a:gd name="connsiteX8" fmla="*/ 9158 w 3111946"/>
                  <a:gd name="connsiteY8" fmla="*/ 689484 h 1836841"/>
                  <a:gd name="connsiteX9" fmla="*/ 7091 w 3111946"/>
                  <a:gd name="connsiteY9" fmla="*/ 455485 h 1836841"/>
                  <a:gd name="connsiteX10" fmla="*/ 5368 w 3111946"/>
                  <a:gd name="connsiteY10" fmla="*/ 335556 h 1836841"/>
                  <a:gd name="connsiteX11" fmla="*/ 3644 w 3111946"/>
                  <a:gd name="connsiteY11" fmla="*/ 225621 h 1836841"/>
                  <a:gd name="connsiteX12" fmla="*/ 107031 w 3111946"/>
                  <a:gd name="connsiteY12" fmla="*/ 212181 h 1836841"/>
                  <a:gd name="connsiteX13" fmla="*/ 183882 w 3111946"/>
                  <a:gd name="connsiteY13" fmla="*/ 200119 h 1836841"/>
                  <a:gd name="connsiteX14" fmla="*/ 331726 w 3111946"/>
                  <a:gd name="connsiteY14" fmla="*/ 279727 h 1836841"/>
                  <a:gd name="connsiteX15" fmla="*/ 382041 w 3111946"/>
                  <a:gd name="connsiteY15" fmla="*/ 340381 h 1836841"/>
                  <a:gd name="connsiteX16" fmla="*/ 494732 w 3111946"/>
                  <a:gd name="connsiteY16" fmla="*/ 477541 h 1836841"/>
                  <a:gd name="connsiteX17" fmla="*/ 511619 w 3111946"/>
                  <a:gd name="connsiteY17" fmla="*/ 548878 h 1836841"/>
                  <a:gd name="connsiteX18" fmla="*/ 569860 w 3111946"/>
                  <a:gd name="connsiteY18" fmla="*/ 583340 h 1836841"/>
                  <a:gd name="connsiteX19" fmla="*/ 668078 w 3111946"/>
                  <a:gd name="connsiteY19" fmla="*/ 640203 h 1836841"/>
                  <a:gd name="connsiteX20" fmla="*/ 1070253 w 3111946"/>
                  <a:gd name="connsiteY20" fmla="*/ 834915 h 1836841"/>
                  <a:gd name="connsiteX21" fmla="*/ 1417289 w 3111946"/>
                  <a:gd name="connsiteY21" fmla="*/ 916591 h 1836841"/>
                  <a:gd name="connsiteX22" fmla="*/ 1762946 w 3111946"/>
                  <a:gd name="connsiteY22" fmla="*/ 954499 h 1836841"/>
                  <a:gd name="connsiteX23" fmla="*/ 1855649 w 3111946"/>
                  <a:gd name="connsiteY23" fmla="*/ 917969 h 1836841"/>
                  <a:gd name="connsiteX24" fmla="*/ 1997634 w 3111946"/>
                  <a:gd name="connsiteY24" fmla="*/ 733940 h 1836841"/>
                  <a:gd name="connsiteX25" fmla="*/ 2127212 w 3111946"/>
                  <a:gd name="connsiteY25" fmla="*/ 504421 h 1836841"/>
                  <a:gd name="connsiteX26" fmla="*/ 2345359 w 3111946"/>
                  <a:gd name="connsiteY26" fmla="*/ 47451 h 1836841"/>
                  <a:gd name="connsiteX27" fmla="*/ 2593143 w 3111946"/>
                  <a:gd name="connsiteY27" fmla="*/ 48829 h 1836841"/>
                  <a:gd name="connsiteX28" fmla="*/ 2813702 w 3111946"/>
                  <a:gd name="connsiteY28" fmla="*/ 191159 h 1836841"/>
                  <a:gd name="connsiteX29" fmla="*/ 2979465 w 3111946"/>
                  <a:gd name="connsiteY29" fmla="*/ 373120 h 1836841"/>
                  <a:gd name="connsiteX30" fmla="*/ 3052525 w 3111946"/>
                  <a:gd name="connsiteY30" fmla="*/ 472716 h 1836841"/>
                  <a:gd name="connsiteX31" fmla="*/ 3111111 w 3111946"/>
                  <a:gd name="connsiteY31" fmla="*/ 568866 h 1836841"/>
                  <a:gd name="connsiteX32" fmla="*/ 3033571 w 3111946"/>
                  <a:gd name="connsiteY32" fmla="*/ 678456 h 1836841"/>
                  <a:gd name="connsiteX33" fmla="*/ 2942246 w 3111946"/>
                  <a:gd name="connsiteY33" fmla="*/ 809068 h 1836841"/>
                  <a:gd name="connsiteX34" fmla="*/ 2733060 w 3111946"/>
                  <a:gd name="connsiteY34" fmla="*/ 1117506 h 1836841"/>
                  <a:gd name="connsiteX35" fmla="*/ 2522495 w 3111946"/>
                  <a:gd name="connsiteY35" fmla="*/ 1490044 h 1836841"/>
                  <a:gd name="connsiteX36" fmla="*/ 2517670 w 3111946"/>
                  <a:gd name="connsiteY36" fmla="*/ 1502795 h 1836841"/>
                  <a:gd name="connsiteX0" fmla="*/ 2520800 w 3115091"/>
                  <a:gd name="connsiteY0" fmla="*/ 1502795 h 1839666"/>
                  <a:gd name="connsiteX1" fmla="*/ 2406730 w 3115091"/>
                  <a:gd name="connsiteY1" fmla="*/ 1713704 h 1839666"/>
                  <a:gd name="connsiteX2" fmla="*/ 2332636 w 3115091"/>
                  <a:gd name="connsiteY2" fmla="*/ 1819504 h 1839666"/>
                  <a:gd name="connsiteX3" fmla="*/ 2215120 w 3115091"/>
                  <a:gd name="connsiteY3" fmla="*/ 1836735 h 1839666"/>
                  <a:gd name="connsiteX4" fmla="*/ 1642011 w 3115091"/>
                  <a:gd name="connsiteY4" fmla="*/ 1836735 h 1839666"/>
                  <a:gd name="connsiteX5" fmla="*/ 495450 w 3115091"/>
                  <a:gd name="connsiteY5" fmla="*/ 1836735 h 1839666"/>
                  <a:gd name="connsiteX6" fmla="*/ 25384 w 3115091"/>
                  <a:gd name="connsiteY6" fmla="*/ 1836735 h 1839666"/>
                  <a:gd name="connsiteX7" fmla="*/ 11599 w 3115091"/>
                  <a:gd name="connsiteY7" fmla="*/ 1822950 h 1839666"/>
                  <a:gd name="connsiteX8" fmla="*/ 12288 w 3115091"/>
                  <a:gd name="connsiteY8" fmla="*/ 689484 h 1839666"/>
                  <a:gd name="connsiteX9" fmla="*/ 10221 w 3115091"/>
                  <a:gd name="connsiteY9" fmla="*/ 455485 h 1839666"/>
                  <a:gd name="connsiteX10" fmla="*/ 6774 w 3115091"/>
                  <a:gd name="connsiteY10" fmla="*/ 225621 h 1839666"/>
                  <a:gd name="connsiteX11" fmla="*/ 110161 w 3115091"/>
                  <a:gd name="connsiteY11" fmla="*/ 212181 h 1839666"/>
                  <a:gd name="connsiteX12" fmla="*/ 187012 w 3115091"/>
                  <a:gd name="connsiteY12" fmla="*/ 200119 h 1839666"/>
                  <a:gd name="connsiteX13" fmla="*/ 334856 w 3115091"/>
                  <a:gd name="connsiteY13" fmla="*/ 279727 h 1839666"/>
                  <a:gd name="connsiteX14" fmla="*/ 385171 w 3115091"/>
                  <a:gd name="connsiteY14" fmla="*/ 340381 h 1839666"/>
                  <a:gd name="connsiteX15" fmla="*/ 497862 w 3115091"/>
                  <a:gd name="connsiteY15" fmla="*/ 477541 h 1839666"/>
                  <a:gd name="connsiteX16" fmla="*/ 514749 w 3115091"/>
                  <a:gd name="connsiteY16" fmla="*/ 548878 h 1839666"/>
                  <a:gd name="connsiteX17" fmla="*/ 572990 w 3115091"/>
                  <a:gd name="connsiteY17" fmla="*/ 583340 h 1839666"/>
                  <a:gd name="connsiteX18" fmla="*/ 671208 w 3115091"/>
                  <a:gd name="connsiteY18" fmla="*/ 640203 h 1839666"/>
                  <a:gd name="connsiteX19" fmla="*/ 1073383 w 3115091"/>
                  <a:gd name="connsiteY19" fmla="*/ 834915 h 1839666"/>
                  <a:gd name="connsiteX20" fmla="*/ 1420419 w 3115091"/>
                  <a:gd name="connsiteY20" fmla="*/ 916591 h 1839666"/>
                  <a:gd name="connsiteX21" fmla="*/ 1766076 w 3115091"/>
                  <a:gd name="connsiteY21" fmla="*/ 954499 h 1839666"/>
                  <a:gd name="connsiteX22" fmla="*/ 1858779 w 3115091"/>
                  <a:gd name="connsiteY22" fmla="*/ 917969 h 1839666"/>
                  <a:gd name="connsiteX23" fmla="*/ 2000764 w 3115091"/>
                  <a:gd name="connsiteY23" fmla="*/ 733940 h 1839666"/>
                  <a:gd name="connsiteX24" fmla="*/ 2130342 w 3115091"/>
                  <a:gd name="connsiteY24" fmla="*/ 504421 h 1839666"/>
                  <a:gd name="connsiteX25" fmla="*/ 2348489 w 3115091"/>
                  <a:gd name="connsiteY25" fmla="*/ 47451 h 1839666"/>
                  <a:gd name="connsiteX26" fmla="*/ 2596273 w 3115091"/>
                  <a:gd name="connsiteY26" fmla="*/ 48829 h 1839666"/>
                  <a:gd name="connsiteX27" fmla="*/ 2816832 w 3115091"/>
                  <a:gd name="connsiteY27" fmla="*/ 191159 h 1839666"/>
                  <a:gd name="connsiteX28" fmla="*/ 2982595 w 3115091"/>
                  <a:gd name="connsiteY28" fmla="*/ 373120 h 1839666"/>
                  <a:gd name="connsiteX29" fmla="*/ 3055655 w 3115091"/>
                  <a:gd name="connsiteY29" fmla="*/ 472716 h 1839666"/>
                  <a:gd name="connsiteX30" fmla="*/ 3114241 w 3115091"/>
                  <a:gd name="connsiteY30" fmla="*/ 568866 h 1839666"/>
                  <a:gd name="connsiteX31" fmla="*/ 3036701 w 3115091"/>
                  <a:gd name="connsiteY31" fmla="*/ 678456 h 1839666"/>
                  <a:gd name="connsiteX32" fmla="*/ 2945376 w 3115091"/>
                  <a:gd name="connsiteY32" fmla="*/ 809068 h 1839666"/>
                  <a:gd name="connsiteX33" fmla="*/ 2736190 w 3115091"/>
                  <a:gd name="connsiteY33" fmla="*/ 1117506 h 1839666"/>
                  <a:gd name="connsiteX34" fmla="*/ 2525625 w 3115091"/>
                  <a:gd name="connsiteY34" fmla="*/ 1490044 h 1839666"/>
                  <a:gd name="connsiteX35" fmla="*/ 2520800 w 3115091"/>
                  <a:gd name="connsiteY35" fmla="*/ 1502795 h 1839666"/>
                  <a:gd name="connsiteX0" fmla="*/ 2520211 w 3114502"/>
                  <a:gd name="connsiteY0" fmla="*/ 1502795 h 1839666"/>
                  <a:gd name="connsiteX1" fmla="*/ 2406141 w 3114502"/>
                  <a:gd name="connsiteY1" fmla="*/ 1713704 h 1839666"/>
                  <a:gd name="connsiteX2" fmla="*/ 2332047 w 3114502"/>
                  <a:gd name="connsiteY2" fmla="*/ 1819504 h 1839666"/>
                  <a:gd name="connsiteX3" fmla="*/ 2214531 w 3114502"/>
                  <a:gd name="connsiteY3" fmla="*/ 1836735 h 1839666"/>
                  <a:gd name="connsiteX4" fmla="*/ 1641422 w 3114502"/>
                  <a:gd name="connsiteY4" fmla="*/ 1836735 h 1839666"/>
                  <a:gd name="connsiteX5" fmla="*/ 494861 w 3114502"/>
                  <a:gd name="connsiteY5" fmla="*/ 1836735 h 1839666"/>
                  <a:gd name="connsiteX6" fmla="*/ 24795 w 3114502"/>
                  <a:gd name="connsiteY6" fmla="*/ 1836735 h 1839666"/>
                  <a:gd name="connsiteX7" fmla="*/ 11010 w 3114502"/>
                  <a:gd name="connsiteY7" fmla="*/ 1822950 h 1839666"/>
                  <a:gd name="connsiteX8" fmla="*/ 11699 w 3114502"/>
                  <a:gd name="connsiteY8" fmla="*/ 689484 h 1839666"/>
                  <a:gd name="connsiteX9" fmla="*/ 6185 w 3114502"/>
                  <a:gd name="connsiteY9" fmla="*/ 225621 h 1839666"/>
                  <a:gd name="connsiteX10" fmla="*/ 109572 w 3114502"/>
                  <a:gd name="connsiteY10" fmla="*/ 212181 h 1839666"/>
                  <a:gd name="connsiteX11" fmla="*/ 186423 w 3114502"/>
                  <a:gd name="connsiteY11" fmla="*/ 200119 h 1839666"/>
                  <a:gd name="connsiteX12" fmla="*/ 334267 w 3114502"/>
                  <a:gd name="connsiteY12" fmla="*/ 279727 h 1839666"/>
                  <a:gd name="connsiteX13" fmla="*/ 384582 w 3114502"/>
                  <a:gd name="connsiteY13" fmla="*/ 340381 h 1839666"/>
                  <a:gd name="connsiteX14" fmla="*/ 497273 w 3114502"/>
                  <a:gd name="connsiteY14" fmla="*/ 477541 h 1839666"/>
                  <a:gd name="connsiteX15" fmla="*/ 514160 w 3114502"/>
                  <a:gd name="connsiteY15" fmla="*/ 548878 h 1839666"/>
                  <a:gd name="connsiteX16" fmla="*/ 572401 w 3114502"/>
                  <a:gd name="connsiteY16" fmla="*/ 583340 h 1839666"/>
                  <a:gd name="connsiteX17" fmla="*/ 670619 w 3114502"/>
                  <a:gd name="connsiteY17" fmla="*/ 640203 h 1839666"/>
                  <a:gd name="connsiteX18" fmla="*/ 1072794 w 3114502"/>
                  <a:gd name="connsiteY18" fmla="*/ 834915 h 1839666"/>
                  <a:gd name="connsiteX19" fmla="*/ 1419830 w 3114502"/>
                  <a:gd name="connsiteY19" fmla="*/ 916591 h 1839666"/>
                  <a:gd name="connsiteX20" fmla="*/ 1765487 w 3114502"/>
                  <a:gd name="connsiteY20" fmla="*/ 954499 h 1839666"/>
                  <a:gd name="connsiteX21" fmla="*/ 1858190 w 3114502"/>
                  <a:gd name="connsiteY21" fmla="*/ 917969 h 1839666"/>
                  <a:gd name="connsiteX22" fmla="*/ 2000175 w 3114502"/>
                  <a:gd name="connsiteY22" fmla="*/ 733940 h 1839666"/>
                  <a:gd name="connsiteX23" fmla="*/ 2129753 w 3114502"/>
                  <a:gd name="connsiteY23" fmla="*/ 504421 h 1839666"/>
                  <a:gd name="connsiteX24" fmla="*/ 2347900 w 3114502"/>
                  <a:gd name="connsiteY24" fmla="*/ 47451 h 1839666"/>
                  <a:gd name="connsiteX25" fmla="*/ 2595684 w 3114502"/>
                  <a:gd name="connsiteY25" fmla="*/ 48829 h 1839666"/>
                  <a:gd name="connsiteX26" fmla="*/ 2816243 w 3114502"/>
                  <a:gd name="connsiteY26" fmla="*/ 191159 h 1839666"/>
                  <a:gd name="connsiteX27" fmla="*/ 2982006 w 3114502"/>
                  <a:gd name="connsiteY27" fmla="*/ 373120 h 1839666"/>
                  <a:gd name="connsiteX28" fmla="*/ 3055066 w 3114502"/>
                  <a:gd name="connsiteY28" fmla="*/ 472716 h 1839666"/>
                  <a:gd name="connsiteX29" fmla="*/ 3113652 w 3114502"/>
                  <a:gd name="connsiteY29" fmla="*/ 568866 h 1839666"/>
                  <a:gd name="connsiteX30" fmla="*/ 3036112 w 3114502"/>
                  <a:gd name="connsiteY30" fmla="*/ 678456 h 1839666"/>
                  <a:gd name="connsiteX31" fmla="*/ 2944787 w 3114502"/>
                  <a:gd name="connsiteY31" fmla="*/ 809068 h 1839666"/>
                  <a:gd name="connsiteX32" fmla="*/ 2735601 w 3114502"/>
                  <a:gd name="connsiteY32" fmla="*/ 1117506 h 1839666"/>
                  <a:gd name="connsiteX33" fmla="*/ 2525036 w 3114502"/>
                  <a:gd name="connsiteY33" fmla="*/ 1490044 h 1839666"/>
                  <a:gd name="connsiteX34" fmla="*/ 2520211 w 3114502"/>
                  <a:gd name="connsiteY34" fmla="*/ 1502795 h 1839666"/>
                  <a:gd name="connsiteX0" fmla="*/ 2520815 w 3115106"/>
                  <a:gd name="connsiteY0" fmla="*/ 1502795 h 1839666"/>
                  <a:gd name="connsiteX1" fmla="*/ 2406745 w 3115106"/>
                  <a:gd name="connsiteY1" fmla="*/ 1713704 h 1839666"/>
                  <a:gd name="connsiteX2" fmla="*/ 2332651 w 3115106"/>
                  <a:gd name="connsiteY2" fmla="*/ 1819504 h 1839666"/>
                  <a:gd name="connsiteX3" fmla="*/ 2215135 w 3115106"/>
                  <a:gd name="connsiteY3" fmla="*/ 1836735 h 1839666"/>
                  <a:gd name="connsiteX4" fmla="*/ 1642026 w 3115106"/>
                  <a:gd name="connsiteY4" fmla="*/ 1836735 h 1839666"/>
                  <a:gd name="connsiteX5" fmla="*/ 495465 w 3115106"/>
                  <a:gd name="connsiteY5" fmla="*/ 1836735 h 1839666"/>
                  <a:gd name="connsiteX6" fmla="*/ 25399 w 3115106"/>
                  <a:gd name="connsiteY6" fmla="*/ 1836735 h 1839666"/>
                  <a:gd name="connsiteX7" fmla="*/ 11614 w 3115106"/>
                  <a:gd name="connsiteY7" fmla="*/ 1822950 h 1839666"/>
                  <a:gd name="connsiteX8" fmla="*/ 6789 w 3115106"/>
                  <a:gd name="connsiteY8" fmla="*/ 225621 h 1839666"/>
                  <a:gd name="connsiteX9" fmla="*/ 110176 w 3115106"/>
                  <a:gd name="connsiteY9" fmla="*/ 212181 h 1839666"/>
                  <a:gd name="connsiteX10" fmla="*/ 187027 w 3115106"/>
                  <a:gd name="connsiteY10" fmla="*/ 200119 h 1839666"/>
                  <a:gd name="connsiteX11" fmla="*/ 334871 w 3115106"/>
                  <a:gd name="connsiteY11" fmla="*/ 279727 h 1839666"/>
                  <a:gd name="connsiteX12" fmla="*/ 385186 w 3115106"/>
                  <a:gd name="connsiteY12" fmla="*/ 340381 h 1839666"/>
                  <a:gd name="connsiteX13" fmla="*/ 497877 w 3115106"/>
                  <a:gd name="connsiteY13" fmla="*/ 477541 h 1839666"/>
                  <a:gd name="connsiteX14" fmla="*/ 514764 w 3115106"/>
                  <a:gd name="connsiteY14" fmla="*/ 548878 h 1839666"/>
                  <a:gd name="connsiteX15" fmla="*/ 573005 w 3115106"/>
                  <a:gd name="connsiteY15" fmla="*/ 583340 h 1839666"/>
                  <a:gd name="connsiteX16" fmla="*/ 671223 w 3115106"/>
                  <a:gd name="connsiteY16" fmla="*/ 640203 h 1839666"/>
                  <a:gd name="connsiteX17" fmla="*/ 1073398 w 3115106"/>
                  <a:gd name="connsiteY17" fmla="*/ 834915 h 1839666"/>
                  <a:gd name="connsiteX18" fmla="*/ 1420434 w 3115106"/>
                  <a:gd name="connsiteY18" fmla="*/ 916591 h 1839666"/>
                  <a:gd name="connsiteX19" fmla="*/ 1766091 w 3115106"/>
                  <a:gd name="connsiteY19" fmla="*/ 954499 h 1839666"/>
                  <a:gd name="connsiteX20" fmla="*/ 1858794 w 3115106"/>
                  <a:gd name="connsiteY20" fmla="*/ 917969 h 1839666"/>
                  <a:gd name="connsiteX21" fmla="*/ 2000779 w 3115106"/>
                  <a:gd name="connsiteY21" fmla="*/ 733940 h 1839666"/>
                  <a:gd name="connsiteX22" fmla="*/ 2130357 w 3115106"/>
                  <a:gd name="connsiteY22" fmla="*/ 504421 h 1839666"/>
                  <a:gd name="connsiteX23" fmla="*/ 2348504 w 3115106"/>
                  <a:gd name="connsiteY23" fmla="*/ 47451 h 1839666"/>
                  <a:gd name="connsiteX24" fmla="*/ 2596288 w 3115106"/>
                  <a:gd name="connsiteY24" fmla="*/ 48829 h 1839666"/>
                  <a:gd name="connsiteX25" fmla="*/ 2816847 w 3115106"/>
                  <a:gd name="connsiteY25" fmla="*/ 191159 h 1839666"/>
                  <a:gd name="connsiteX26" fmla="*/ 2982610 w 3115106"/>
                  <a:gd name="connsiteY26" fmla="*/ 373120 h 1839666"/>
                  <a:gd name="connsiteX27" fmla="*/ 3055670 w 3115106"/>
                  <a:gd name="connsiteY27" fmla="*/ 472716 h 1839666"/>
                  <a:gd name="connsiteX28" fmla="*/ 3114256 w 3115106"/>
                  <a:gd name="connsiteY28" fmla="*/ 568866 h 1839666"/>
                  <a:gd name="connsiteX29" fmla="*/ 3036716 w 3115106"/>
                  <a:gd name="connsiteY29" fmla="*/ 678456 h 1839666"/>
                  <a:gd name="connsiteX30" fmla="*/ 2945391 w 3115106"/>
                  <a:gd name="connsiteY30" fmla="*/ 809068 h 1839666"/>
                  <a:gd name="connsiteX31" fmla="*/ 2736205 w 3115106"/>
                  <a:gd name="connsiteY31" fmla="*/ 1117506 h 1839666"/>
                  <a:gd name="connsiteX32" fmla="*/ 2525640 w 3115106"/>
                  <a:gd name="connsiteY32" fmla="*/ 1490044 h 1839666"/>
                  <a:gd name="connsiteX33" fmla="*/ 2520815 w 3115106"/>
                  <a:gd name="connsiteY33" fmla="*/ 1502795 h 1839666"/>
                  <a:gd name="connsiteX0" fmla="*/ 2541382 w 3135673"/>
                  <a:gd name="connsiteY0" fmla="*/ 1502795 h 1956076"/>
                  <a:gd name="connsiteX1" fmla="*/ 2427312 w 3135673"/>
                  <a:gd name="connsiteY1" fmla="*/ 1713704 h 1956076"/>
                  <a:gd name="connsiteX2" fmla="*/ 2353218 w 3135673"/>
                  <a:gd name="connsiteY2" fmla="*/ 1819504 h 1956076"/>
                  <a:gd name="connsiteX3" fmla="*/ 2235702 w 3135673"/>
                  <a:gd name="connsiteY3" fmla="*/ 1836735 h 1956076"/>
                  <a:gd name="connsiteX4" fmla="*/ 1662593 w 3135673"/>
                  <a:gd name="connsiteY4" fmla="*/ 1836735 h 1956076"/>
                  <a:gd name="connsiteX5" fmla="*/ 516032 w 3135673"/>
                  <a:gd name="connsiteY5" fmla="*/ 1836735 h 1956076"/>
                  <a:gd name="connsiteX6" fmla="*/ 45966 w 3135673"/>
                  <a:gd name="connsiteY6" fmla="*/ 1836735 h 1956076"/>
                  <a:gd name="connsiteX7" fmla="*/ 27356 w 3135673"/>
                  <a:gd name="connsiteY7" fmla="*/ 225621 h 1956076"/>
                  <a:gd name="connsiteX8" fmla="*/ 130743 w 3135673"/>
                  <a:gd name="connsiteY8" fmla="*/ 212181 h 1956076"/>
                  <a:gd name="connsiteX9" fmla="*/ 207594 w 3135673"/>
                  <a:gd name="connsiteY9" fmla="*/ 200119 h 1956076"/>
                  <a:gd name="connsiteX10" fmla="*/ 355438 w 3135673"/>
                  <a:gd name="connsiteY10" fmla="*/ 279727 h 1956076"/>
                  <a:gd name="connsiteX11" fmla="*/ 405753 w 3135673"/>
                  <a:gd name="connsiteY11" fmla="*/ 340381 h 1956076"/>
                  <a:gd name="connsiteX12" fmla="*/ 518444 w 3135673"/>
                  <a:gd name="connsiteY12" fmla="*/ 477541 h 1956076"/>
                  <a:gd name="connsiteX13" fmla="*/ 535331 w 3135673"/>
                  <a:gd name="connsiteY13" fmla="*/ 548878 h 1956076"/>
                  <a:gd name="connsiteX14" fmla="*/ 593572 w 3135673"/>
                  <a:gd name="connsiteY14" fmla="*/ 583340 h 1956076"/>
                  <a:gd name="connsiteX15" fmla="*/ 691790 w 3135673"/>
                  <a:gd name="connsiteY15" fmla="*/ 640203 h 1956076"/>
                  <a:gd name="connsiteX16" fmla="*/ 1093965 w 3135673"/>
                  <a:gd name="connsiteY16" fmla="*/ 834915 h 1956076"/>
                  <a:gd name="connsiteX17" fmla="*/ 1441001 w 3135673"/>
                  <a:gd name="connsiteY17" fmla="*/ 916591 h 1956076"/>
                  <a:gd name="connsiteX18" fmla="*/ 1786658 w 3135673"/>
                  <a:gd name="connsiteY18" fmla="*/ 954499 h 1956076"/>
                  <a:gd name="connsiteX19" fmla="*/ 1879361 w 3135673"/>
                  <a:gd name="connsiteY19" fmla="*/ 917969 h 1956076"/>
                  <a:gd name="connsiteX20" fmla="*/ 2021346 w 3135673"/>
                  <a:gd name="connsiteY20" fmla="*/ 733940 h 1956076"/>
                  <a:gd name="connsiteX21" fmla="*/ 2150924 w 3135673"/>
                  <a:gd name="connsiteY21" fmla="*/ 504421 h 1956076"/>
                  <a:gd name="connsiteX22" fmla="*/ 2369071 w 3135673"/>
                  <a:gd name="connsiteY22" fmla="*/ 47451 h 1956076"/>
                  <a:gd name="connsiteX23" fmla="*/ 2616855 w 3135673"/>
                  <a:gd name="connsiteY23" fmla="*/ 48829 h 1956076"/>
                  <a:gd name="connsiteX24" fmla="*/ 2837414 w 3135673"/>
                  <a:gd name="connsiteY24" fmla="*/ 191159 h 1956076"/>
                  <a:gd name="connsiteX25" fmla="*/ 3003177 w 3135673"/>
                  <a:gd name="connsiteY25" fmla="*/ 373120 h 1956076"/>
                  <a:gd name="connsiteX26" fmla="*/ 3076237 w 3135673"/>
                  <a:gd name="connsiteY26" fmla="*/ 472716 h 1956076"/>
                  <a:gd name="connsiteX27" fmla="*/ 3134823 w 3135673"/>
                  <a:gd name="connsiteY27" fmla="*/ 568866 h 1956076"/>
                  <a:gd name="connsiteX28" fmla="*/ 3057283 w 3135673"/>
                  <a:gd name="connsiteY28" fmla="*/ 678456 h 1956076"/>
                  <a:gd name="connsiteX29" fmla="*/ 2965958 w 3135673"/>
                  <a:gd name="connsiteY29" fmla="*/ 809068 h 1956076"/>
                  <a:gd name="connsiteX30" fmla="*/ 2756772 w 3135673"/>
                  <a:gd name="connsiteY30" fmla="*/ 1117506 h 1956076"/>
                  <a:gd name="connsiteX31" fmla="*/ 2546207 w 3135673"/>
                  <a:gd name="connsiteY31" fmla="*/ 1490044 h 1956076"/>
                  <a:gd name="connsiteX32" fmla="*/ 2541382 w 3135673"/>
                  <a:gd name="connsiteY32" fmla="*/ 1502795 h 1956076"/>
                  <a:gd name="connsiteX0" fmla="*/ 2628397 w 3222688"/>
                  <a:gd name="connsiteY0" fmla="*/ 1502795 h 1839666"/>
                  <a:gd name="connsiteX1" fmla="*/ 2514327 w 3222688"/>
                  <a:gd name="connsiteY1" fmla="*/ 1713704 h 1839666"/>
                  <a:gd name="connsiteX2" fmla="*/ 2440233 w 3222688"/>
                  <a:gd name="connsiteY2" fmla="*/ 1819504 h 1839666"/>
                  <a:gd name="connsiteX3" fmla="*/ 2322717 w 3222688"/>
                  <a:gd name="connsiteY3" fmla="*/ 1836735 h 1839666"/>
                  <a:gd name="connsiteX4" fmla="*/ 1749608 w 3222688"/>
                  <a:gd name="connsiteY4" fmla="*/ 1836735 h 1839666"/>
                  <a:gd name="connsiteX5" fmla="*/ 603047 w 3222688"/>
                  <a:gd name="connsiteY5" fmla="*/ 1836735 h 1839666"/>
                  <a:gd name="connsiteX6" fmla="*/ 132981 w 3222688"/>
                  <a:gd name="connsiteY6" fmla="*/ 1836735 h 1839666"/>
                  <a:gd name="connsiteX7" fmla="*/ 114371 w 3222688"/>
                  <a:gd name="connsiteY7" fmla="*/ 225621 h 1839666"/>
                  <a:gd name="connsiteX8" fmla="*/ 217758 w 3222688"/>
                  <a:gd name="connsiteY8" fmla="*/ 212181 h 1839666"/>
                  <a:gd name="connsiteX9" fmla="*/ 294609 w 3222688"/>
                  <a:gd name="connsiteY9" fmla="*/ 200119 h 1839666"/>
                  <a:gd name="connsiteX10" fmla="*/ 442453 w 3222688"/>
                  <a:gd name="connsiteY10" fmla="*/ 279727 h 1839666"/>
                  <a:gd name="connsiteX11" fmla="*/ 492768 w 3222688"/>
                  <a:gd name="connsiteY11" fmla="*/ 340381 h 1839666"/>
                  <a:gd name="connsiteX12" fmla="*/ 605459 w 3222688"/>
                  <a:gd name="connsiteY12" fmla="*/ 477541 h 1839666"/>
                  <a:gd name="connsiteX13" fmla="*/ 622346 w 3222688"/>
                  <a:gd name="connsiteY13" fmla="*/ 548878 h 1839666"/>
                  <a:gd name="connsiteX14" fmla="*/ 680587 w 3222688"/>
                  <a:gd name="connsiteY14" fmla="*/ 583340 h 1839666"/>
                  <a:gd name="connsiteX15" fmla="*/ 778805 w 3222688"/>
                  <a:gd name="connsiteY15" fmla="*/ 640203 h 1839666"/>
                  <a:gd name="connsiteX16" fmla="*/ 1180980 w 3222688"/>
                  <a:gd name="connsiteY16" fmla="*/ 834915 h 1839666"/>
                  <a:gd name="connsiteX17" fmla="*/ 1528016 w 3222688"/>
                  <a:gd name="connsiteY17" fmla="*/ 916591 h 1839666"/>
                  <a:gd name="connsiteX18" fmla="*/ 1873673 w 3222688"/>
                  <a:gd name="connsiteY18" fmla="*/ 954499 h 1839666"/>
                  <a:gd name="connsiteX19" fmla="*/ 1966376 w 3222688"/>
                  <a:gd name="connsiteY19" fmla="*/ 917969 h 1839666"/>
                  <a:gd name="connsiteX20" fmla="*/ 2108361 w 3222688"/>
                  <a:gd name="connsiteY20" fmla="*/ 733940 h 1839666"/>
                  <a:gd name="connsiteX21" fmla="*/ 2237939 w 3222688"/>
                  <a:gd name="connsiteY21" fmla="*/ 504421 h 1839666"/>
                  <a:gd name="connsiteX22" fmla="*/ 2456086 w 3222688"/>
                  <a:gd name="connsiteY22" fmla="*/ 47451 h 1839666"/>
                  <a:gd name="connsiteX23" fmla="*/ 2703870 w 3222688"/>
                  <a:gd name="connsiteY23" fmla="*/ 48829 h 1839666"/>
                  <a:gd name="connsiteX24" fmla="*/ 2924429 w 3222688"/>
                  <a:gd name="connsiteY24" fmla="*/ 191159 h 1839666"/>
                  <a:gd name="connsiteX25" fmla="*/ 3090192 w 3222688"/>
                  <a:gd name="connsiteY25" fmla="*/ 373120 h 1839666"/>
                  <a:gd name="connsiteX26" fmla="*/ 3163252 w 3222688"/>
                  <a:gd name="connsiteY26" fmla="*/ 472716 h 1839666"/>
                  <a:gd name="connsiteX27" fmla="*/ 3221838 w 3222688"/>
                  <a:gd name="connsiteY27" fmla="*/ 568866 h 1839666"/>
                  <a:gd name="connsiteX28" fmla="*/ 3144298 w 3222688"/>
                  <a:gd name="connsiteY28" fmla="*/ 678456 h 1839666"/>
                  <a:gd name="connsiteX29" fmla="*/ 3052973 w 3222688"/>
                  <a:gd name="connsiteY29" fmla="*/ 809068 h 1839666"/>
                  <a:gd name="connsiteX30" fmla="*/ 2843787 w 3222688"/>
                  <a:gd name="connsiteY30" fmla="*/ 1117506 h 1839666"/>
                  <a:gd name="connsiteX31" fmla="*/ 2633222 w 3222688"/>
                  <a:gd name="connsiteY31" fmla="*/ 1490044 h 1839666"/>
                  <a:gd name="connsiteX32" fmla="*/ 2628397 w 3222688"/>
                  <a:gd name="connsiteY32" fmla="*/ 1502795 h 1839666"/>
                  <a:gd name="connsiteX0" fmla="*/ 2628397 w 3222688"/>
                  <a:gd name="connsiteY0" fmla="*/ 1502795 h 1839666"/>
                  <a:gd name="connsiteX1" fmla="*/ 2514327 w 3222688"/>
                  <a:gd name="connsiteY1" fmla="*/ 1713704 h 1839666"/>
                  <a:gd name="connsiteX2" fmla="*/ 2440233 w 3222688"/>
                  <a:gd name="connsiteY2" fmla="*/ 1819504 h 1839666"/>
                  <a:gd name="connsiteX3" fmla="*/ 2322717 w 3222688"/>
                  <a:gd name="connsiteY3" fmla="*/ 1836735 h 1839666"/>
                  <a:gd name="connsiteX4" fmla="*/ 1749608 w 3222688"/>
                  <a:gd name="connsiteY4" fmla="*/ 1836735 h 1839666"/>
                  <a:gd name="connsiteX5" fmla="*/ 132981 w 3222688"/>
                  <a:gd name="connsiteY5" fmla="*/ 1836735 h 1839666"/>
                  <a:gd name="connsiteX6" fmla="*/ 114371 w 3222688"/>
                  <a:gd name="connsiteY6" fmla="*/ 225621 h 1839666"/>
                  <a:gd name="connsiteX7" fmla="*/ 217758 w 3222688"/>
                  <a:gd name="connsiteY7" fmla="*/ 212181 h 1839666"/>
                  <a:gd name="connsiteX8" fmla="*/ 294609 w 3222688"/>
                  <a:gd name="connsiteY8" fmla="*/ 200119 h 1839666"/>
                  <a:gd name="connsiteX9" fmla="*/ 442453 w 3222688"/>
                  <a:gd name="connsiteY9" fmla="*/ 279727 h 1839666"/>
                  <a:gd name="connsiteX10" fmla="*/ 492768 w 3222688"/>
                  <a:gd name="connsiteY10" fmla="*/ 340381 h 1839666"/>
                  <a:gd name="connsiteX11" fmla="*/ 605459 w 3222688"/>
                  <a:gd name="connsiteY11" fmla="*/ 477541 h 1839666"/>
                  <a:gd name="connsiteX12" fmla="*/ 622346 w 3222688"/>
                  <a:gd name="connsiteY12" fmla="*/ 548878 h 1839666"/>
                  <a:gd name="connsiteX13" fmla="*/ 680587 w 3222688"/>
                  <a:gd name="connsiteY13" fmla="*/ 583340 h 1839666"/>
                  <a:gd name="connsiteX14" fmla="*/ 778805 w 3222688"/>
                  <a:gd name="connsiteY14" fmla="*/ 640203 h 1839666"/>
                  <a:gd name="connsiteX15" fmla="*/ 1180980 w 3222688"/>
                  <a:gd name="connsiteY15" fmla="*/ 834915 h 1839666"/>
                  <a:gd name="connsiteX16" fmla="*/ 1528016 w 3222688"/>
                  <a:gd name="connsiteY16" fmla="*/ 916591 h 1839666"/>
                  <a:gd name="connsiteX17" fmla="*/ 1873673 w 3222688"/>
                  <a:gd name="connsiteY17" fmla="*/ 954499 h 1839666"/>
                  <a:gd name="connsiteX18" fmla="*/ 1966376 w 3222688"/>
                  <a:gd name="connsiteY18" fmla="*/ 917969 h 1839666"/>
                  <a:gd name="connsiteX19" fmla="*/ 2108361 w 3222688"/>
                  <a:gd name="connsiteY19" fmla="*/ 733940 h 1839666"/>
                  <a:gd name="connsiteX20" fmla="*/ 2237939 w 3222688"/>
                  <a:gd name="connsiteY20" fmla="*/ 504421 h 1839666"/>
                  <a:gd name="connsiteX21" fmla="*/ 2456086 w 3222688"/>
                  <a:gd name="connsiteY21" fmla="*/ 47451 h 1839666"/>
                  <a:gd name="connsiteX22" fmla="*/ 2703870 w 3222688"/>
                  <a:gd name="connsiteY22" fmla="*/ 48829 h 1839666"/>
                  <a:gd name="connsiteX23" fmla="*/ 2924429 w 3222688"/>
                  <a:gd name="connsiteY23" fmla="*/ 191159 h 1839666"/>
                  <a:gd name="connsiteX24" fmla="*/ 3090192 w 3222688"/>
                  <a:gd name="connsiteY24" fmla="*/ 373120 h 1839666"/>
                  <a:gd name="connsiteX25" fmla="*/ 3163252 w 3222688"/>
                  <a:gd name="connsiteY25" fmla="*/ 472716 h 1839666"/>
                  <a:gd name="connsiteX26" fmla="*/ 3221838 w 3222688"/>
                  <a:gd name="connsiteY26" fmla="*/ 568866 h 1839666"/>
                  <a:gd name="connsiteX27" fmla="*/ 3144298 w 3222688"/>
                  <a:gd name="connsiteY27" fmla="*/ 678456 h 1839666"/>
                  <a:gd name="connsiteX28" fmla="*/ 3052973 w 3222688"/>
                  <a:gd name="connsiteY28" fmla="*/ 809068 h 1839666"/>
                  <a:gd name="connsiteX29" fmla="*/ 2843787 w 3222688"/>
                  <a:gd name="connsiteY29" fmla="*/ 1117506 h 1839666"/>
                  <a:gd name="connsiteX30" fmla="*/ 2633222 w 3222688"/>
                  <a:gd name="connsiteY30" fmla="*/ 1490044 h 1839666"/>
                  <a:gd name="connsiteX31" fmla="*/ 2628397 w 3222688"/>
                  <a:gd name="connsiteY31" fmla="*/ 1502795 h 1839666"/>
                  <a:gd name="connsiteX0" fmla="*/ 2628397 w 3222688"/>
                  <a:gd name="connsiteY0" fmla="*/ 1502795 h 1839666"/>
                  <a:gd name="connsiteX1" fmla="*/ 2514327 w 3222688"/>
                  <a:gd name="connsiteY1" fmla="*/ 1713704 h 1839666"/>
                  <a:gd name="connsiteX2" fmla="*/ 2440233 w 3222688"/>
                  <a:gd name="connsiteY2" fmla="*/ 1819504 h 1839666"/>
                  <a:gd name="connsiteX3" fmla="*/ 2322717 w 3222688"/>
                  <a:gd name="connsiteY3" fmla="*/ 1836735 h 1839666"/>
                  <a:gd name="connsiteX4" fmla="*/ 132981 w 3222688"/>
                  <a:gd name="connsiteY4" fmla="*/ 1836735 h 1839666"/>
                  <a:gd name="connsiteX5" fmla="*/ 114371 w 3222688"/>
                  <a:gd name="connsiteY5" fmla="*/ 225621 h 1839666"/>
                  <a:gd name="connsiteX6" fmla="*/ 217758 w 3222688"/>
                  <a:gd name="connsiteY6" fmla="*/ 212181 h 1839666"/>
                  <a:gd name="connsiteX7" fmla="*/ 294609 w 3222688"/>
                  <a:gd name="connsiteY7" fmla="*/ 200119 h 1839666"/>
                  <a:gd name="connsiteX8" fmla="*/ 442453 w 3222688"/>
                  <a:gd name="connsiteY8" fmla="*/ 279727 h 1839666"/>
                  <a:gd name="connsiteX9" fmla="*/ 492768 w 3222688"/>
                  <a:gd name="connsiteY9" fmla="*/ 340381 h 1839666"/>
                  <a:gd name="connsiteX10" fmla="*/ 605459 w 3222688"/>
                  <a:gd name="connsiteY10" fmla="*/ 477541 h 1839666"/>
                  <a:gd name="connsiteX11" fmla="*/ 622346 w 3222688"/>
                  <a:gd name="connsiteY11" fmla="*/ 548878 h 1839666"/>
                  <a:gd name="connsiteX12" fmla="*/ 680587 w 3222688"/>
                  <a:gd name="connsiteY12" fmla="*/ 583340 h 1839666"/>
                  <a:gd name="connsiteX13" fmla="*/ 778805 w 3222688"/>
                  <a:gd name="connsiteY13" fmla="*/ 640203 h 1839666"/>
                  <a:gd name="connsiteX14" fmla="*/ 1180980 w 3222688"/>
                  <a:gd name="connsiteY14" fmla="*/ 834915 h 1839666"/>
                  <a:gd name="connsiteX15" fmla="*/ 1528016 w 3222688"/>
                  <a:gd name="connsiteY15" fmla="*/ 916591 h 1839666"/>
                  <a:gd name="connsiteX16" fmla="*/ 1873673 w 3222688"/>
                  <a:gd name="connsiteY16" fmla="*/ 954499 h 1839666"/>
                  <a:gd name="connsiteX17" fmla="*/ 1966376 w 3222688"/>
                  <a:gd name="connsiteY17" fmla="*/ 917969 h 1839666"/>
                  <a:gd name="connsiteX18" fmla="*/ 2108361 w 3222688"/>
                  <a:gd name="connsiteY18" fmla="*/ 733940 h 1839666"/>
                  <a:gd name="connsiteX19" fmla="*/ 2237939 w 3222688"/>
                  <a:gd name="connsiteY19" fmla="*/ 504421 h 1839666"/>
                  <a:gd name="connsiteX20" fmla="*/ 2456086 w 3222688"/>
                  <a:gd name="connsiteY20" fmla="*/ 47451 h 1839666"/>
                  <a:gd name="connsiteX21" fmla="*/ 2703870 w 3222688"/>
                  <a:gd name="connsiteY21" fmla="*/ 48829 h 1839666"/>
                  <a:gd name="connsiteX22" fmla="*/ 2924429 w 3222688"/>
                  <a:gd name="connsiteY22" fmla="*/ 191159 h 1839666"/>
                  <a:gd name="connsiteX23" fmla="*/ 3090192 w 3222688"/>
                  <a:gd name="connsiteY23" fmla="*/ 373120 h 1839666"/>
                  <a:gd name="connsiteX24" fmla="*/ 3163252 w 3222688"/>
                  <a:gd name="connsiteY24" fmla="*/ 472716 h 1839666"/>
                  <a:gd name="connsiteX25" fmla="*/ 3221838 w 3222688"/>
                  <a:gd name="connsiteY25" fmla="*/ 568866 h 1839666"/>
                  <a:gd name="connsiteX26" fmla="*/ 3144298 w 3222688"/>
                  <a:gd name="connsiteY26" fmla="*/ 678456 h 1839666"/>
                  <a:gd name="connsiteX27" fmla="*/ 3052973 w 3222688"/>
                  <a:gd name="connsiteY27" fmla="*/ 809068 h 1839666"/>
                  <a:gd name="connsiteX28" fmla="*/ 2843787 w 3222688"/>
                  <a:gd name="connsiteY28" fmla="*/ 1117506 h 1839666"/>
                  <a:gd name="connsiteX29" fmla="*/ 2633222 w 3222688"/>
                  <a:gd name="connsiteY29" fmla="*/ 1490044 h 1839666"/>
                  <a:gd name="connsiteX30" fmla="*/ 2628397 w 3222688"/>
                  <a:gd name="connsiteY30" fmla="*/ 1502795 h 1839666"/>
                  <a:gd name="connsiteX0" fmla="*/ 2517016 w 3111307"/>
                  <a:gd name="connsiteY0" fmla="*/ 1502795 h 1839666"/>
                  <a:gd name="connsiteX1" fmla="*/ 2402946 w 3111307"/>
                  <a:gd name="connsiteY1" fmla="*/ 1713704 h 1839666"/>
                  <a:gd name="connsiteX2" fmla="*/ 2328852 w 3111307"/>
                  <a:gd name="connsiteY2" fmla="*/ 1819504 h 1839666"/>
                  <a:gd name="connsiteX3" fmla="*/ 2211336 w 3111307"/>
                  <a:gd name="connsiteY3" fmla="*/ 1836735 h 1839666"/>
                  <a:gd name="connsiteX4" fmla="*/ 21600 w 3111307"/>
                  <a:gd name="connsiteY4" fmla="*/ 1836735 h 1839666"/>
                  <a:gd name="connsiteX5" fmla="*/ 2990 w 3111307"/>
                  <a:gd name="connsiteY5" fmla="*/ 225621 h 1839666"/>
                  <a:gd name="connsiteX6" fmla="*/ 106377 w 3111307"/>
                  <a:gd name="connsiteY6" fmla="*/ 212181 h 1839666"/>
                  <a:gd name="connsiteX7" fmla="*/ 183228 w 3111307"/>
                  <a:gd name="connsiteY7" fmla="*/ 200119 h 1839666"/>
                  <a:gd name="connsiteX8" fmla="*/ 331072 w 3111307"/>
                  <a:gd name="connsiteY8" fmla="*/ 279727 h 1839666"/>
                  <a:gd name="connsiteX9" fmla="*/ 381387 w 3111307"/>
                  <a:gd name="connsiteY9" fmla="*/ 340381 h 1839666"/>
                  <a:gd name="connsiteX10" fmla="*/ 494078 w 3111307"/>
                  <a:gd name="connsiteY10" fmla="*/ 477541 h 1839666"/>
                  <a:gd name="connsiteX11" fmla="*/ 510965 w 3111307"/>
                  <a:gd name="connsiteY11" fmla="*/ 548878 h 1839666"/>
                  <a:gd name="connsiteX12" fmla="*/ 569206 w 3111307"/>
                  <a:gd name="connsiteY12" fmla="*/ 583340 h 1839666"/>
                  <a:gd name="connsiteX13" fmla="*/ 667424 w 3111307"/>
                  <a:gd name="connsiteY13" fmla="*/ 640203 h 1839666"/>
                  <a:gd name="connsiteX14" fmla="*/ 1069599 w 3111307"/>
                  <a:gd name="connsiteY14" fmla="*/ 834915 h 1839666"/>
                  <a:gd name="connsiteX15" fmla="*/ 1416635 w 3111307"/>
                  <a:gd name="connsiteY15" fmla="*/ 916591 h 1839666"/>
                  <a:gd name="connsiteX16" fmla="*/ 1762292 w 3111307"/>
                  <a:gd name="connsiteY16" fmla="*/ 954499 h 1839666"/>
                  <a:gd name="connsiteX17" fmla="*/ 1854995 w 3111307"/>
                  <a:gd name="connsiteY17" fmla="*/ 917969 h 1839666"/>
                  <a:gd name="connsiteX18" fmla="*/ 1996980 w 3111307"/>
                  <a:gd name="connsiteY18" fmla="*/ 733940 h 1839666"/>
                  <a:gd name="connsiteX19" fmla="*/ 2126558 w 3111307"/>
                  <a:gd name="connsiteY19" fmla="*/ 504421 h 1839666"/>
                  <a:gd name="connsiteX20" fmla="*/ 2344705 w 3111307"/>
                  <a:gd name="connsiteY20" fmla="*/ 47451 h 1839666"/>
                  <a:gd name="connsiteX21" fmla="*/ 2592489 w 3111307"/>
                  <a:gd name="connsiteY21" fmla="*/ 48829 h 1839666"/>
                  <a:gd name="connsiteX22" fmla="*/ 2813048 w 3111307"/>
                  <a:gd name="connsiteY22" fmla="*/ 191159 h 1839666"/>
                  <a:gd name="connsiteX23" fmla="*/ 2978811 w 3111307"/>
                  <a:gd name="connsiteY23" fmla="*/ 373120 h 1839666"/>
                  <a:gd name="connsiteX24" fmla="*/ 3051871 w 3111307"/>
                  <a:gd name="connsiteY24" fmla="*/ 472716 h 1839666"/>
                  <a:gd name="connsiteX25" fmla="*/ 3110457 w 3111307"/>
                  <a:gd name="connsiteY25" fmla="*/ 568866 h 1839666"/>
                  <a:gd name="connsiteX26" fmla="*/ 3032917 w 3111307"/>
                  <a:gd name="connsiteY26" fmla="*/ 678456 h 1839666"/>
                  <a:gd name="connsiteX27" fmla="*/ 2941592 w 3111307"/>
                  <a:gd name="connsiteY27" fmla="*/ 809068 h 1839666"/>
                  <a:gd name="connsiteX28" fmla="*/ 2732406 w 3111307"/>
                  <a:gd name="connsiteY28" fmla="*/ 1117506 h 1839666"/>
                  <a:gd name="connsiteX29" fmla="*/ 2521841 w 3111307"/>
                  <a:gd name="connsiteY29" fmla="*/ 1490044 h 1839666"/>
                  <a:gd name="connsiteX30" fmla="*/ 2517016 w 3111307"/>
                  <a:gd name="connsiteY30" fmla="*/ 1502795 h 1839666"/>
                  <a:gd name="connsiteX0" fmla="*/ 2518960 w 3113251"/>
                  <a:gd name="connsiteY0" fmla="*/ 1502795 h 1839666"/>
                  <a:gd name="connsiteX1" fmla="*/ 2404890 w 3113251"/>
                  <a:gd name="connsiteY1" fmla="*/ 1713704 h 1839666"/>
                  <a:gd name="connsiteX2" fmla="*/ 2330796 w 3113251"/>
                  <a:gd name="connsiteY2" fmla="*/ 1819504 h 1839666"/>
                  <a:gd name="connsiteX3" fmla="*/ 2213280 w 3113251"/>
                  <a:gd name="connsiteY3" fmla="*/ 1836735 h 1839666"/>
                  <a:gd name="connsiteX4" fmla="*/ 23544 w 3113251"/>
                  <a:gd name="connsiteY4" fmla="*/ 1836735 h 1839666"/>
                  <a:gd name="connsiteX5" fmla="*/ 4934 w 3113251"/>
                  <a:gd name="connsiteY5" fmla="*/ 225621 h 1839666"/>
                  <a:gd name="connsiteX6" fmla="*/ 108321 w 3113251"/>
                  <a:gd name="connsiteY6" fmla="*/ 212181 h 1839666"/>
                  <a:gd name="connsiteX7" fmla="*/ 185172 w 3113251"/>
                  <a:gd name="connsiteY7" fmla="*/ 200119 h 1839666"/>
                  <a:gd name="connsiteX8" fmla="*/ 333016 w 3113251"/>
                  <a:gd name="connsiteY8" fmla="*/ 279727 h 1839666"/>
                  <a:gd name="connsiteX9" fmla="*/ 383331 w 3113251"/>
                  <a:gd name="connsiteY9" fmla="*/ 340381 h 1839666"/>
                  <a:gd name="connsiteX10" fmla="*/ 496022 w 3113251"/>
                  <a:gd name="connsiteY10" fmla="*/ 477541 h 1839666"/>
                  <a:gd name="connsiteX11" fmla="*/ 512909 w 3113251"/>
                  <a:gd name="connsiteY11" fmla="*/ 548878 h 1839666"/>
                  <a:gd name="connsiteX12" fmla="*/ 571150 w 3113251"/>
                  <a:gd name="connsiteY12" fmla="*/ 583340 h 1839666"/>
                  <a:gd name="connsiteX13" fmla="*/ 669368 w 3113251"/>
                  <a:gd name="connsiteY13" fmla="*/ 640203 h 1839666"/>
                  <a:gd name="connsiteX14" fmla="*/ 1071543 w 3113251"/>
                  <a:gd name="connsiteY14" fmla="*/ 834915 h 1839666"/>
                  <a:gd name="connsiteX15" fmla="*/ 1418579 w 3113251"/>
                  <a:gd name="connsiteY15" fmla="*/ 916591 h 1839666"/>
                  <a:gd name="connsiteX16" fmla="*/ 1764236 w 3113251"/>
                  <a:gd name="connsiteY16" fmla="*/ 954499 h 1839666"/>
                  <a:gd name="connsiteX17" fmla="*/ 1856939 w 3113251"/>
                  <a:gd name="connsiteY17" fmla="*/ 917969 h 1839666"/>
                  <a:gd name="connsiteX18" fmla="*/ 1998924 w 3113251"/>
                  <a:gd name="connsiteY18" fmla="*/ 733940 h 1839666"/>
                  <a:gd name="connsiteX19" fmla="*/ 2128502 w 3113251"/>
                  <a:gd name="connsiteY19" fmla="*/ 504421 h 1839666"/>
                  <a:gd name="connsiteX20" fmla="*/ 2346649 w 3113251"/>
                  <a:gd name="connsiteY20" fmla="*/ 47451 h 1839666"/>
                  <a:gd name="connsiteX21" fmla="*/ 2594433 w 3113251"/>
                  <a:gd name="connsiteY21" fmla="*/ 48829 h 1839666"/>
                  <a:gd name="connsiteX22" fmla="*/ 2814992 w 3113251"/>
                  <a:gd name="connsiteY22" fmla="*/ 191159 h 1839666"/>
                  <a:gd name="connsiteX23" fmla="*/ 2980755 w 3113251"/>
                  <a:gd name="connsiteY23" fmla="*/ 373120 h 1839666"/>
                  <a:gd name="connsiteX24" fmla="*/ 3053815 w 3113251"/>
                  <a:gd name="connsiteY24" fmla="*/ 472716 h 1839666"/>
                  <a:gd name="connsiteX25" fmla="*/ 3112401 w 3113251"/>
                  <a:gd name="connsiteY25" fmla="*/ 568866 h 1839666"/>
                  <a:gd name="connsiteX26" fmla="*/ 3034861 w 3113251"/>
                  <a:gd name="connsiteY26" fmla="*/ 678456 h 1839666"/>
                  <a:gd name="connsiteX27" fmla="*/ 2943536 w 3113251"/>
                  <a:gd name="connsiteY27" fmla="*/ 809068 h 1839666"/>
                  <a:gd name="connsiteX28" fmla="*/ 2734350 w 3113251"/>
                  <a:gd name="connsiteY28" fmla="*/ 1117506 h 1839666"/>
                  <a:gd name="connsiteX29" fmla="*/ 2523785 w 3113251"/>
                  <a:gd name="connsiteY29" fmla="*/ 1490044 h 1839666"/>
                  <a:gd name="connsiteX30" fmla="*/ 2518960 w 3113251"/>
                  <a:gd name="connsiteY30" fmla="*/ 1502795 h 1839666"/>
                  <a:gd name="connsiteX0" fmla="*/ 2516088 w 3110379"/>
                  <a:gd name="connsiteY0" fmla="*/ 1502795 h 1844494"/>
                  <a:gd name="connsiteX1" fmla="*/ 2402018 w 3110379"/>
                  <a:gd name="connsiteY1" fmla="*/ 1713704 h 1844494"/>
                  <a:gd name="connsiteX2" fmla="*/ 2327924 w 3110379"/>
                  <a:gd name="connsiteY2" fmla="*/ 1819504 h 1844494"/>
                  <a:gd name="connsiteX3" fmla="*/ 2210408 w 3110379"/>
                  <a:gd name="connsiteY3" fmla="*/ 1836735 h 1844494"/>
                  <a:gd name="connsiteX4" fmla="*/ 63945 w 3110379"/>
                  <a:gd name="connsiteY4" fmla="*/ 1750188 h 1844494"/>
                  <a:gd name="connsiteX5" fmla="*/ 2062 w 3110379"/>
                  <a:gd name="connsiteY5" fmla="*/ 225621 h 1844494"/>
                  <a:gd name="connsiteX6" fmla="*/ 105449 w 3110379"/>
                  <a:gd name="connsiteY6" fmla="*/ 212181 h 1844494"/>
                  <a:gd name="connsiteX7" fmla="*/ 182300 w 3110379"/>
                  <a:gd name="connsiteY7" fmla="*/ 200119 h 1844494"/>
                  <a:gd name="connsiteX8" fmla="*/ 330144 w 3110379"/>
                  <a:gd name="connsiteY8" fmla="*/ 279727 h 1844494"/>
                  <a:gd name="connsiteX9" fmla="*/ 380459 w 3110379"/>
                  <a:gd name="connsiteY9" fmla="*/ 340381 h 1844494"/>
                  <a:gd name="connsiteX10" fmla="*/ 493150 w 3110379"/>
                  <a:gd name="connsiteY10" fmla="*/ 477541 h 1844494"/>
                  <a:gd name="connsiteX11" fmla="*/ 510037 w 3110379"/>
                  <a:gd name="connsiteY11" fmla="*/ 548878 h 1844494"/>
                  <a:gd name="connsiteX12" fmla="*/ 568278 w 3110379"/>
                  <a:gd name="connsiteY12" fmla="*/ 583340 h 1844494"/>
                  <a:gd name="connsiteX13" fmla="*/ 666496 w 3110379"/>
                  <a:gd name="connsiteY13" fmla="*/ 640203 h 1844494"/>
                  <a:gd name="connsiteX14" fmla="*/ 1068671 w 3110379"/>
                  <a:gd name="connsiteY14" fmla="*/ 834915 h 1844494"/>
                  <a:gd name="connsiteX15" fmla="*/ 1415707 w 3110379"/>
                  <a:gd name="connsiteY15" fmla="*/ 916591 h 1844494"/>
                  <a:gd name="connsiteX16" fmla="*/ 1761364 w 3110379"/>
                  <a:gd name="connsiteY16" fmla="*/ 954499 h 1844494"/>
                  <a:gd name="connsiteX17" fmla="*/ 1854067 w 3110379"/>
                  <a:gd name="connsiteY17" fmla="*/ 917969 h 1844494"/>
                  <a:gd name="connsiteX18" fmla="*/ 1996052 w 3110379"/>
                  <a:gd name="connsiteY18" fmla="*/ 733940 h 1844494"/>
                  <a:gd name="connsiteX19" fmla="*/ 2125630 w 3110379"/>
                  <a:gd name="connsiteY19" fmla="*/ 504421 h 1844494"/>
                  <a:gd name="connsiteX20" fmla="*/ 2343777 w 3110379"/>
                  <a:gd name="connsiteY20" fmla="*/ 47451 h 1844494"/>
                  <a:gd name="connsiteX21" fmla="*/ 2591561 w 3110379"/>
                  <a:gd name="connsiteY21" fmla="*/ 48829 h 1844494"/>
                  <a:gd name="connsiteX22" fmla="*/ 2812120 w 3110379"/>
                  <a:gd name="connsiteY22" fmla="*/ 191159 h 1844494"/>
                  <a:gd name="connsiteX23" fmla="*/ 2977883 w 3110379"/>
                  <a:gd name="connsiteY23" fmla="*/ 373120 h 1844494"/>
                  <a:gd name="connsiteX24" fmla="*/ 3050943 w 3110379"/>
                  <a:gd name="connsiteY24" fmla="*/ 472716 h 1844494"/>
                  <a:gd name="connsiteX25" fmla="*/ 3109529 w 3110379"/>
                  <a:gd name="connsiteY25" fmla="*/ 568866 h 1844494"/>
                  <a:gd name="connsiteX26" fmla="*/ 3031989 w 3110379"/>
                  <a:gd name="connsiteY26" fmla="*/ 678456 h 1844494"/>
                  <a:gd name="connsiteX27" fmla="*/ 2940664 w 3110379"/>
                  <a:gd name="connsiteY27" fmla="*/ 809068 h 1844494"/>
                  <a:gd name="connsiteX28" fmla="*/ 2731478 w 3110379"/>
                  <a:gd name="connsiteY28" fmla="*/ 1117506 h 1844494"/>
                  <a:gd name="connsiteX29" fmla="*/ 2520913 w 3110379"/>
                  <a:gd name="connsiteY29" fmla="*/ 1490044 h 1844494"/>
                  <a:gd name="connsiteX30" fmla="*/ 2516088 w 3110379"/>
                  <a:gd name="connsiteY30" fmla="*/ 1502795 h 1844494"/>
                  <a:gd name="connsiteX0" fmla="*/ 2515903 w 3110194"/>
                  <a:gd name="connsiteY0" fmla="*/ 1502795 h 1838547"/>
                  <a:gd name="connsiteX1" fmla="*/ 2401833 w 3110194"/>
                  <a:gd name="connsiteY1" fmla="*/ 1713704 h 1838547"/>
                  <a:gd name="connsiteX2" fmla="*/ 2327739 w 3110194"/>
                  <a:gd name="connsiteY2" fmla="*/ 1819504 h 1838547"/>
                  <a:gd name="connsiteX3" fmla="*/ 2210223 w 3110194"/>
                  <a:gd name="connsiteY3" fmla="*/ 1836735 h 1838547"/>
                  <a:gd name="connsiteX4" fmla="*/ 70972 w 3110194"/>
                  <a:gd name="connsiteY4" fmla="*/ 1836735 h 1838547"/>
                  <a:gd name="connsiteX5" fmla="*/ 1877 w 3110194"/>
                  <a:gd name="connsiteY5" fmla="*/ 225621 h 1838547"/>
                  <a:gd name="connsiteX6" fmla="*/ 105264 w 3110194"/>
                  <a:gd name="connsiteY6" fmla="*/ 212181 h 1838547"/>
                  <a:gd name="connsiteX7" fmla="*/ 182115 w 3110194"/>
                  <a:gd name="connsiteY7" fmla="*/ 200119 h 1838547"/>
                  <a:gd name="connsiteX8" fmla="*/ 329959 w 3110194"/>
                  <a:gd name="connsiteY8" fmla="*/ 279727 h 1838547"/>
                  <a:gd name="connsiteX9" fmla="*/ 380274 w 3110194"/>
                  <a:gd name="connsiteY9" fmla="*/ 340381 h 1838547"/>
                  <a:gd name="connsiteX10" fmla="*/ 492965 w 3110194"/>
                  <a:gd name="connsiteY10" fmla="*/ 477541 h 1838547"/>
                  <a:gd name="connsiteX11" fmla="*/ 509852 w 3110194"/>
                  <a:gd name="connsiteY11" fmla="*/ 548878 h 1838547"/>
                  <a:gd name="connsiteX12" fmla="*/ 568093 w 3110194"/>
                  <a:gd name="connsiteY12" fmla="*/ 583340 h 1838547"/>
                  <a:gd name="connsiteX13" fmla="*/ 666311 w 3110194"/>
                  <a:gd name="connsiteY13" fmla="*/ 640203 h 1838547"/>
                  <a:gd name="connsiteX14" fmla="*/ 1068486 w 3110194"/>
                  <a:gd name="connsiteY14" fmla="*/ 834915 h 1838547"/>
                  <a:gd name="connsiteX15" fmla="*/ 1415522 w 3110194"/>
                  <a:gd name="connsiteY15" fmla="*/ 916591 h 1838547"/>
                  <a:gd name="connsiteX16" fmla="*/ 1761179 w 3110194"/>
                  <a:gd name="connsiteY16" fmla="*/ 954499 h 1838547"/>
                  <a:gd name="connsiteX17" fmla="*/ 1853882 w 3110194"/>
                  <a:gd name="connsiteY17" fmla="*/ 917969 h 1838547"/>
                  <a:gd name="connsiteX18" fmla="*/ 1995867 w 3110194"/>
                  <a:gd name="connsiteY18" fmla="*/ 733940 h 1838547"/>
                  <a:gd name="connsiteX19" fmla="*/ 2125445 w 3110194"/>
                  <a:gd name="connsiteY19" fmla="*/ 504421 h 1838547"/>
                  <a:gd name="connsiteX20" fmla="*/ 2343592 w 3110194"/>
                  <a:gd name="connsiteY20" fmla="*/ 47451 h 1838547"/>
                  <a:gd name="connsiteX21" fmla="*/ 2591376 w 3110194"/>
                  <a:gd name="connsiteY21" fmla="*/ 48829 h 1838547"/>
                  <a:gd name="connsiteX22" fmla="*/ 2811935 w 3110194"/>
                  <a:gd name="connsiteY22" fmla="*/ 191159 h 1838547"/>
                  <a:gd name="connsiteX23" fmla="*/ 2977698 w 3110194"/>
                  <a:gd name="connsiteY23" fmla="*/ 373120 h 1838547"/>
                  <a:gd name="connsiteX24" fmla="*/ 3050758 w 3110194"/>
                  <a:gd name="connsiteY24" fmla="*/ 472716 h 1838547"/>
                  <a:gd name="connsiteX25" fmla="*/ 3109344 w 3110194"/>
                  <a:gd name="connsiteY25" fmla="*/ 568866 h 1838547"/>
                  <a:gd name="connsiteX26" fmla="*/ 3031804 w 3110194"/>
                  <a:gd name="connsiteY26" fmla="*/ 678456 h 1838547"/>
                  <a:gd name="connsiteX27" fmla="*/ 2940479 w 3110194"/>
                  <a:gd name="connsiteY27" fmla="*/ 809068 h 1838547"/>
                  <a:gd name="connsiteX28" fmla="*/ 2731293 w 3110194"/>
                  <a:gd name="connsiteY28" fmla="*/ 1117506 h 1838547"/>
                  <a:gd name="connsiteX29" fmla="*/ 2520728 w 3110194"/>
                  <a:gd name="connsiteY29" fmla="*/ 1490044 h 1838547"/>
                  <a:gd name="connsiteX30" fmla="*/ 2515903 w 3110194"/>
                  <a:gd name="connsiteY30" fmla="*/ 1502795 h 1838547"/>
                  <a:gd name="connsiteX0" fmla="*/ 2515903 w 3110194"/>
                  <a:gd name="connsiteY0" fmla="*/ 1502795 h 1838547"/>
                  <a:gd name="connsiteX1" fmla="*/ 2401833 w 3110194"/>
                  <a:gd name="connsiteY1" fmla="*/ 1713704 h 1838547"/>
                  <a:gd name="connsiteX2" fmla="*/ 2327739 w 3110194"/>
                  <a:gd name="connsiteY2" fmla="*/ 1819504 h 1838547"/>
                  <a:gd name="connsiteX3" fmla="*/ 2210223 w 3110194"/>
                  <a:gd name="connsiteY3" fmla="*/ 1836735 h 1838547"/>
                  <a:gd name="connsiteX4" fmla="*/ 70972 w 3110194"/>
                  <a:gd name="connsiteY4" fmla="*/ 1836735 h 1838547"/>
                  <a:gd name="connsiteX5" fmla="*/ 1877 w 3110194"/>
                  <a:gd name="connsiteY5" fmla="*/ 225621 h 1838547"/>
                  <a:gd name="connsiteX6" fmla="*/ 105264 w 3110194"/>
                  <a:gd name="connsiteY6" fmla="*/ 212181 h 1838547"/>
                  <a:gd name="connsiteX7" fmla="*/ 182115 w 3110194"/>
                  <a:gd name="connsiteY7" fmla="*/ 200119 h 1838547"/>
                  <a:gd name="connsiteX8" fmla="*/ 329959 w 3110194"/>
                  <a:gd name="connsiteY8" fmla="*/ 279727 h 1838547"/>
                  <a:gd name="connsiteX9" fmla="*/ 380274 w 3110194"/>
                  <a:gd name="connsiteY9" fmla="*/ 340381 h 1838547"/>
                  <a:gd name="connsiteX10" fmla="*/ 492965 w 3110194"/>
                  <a:gd name="connsiteY10" fmla="*/ 477541 h 1838547"/>
                  <a:gd name="connsiteX11" fmla="*/ 509852 w 3110194"/>
                  <a:gd name="connsiteY11" fmla="*/ 548878 h 1838547"/>
                  <a:gd name="connsiteX12" fmla="*/ 568093 w 3110194"/>
                  <a:gd name="connsiteY12" fmla="*/ 583340 h 1838547"/>
                  <a:gd name="connsiteX13" fmla="*/ 666311 w 3110194"/>
                  <a:gd name="connsiteY13" fmla="*/ 640203 h 1838547"/>
                  <a:gd name="connsiteX14" fmla="*/ 1068486 w 3110194"/>
                  <a:gd name="connsiteY14" fmla="*/ 834915 h 1838547"/>
                  <a:gd name="connsiteX15" fmla="*/ 1415522 w 3110194"/>
                  <a:gd name="connsiteY15" fmla="*/ 916591 h 1838547"/>
                  <a:gd name="connsiteX16" fmla="*/ 1761179 w 3110194"/>
                  <a:gd name="connsiteY16" fmla="*/ 954499 h 1838547"/>
                  <a:gd name="connsiteX17" fmla="*/ 1853882 w 3110194"/>
                  <a:gd name="connsiteY17" fmla="*/ 917969 h 1838547"/>
                  <a:gd name="connsiteX18" fmla="*/ 1995867 w 3110194"/>
                  <a:gd name="connsiteY18" fmla="*/ 733940 h 1838547"/>
                  <a:gd name="connsiteX19" fmla="*/ 2125445 w 3110194"/>
                  <a:gd name="connsiteY19" fmla="*/ 504421 h 1838547"/>
                  <a:gd name="connsiteX20" fmla="*/ 2343592 w 3110194"/>
                  <a:gd name="connsiteY20" fmla="*/ 47451 h 1838547"/>
                  <a:gd name="connsiteX21" fmla="*/ 2591376 w 3110194"/>
                  <a:gd name="connsiteY21" fmla="*/ 48829 h 1838547"/>
                  <a:gd name="connsiteX22" fmla="*/ 2811935 w 3110194"/>
                  <a:gd name="connsiteY22" fmla="*/ 191159 h 1838547"/>
                  <a:gd name="connsiteX23" fmla="*/ 2977698 w 3110194"/>
                  <a:gd name="connsiteY23" fmla="*/ 373120 h 1838547"/>
                  <a:gd name="connsiteX24" fmla="*/ 3050758 w 3110194"/>
                  <a:gd name="connsiteY24" fmla="*/ 472716 h 1838547"/>
                  <a:gd name="connsiteX25" fmla="*/ 3109344 w 3110194"/>
                  <a:gd name="connsiteY25" fmla="*/ 568866 h 1838547"/>
                  <a:gd name="connsiteX26" fmla="*/ 3031804 w 3110194"/>
                  <a:gd name="connsiteY26" fmla="*/ 678456 h 1838547"/>
                  <a:gd name="connsiteX27" fmla="*/ 2940479 w 3110194"/>
                  <a:gd name="connsiteY27" fmla="*/ 809068 h 1838547"/>
                  <a:gd name="connsiteX28" fmla="*/ 2731293 w 3110194"/>
                  <a:gd name="connsiteY28" fmla="*/ 1117506 h 1838547"/>
                  <a:gd name="connsiteX29" fmla="*/ 2520728 w 3110194"/>
                  <a:gd name="connsiteY29" fmla="*/ 1490044 h 1838547"/>
                  <a:gd name="connsiteX30" fmla="*/ 2515903 w 3110194"/>
                  <a:gd name="connsiteY30" fmla="*/ 1502795 h 1838547"/>
                  <a:gd name="connsiteX0" fmla="*/ 2596247 w 3190538"/>
                  <a:gd name="connsiteY0" fmla="*/ 1502795 h 1838547"/>
                  <a:gd name="connsiteX1" fmla="*/ 2482177 w 3190538"/>
                  <a:gd name="connsiteY1" fmla="*/ 1713704 h 1838547"/>
                  <a:gd name="connsiteX2" fmla="*/ 2408083 w 3190538"/>
                  <a:gd name="connsiteY2" fmla="*/ 1819504 h 1838547"/>
                  <a:gd name="connsiteX3" fmla="*/ 2290567 w 3190538"/>
                  <a:gd name="connsiteY3" fmla="*/ 1836735 h 1838547"/>
                  <a:gd name="connsiteX4" fmla="*/ 151316 w 3190538"/>
                  <a:gd name="connsiteY4" fmla="*/ 1836735 h 1838547"/>
                  <a:gd name="connsiteX5" fmla="*/ 185608 w 3190538"/>
                  <a:gd name="connsiteY5" fmla="*/ 212181 h 1838547"/>
                  <a:gd name="connsiteX6" fmla="*/ 262459 w 3190538"/>
                  <a:gd name="connsiteY6" fmla="*/ 200119 h 1838547"/>
                  <a:gd name="connsiteX7" fmla="*/ 410303 w 3190538"/>
                  <a:gd name="connsiteY7" fmla="*/ 279727 h 1838547"/>
                  <a:gd name="connsiteX8" fmla="*/ 460618 w 3190538"/>
                  <a:gd name="connsiteY8" fmla="*/ 340381 h 1838547"/>
                  <a:gd name="connsiteX9" fmla="*/ 573309 w 3190538"/>
                  <a:gd name="connsiteY9" fmla="*/ 477541 h 1838547"/>
                  <a:gd name="connsiteX10" fmla="*/ 590196 w 3190538"/>
                  <a:gd name="connsiteY10" fmla="*/ 548878 h 1838547"/>
                  <a:gd name="connsiteX11" fmla="*/ 648437 w 3190538"/>
                  <a:gd name="connsiteY11" fmla="*/ 583340 h 1838547"/>
                  <a:gd name="connsiteX12" fmla="*/ 746655 w 3190538"/>
                  <a:gd name="connsiteY12" fmla="*/ 640203 h 1838547"/>
                  <a:gd name="connsiteX13" fmla="*/ 1148830 w 3190538"/>
                  <a:gd name="connsiteY13" fmla="*/ 834915 h 1838547"/>
                  <a:gd name="connsiteX14" fmla="*/ 1495866 w 3190538"/>
                  <a:gd name="connsiteY14" fmla="*/ 916591 h 1838547"/>
                  <a:gd name="connsiteX15" fmla="*/ 1841523 w 3190538"/>
                  <a:gd name="connsiteY15" fmla="*/ 954499 h 1838547"/>
                  <a:gd name="connsiteX16" fmla="*/ 1934226 w 3190538"/>
                  <a:gd name="connsiteY16" fmla="*/ 917969 h 1838547"/>
                  <a:gd name="connsiteX17" fmla="*/ 2076211 w 3190538"/>
                  <a:gd name="connsiteY17" fmla="*/ 733940 h 1838547"/>
                  <a:gd name="connsiteX18" fmla="*/ 2205789 w 3190538"/>
                  <a:gd name="connsiteY18" fmla="*/ 504421 h 1838547"/>
                  <a:gd name="connsiteX19" fmla="*/ 2423936 w 3190538"/>
                  <a:gd name="connsiteY19" fmla="*/ 47451 h 1838547"/>
                  <a:gd name="connsiteX20" fmla="*/ 2671720 w 3190538"/>
                  <a:gd name="connsiteY20" fmla="*/ 48829 h 1838547"/>
                  <a:gd name="connsiteX21" fmla="*/ 2892279 w 3190538"/>
                  <a:gd name="connsiteY21" fmla="*/ 191159 h 1838547"/>
                  <a:gd name="connsiteX22" fmla="*/ 3058042 w 3190538"/>
                  <a:gd name="connsiteY22" fmla="*/ 373120 h 1838547"/>
                  <a:gd name="connsiteX23" fmla="*/ 3131102 w 3190538"/>
                  <a:gd name="connsiteY23" fmla="*/ 472716 h 1838547"/>
                  <a:gd name="connsiteX24" fmla="*/ 3189688 w 3190538"/>
                  <a:gd name="connsiteY24" fmla="*/ 568866 h 1838547"/>
                  <a:gd name="connsiteX25" fmla="*/ 3112148 w 3190538"/>
                  <a:gd name="connsiteY25" fmla="*/ 678456 h 1838547"/>
                  <a:gd name="connsiteX26" fmla="*/ 3020823 w 3190538"/>
                  <a:gd name="connsiteY26" fmla="*/ 809068 h 1838547"/>
                  <a:gd name="connsiteX27" fmla="*/ 2811637 w 3190538"/>
                  <a:gd name="connsiteY27" fmla="*/ 1117506 h 1838547"/>
                  <a:gd name="connsiteX28" fmla="*/ 2601072 w 3190538"/>
                  <a:gd name="connsiteY28" fmla="*/ 1490044 h 1838547"/>
                  <a:gd name="connsiteX29" fmla="*/ 2596247 w 3190538"/>
                  <a:gd name="connsiteY29" fmla="*/ 1502795 h 1838547"/>
                  <a:gd name="connsiteX0" fmla="*/ 2607524 w 3201815"/>
                  <a:gd name="connsiteY0" fmla="*/ 1502795 h 1838547"/>
                  <a:gd name="connsiteX1" fmla="*/ 2493454 w 3201815"/>
                  <a:gd name="connsiteY1" fmla="*/ 1713704 h 1838547"/>
                  <a:gd name="connsiteX2" fmla="*/ 2419360 w 3201815"/>
                  <a:gd name="connsiteY2" fmla="*/ 1819504 h 1838547"/>
                  <a:gd name="connsiteX3" fmla="*/ 2301844 w 3201815"/>
                  <a:gd name="connsiteY3" fmla="*/ 1836735 h 1838547"/>
                  <a:gd name="connsiteX4" fmla="*/ 162593 w 3201815"/>
                  <a:gd name="connsiteY4" fmla="*/ 1836735 h 1838547"/>
                  <a:gd name="connsiteX5" fmla="*/ 153612 w 3201815"/>
                  <a:gd name="connsiteY5" fmla="*/ 212181 h 1838547"/>
                  <a:gd name="connsiteX6" fmla="*/ 273736 w 3201815"/>
                  <a:gd name="connsiteY6" fmla="*/ 200119 h 1838547"/>
                  <a:gd name="connsiteX7" fmla="*/ 421580 w 3201815"/>
                  <a:gd name="connsiteY7" fmla="*/ 279727 h 1838547"/>
                  <a:gd name="connsiteX8" fmla="*/ 471895 w 3201815"/>
                  <a:gd name="connsiteY8" fmla="*/ 340381 h 1838547"/>
                  <a:gd name="connsiteX9" fmla="*/ 584586 w 3201815"/>
                  <a:gd name="connsiteY9" fmla="*/ 477541 h 1838547"/>
                  <a:gd name="connsiteX10" fmla="*/ 601473 w 3201815"/>
                  <a:gd name="connsiteY10" fmla="*/ 548878 h 1838547"/>
                  <a:gd name="connsiteX11" fmla="*/ 659714 w 3201815"/>
                  <a:gd name="connsiteY11" fmla="*/ 583340 h 1838547"/>
                  <a:gd name="connsiteX12" fmla="*/ 757932 w 3201815"/>
                  <a:gd name="connsiteY12" fmla="*/ 640203 h 1838547"/>
                  <a:gd name="connsiteX13" fmla="*/ 1160107 w 3201815"/>
                  <a:gd name="connsiteY13" fmla="*/ 834915 h 1838547"/>
                  <a:gd name="connsiteX14" fmla="*/ 1507143 w 3201815"/>
                  <a:gd name="connsiteY14" fmla="*/ 916591 h 1838547"/>
                  <a:gd name="connsiteX15" fmla="*/ 1852800 w 3201815"/>
                  <a:gd name="connsiteY15" fmla="*/ 954499 h 1838547"/>
                  <a:gd name="connsiteX16" fmla="*/ 1945503 w 3201815"/>
                  <a:gd name="connsiteY16" fmla="*/ 917969 h 1838547"/>
                  <a:gd name="connsiteX17" fmla="*/ 2087488 w 3201815"/>
                  <a:gd name="connsiteY17" fmla="*/ 733940 h 1838547"/>
                  <a:gd name="connsiteX18" fmla="*/ 2217066 w 3201815"/>
                  <a:gd name="connsiteY18" fmla="*/ 504421 h 1838547"/>
                  <a:gd name="connsiteX19" fmla="*/ 2435213 w 3201815"/>
                  <a:gd name="connsiteY19" fmla="*/ 47451 h 1838547"/>
                  <a:gd name="connsiteX20" fmla="*/ 2682997 w 3201815"/>
                  <a:gd name="connsiteY20" fmla="*/ 48829 h 1838547"/>
                  <a:gd name="connsiteX21" fmla="*/ 2903556 w 3201815"/>
                  <a:gd name="connsiteY21" fmla="*/ 191159 h 1838547"/>
                  <a:gd name="connsiteX22" fmla="*/ 3069319 w 3201815"/>
                  <a:gd name="connsiteY22" fmla="*/ 373120 h 1838547"/>
                  <a:gd name="connsiteX23" fmla="*/ 3142379 w 3201815"/>
                  <a:gd name="connsiteY23" fmla="*/ 472716 h 1838547"/>
                  <a:gd name="connsiteX24" fmla="*/ 3200965 w 3201815"/>
                  <a:gd name="connsiteY24" fmla="*/ 568866 h 1838547"/>
                  <a:gd name="connsiteX25" fmla="*/ 3123425 w 3201815"/>
                  <a:gd name="connsiteY25" fmla="*/ 678456 h 1838547"/>
                  <a:gd name="connsiteX26" fmla="*/ 3032100 w 3201815"/>
                  <a:gd name="connsiteY26" fmla="*/ 809068 h 1838547"/>
                  <a:gd name="connsiteX27" fmla="*/ 2822914 w 3201815"/>
                  <a:gd name="connsiteY27" fmla="*/ 1117506 h 1838547"/>
                  <a:gd name="connsiteX28" fmla="*/ 2612349 w 3201815"/>
                  <a:gd name="connsiteY28" fmla="*/ 1490044 h 1838547"/>
                  <a:gd name="connsiteX29" fmla="*/ 2607524 w 3201815"/>
                  <a:gd name="connsiteY29" fmla="*/ 1502795 h 1838547"/>
                  <a:gd name="connsiteX0" fmla="*/ 2604156 w 3198447"/>
                  <a:gd name="connsiteY0" fmla="*/ 1502795 h 1838547"/>
                  <a:gd name="connsiteX1" fmla="*/ 2490086 w 3198447"/>
                  <a:gd name="connsiteY1" fmla="*/ 1713704 h 1838547"/>
                  <a:gd name="connsiteX2" fmla="*/ 2415992 w 3198447"/>
                  <a:gd name="connsiteY2" fmla="*/ 1819504 h 1838547"/>
                  <a:gd name="connsiteX3" fmla="*/ 2298476 w 3198447"/>
                  <a:gd name="connsiteY3" fmla="*/ 1836735 h 1838547"/>
                  <a:gd name="connsiteX4" fmla="*/ 159225 w 3198447"/>
                  <a:gd name="connsiteY4" fmla="*/ 1836735 h 1838547"/>
                  <a:gd name="connsiteX5" fmla="*/ 150244 w 3198447"/>
                  <a:gd name="connsiteY5" fmla="*/ 212181 h 1838547"/>
                  <a:gd name="connsiteX6" fmla="*/ 270368 w 3198447"/>
                  <a:gd name="connsiteY6" fmla="*/ 200119 h 1838547"/>
                  <a:gd name="connsiteX7" fmla="*/ 418212 w 3198447"/>
                  <a:gd name="connsiteY7" fmla="*/ 279727 h 1838547"/>
                  <a:gd name="connsiteX8" fmla="*/ 468527 w 3198447"/>
                  <a:gd name="connsiteY8" fmla="*/ 340381 h 1838547"/>
                  <a:gd name="connsiteX9" fmla="*/ 581218 w 3198447"/>
                  <a:gd name="connsiteY9" fmla="*/ 477541 h 1838547"/>
                  <a:gd name="connsiteX10" fmla="*/ 598105 w 3198447"/>
                  <a:gd name="connsiteY10" fmla="*/ 548878 h 1838547"/>
                  <a:gd name="connsiteX11" fmla="*/ 656346 w 3198447"/>
                  <a:gd name="connsiteY11" fmla="*/ 583340 h 1838547"/>
                  <a:gd name="connsiteX12" fmla="*/ 754564 w 3198447"/>
                  <a:gd name="connsiteY12" fmla="*/ 640203 h 1838547"/>
                  <a:gd name="connsiteX13" fmla="*/ 1156739 w 3198447"/>
                  <a:gd name="connsiteY13" fmla="*/ 834915 h 1838547"/>
                  <a:gd name="connsiteX14" fmla="*/ 1503775 w 3198447"/>
                  <a:gd name="connsiteY14" fmla="*/ 916591 h 1838547"/>
                  <a:gd name="connsiteX15" fmla="*/ 1849432 w 3198447"/>
                  <a:gd name="connsiteY15" fmla="*/ 954499 h 1838547"/>
                  <a:gd name="connsiteX16" fmla="*/ 1942135 w 3198447"/>
                  <a:gd name="connsiteY16" fmla="*/ 917969 h 1838547"/>
                  <a:gd name="connsiteX17" fmla="*/ 2084120 w 3198447"/>
                  <a:gd name="connsiteY17" fmla="*/ 733940 h 1838547"/>
                  <a:gd name="connsiteX18" fmla="*/ 2213698 w 3198447"/>
                  <a:gd name="connsiteY18" fmla="*/ 504421 h 1838547"/>
                  <a:gd name="connsiteX19" fmla="*/ 2431845 w 3198447"/>
                  <a:gd name="connsiteY19" fmla="*/ 47451 h 1838547"/>
                  <a:gd name="connsiteX20" fmla="*/ 2679629 w 3198447"/>
                  <a:gd name="connsiteY20" fmla="*/ 48829 h 1838547"/>
                  <a:gd name="connsiteX21" fmla="*/ 2900188 w 3198447"/>
                  <a:gd name="connsiteY21" fmla="*/ 191159 h 1838547"/>
                  <a:gd name="connsiteX22" fmla="*/ 3065951 w 3198447"/>
                  <a:gd name="connsiteY22" fmla="*/ 373120 h 1838547"/>
                  <a:gd name="connsiteX23" fmla="*/ 3139011 w 3198447"/>
                  <a:gd name="connsiteY23" fmla="*/ 472716 h 1838547"/>
                  <a:gd name="connsiteX24" fmla="*/ 3197597 w 3198447"/>
                  <a:gd name="connsiteY24" fmla="*/ 568866 h 1838547"/>
                  <a:gd name="connsiteX25" fmla="*/ 3120057 w 3198447"/>
                  <a:gd name="connsiteY25" fmla="*/ 678456 h 1838547"/>
                  <a:gd name="connsiteX26" fmla="*/ 3028732 w 3198447"/>
                  <a:gd name="connsiteY26" fmla="*/ 809068 h 1838547"/>
                  <a:gd name="connsiteX27" fmla="*/ 2819546 w 3198447"/>
                  <a:gd name="connsiteY27" fmla="*/ 1117506 h 1838547"/>
                  <a:gd name="connsiteX28" fmla="*/ 2608981 w 3198447"/>
                  <a:gd name="connsiteY28" fmla="*/ 1490044 h 1838547"/>
                  <a:gd name="connsiteX29" fmla="*/ 2604156 w 3198447"/>
                  <a:gd name="connsiteY29" fmla="*/ 1502795 h 1838547"/>
                  <a:gd name="connsiteX0" fmla="*/ 2456040 w 3050331"/>
                  <a:gd name="connsiteY0" fmla="*/ 1502795 h 1838547"/>
                  <a:gd name="connsiteX1" fmla="*/ 2341970 w 3050331"/>
                  <a:gd name="connsiteY1" fmla="*/ 1713704 h 1838547"/>
                  <a:gd name="connsiteX2" fmla="*/ 2267876 w 3050331"/>
                  <a:gd name="connsiteY2" fmla="*/ 1819504 h 1838547"/>
                  <a:gd name="connsiteX3" fmla="*/ 2150360 w 3050331"/>
                  <a:gd name="connsiteY3" fmla="*/ 1836735 h 1838547"/>
                  <a:gd name="connsiteX4" fmla="*/ 11109 w 3050331"/>
                  <a:gd name="connsiteY4" fmla="*/ 1836735 h 1838547"/>
                  <a:gd name="connsiteX5" fmla="*/ 2128 w 3050331"/>
                  <a:gd name="connsiteY5" fmla="*/ 212181 h 1838547"/>
                  <a:gd name="connsiteX6" fmla="*/ 122252 w 3050331"/>
                  <a:gd name="connsiteY6" fmla="*/ 200119 h 1838547"/>
                  <a:gd name="connsiteX7" fmla="*/ 270096 w 3050331"/>
                  <a:gd name="connsiteY7" fmla="*/ 279727 h 1838547"/>
                  <a:gd name="connsiteX8" fmla="*/ 320411 w 3050331"/>
                  <a:gd name="connsiteY8" fmla="*/ 340381 h 1838547"/>
                  <a:gd name="connsiteX9" fmla="*/ 433102 w 3050331"/>
                  <a:gd name="connsiteY9" fmla="*/ 477541 h 1838547"/>
                  <a:gd name="connsiteX10" fmla="*/ 449989 w 3050331"/>
                  <a:gd name="connsiteY10" fmla="*/ 548878 h 1838547"/>
                  <a:gd name="connsiteX11" fmla="*/ 508230 w 3050331"/>
                  <a:gd name="connsiteY11" fmla="*/ 583340 h 1838547"/>
                  <a:gd name="connsiteX12" fmla="*/ 606448 w 3050331"/>
                  <a:gd name="connsiteY12" fmla="*/ 640203 h 1838547"/>
                  <a:gd name="connsiteX13" fmla="*/ 1008623 w 3050331"/>
                  <a:gd name="connsiteY13" fmla="*/ 834915 h 1838547"/>
                  <a:gd name="connsiteX14" fmla="*/ 1355659 w 3050331"/>
                  <a:gd name="connsiteY14" fmla="*/ 916591 h 1838547"/>
                  <a:gd name="connsiteX15" fmla="*/ 1701316 w 3050331"/>
                  <a:gd name="connsiteY15" fmla="*/ 954499 h 1838547"/>
                  <a:gd name="connsiteX16" fmla="*/ 1794019 w 3050331"/>
                  <a:gd name="connsiteY16" fmla="*/ 917969 h 1838547"/>
                  <a:gd name="connsiteX17" fmla="*/ 1936004 w 3050331"/>
                  <a:gd name="connsiteY17" fmla="*/ 733940 h 1838547"/>
                  <a:gd name="connsiteX18" fmla="*/ 2065582 w 3050331"/>
                  <a:gd name="connsiteY18" fmla="*/ 504421 h 1838547"/>
                  <a:gd name="connsiteX19" fmla="*/ 2283729 w 3050331"/>
                  <a:gd name="connsiteY19" fmla="*/ 47451 h 1838547"/>
                  <a:gd name="connsiteX20" fmla="*/ 2531513 w 3050331"/>
                  <a:gd name="connsiteY20" fmla="*/ 48829 h 1838547"/>
                  <a:gd name="connsiteX21" fmla="*/ 2752072 w 3050331"/>
                  <a:gd name="connsiteY21" fmla="*/ 191159 h 1838547"/>
                  <a:gd name="connsiteX22" fmla="*/ 2917835 w 3050331"/>
                  <a:gd name="connsiteY22" fmla="*/ 373120 h 1838547"/>
                  <a:gd name="connsiteX23" fmla="*/ 2990895 w 3050331"/>
                  <a:gd name="connsiteY23" fmla="*/ 472716 h 1838547"/>
                  <a:gd name="connsiteX24" fmla="*/ 3049481 w 3050331"/>
                  <a:gd name="connsiteY24" fmla="*/ 568866 h 1838547"/>
                  <a:gd name="connsiteX25" fmla="*/ 2971941 w 3050331"/>
                  <a:gd name="connsiteY25" fmla="*/ 678456 h 1838547"/>
                  <a:gd name="connsiteX26" fmla="*/ 2880616 w 3050331"/>
                  <a:gd name="connsiteY26" fmla="*/ 809068 h 1838547"/>
                  <a:gd name="connsiteX27" fmla="*/ 2671430 w 3050331"/>
                  <a:gd name="connsiteY27" fmla="*/ 1117506 h 1838547"/>
                  <a:gd name="connsiteX28" fmla="*/ 2460865 w 3050331"/>
                  <a:gd name="connsiteY28" fmla="*/ 1490044 h 1838547"/>
                  <a:gd name="connsiteX29" fmla="*/ 2456040 w 3050331"/>
                  <a:gd name="connsiteY29" fmla="*/ 1502795 h 1838547"/>
                  <a:gd name="connsiteX0" fmla="*/ 2454065 w 3048356"/>
                  <a:gd name="connsiteY0" fmla="*/ 1502795 h 1838547"/>
                  <a:gd name="connsiteX1" fmla="*/ 2339995 w 3048356"/>
                  <a:gd name="connsiteY1" fmla="*/ 1713704 h 1838547"/>
                  <a:gd name="connsiteX2" fmla="*/ 2265901 w 3048356"/>
                  <a:gd name="connsiteY2" fmla="*/ 1819504 h 1838547"/>
                  <a:gd name="connsiteX3" fmla="*/ 2148385 w 3048356"/>
                  <a:gd name="connsiteY3" fmla="*/ 1836735 h 1838547"/>
                  <a:gd name="connsiteX4" fmla="*/ 9134 w 3048356"/>
                  <a:gd name="connsiteY4" fmla="*/ 1836735 h 1838547"/>
                  <a:gd name="connsiteX5" fmla="*/ 153 w 3048356"/>
                  <a:gd name="connsiteY5" fmla="*/ 212181 h 1838547"/>
                  <a:gd name="connsiteX6" fmla="*/ 120277 w 3048356"/>
                  <a:gd name="connsiteY6" fmla="*/ 200119 h 1838547"/>
                  <a:gd name="connsiteX7" fmla="*/ 268121 w 3048356"/>
                  <a:gd name="connsiteY7" fmla="*/ 279727 h 1838547"/>
                  <a:gd name="connsiteX8" fmla="*/ 318436 w 3048356"/>
                  <a:gd name="connsiteY8" fmla="*/ 340381 h 1838547"/>
                  <a:gd name="connsiteX9" fmla="*/ 431127 w 3048356"/>
                  <a:gd name="connsiteY9" fmla="*/ 477541 h 1838547"/>
                  <a:gd name="connsiteX10" fmla="*/ 448014 w 3048356"/>
                  <a:gd name="connsiteY10" fmla="*/ 548878 h 1838547"/>
                  <a:gd name="connsiteX11" fmla="*/ 506255 w 3048356"/>
                  <a:gd name="connsiteY11" fmla="*/ 583340 h 1838547"/>
                  <a:gd name="connsiteX12" fmla="*/ 604473 w 3048356"/>
                  <a:gd name="connsiteY12" fmla="*/ 640203 h 1838547"/>
                  <a:gd name="connsiteX13" fmla="*/ 1006648 w 3048356"/>
                  <a:gd name="connsiteY13" fmla="*/ 834915 h 1838547"/>
                  <a:gd name="connsiteX14" fmla="*/ 1353684 w 3048356"/>
                  <a:gd name="connsiteY14" fmla="*/ 916591 h 1838547"/>
                  <a:gd name="connsiteX15" fmla="*/ 1699341 w 3048356"/>
                  <a:gd name="connsiteY15" fmla="*/ 954499 h 1838547"/>
                  <a:gd name="connsiteX16" fmla="*/ 1792044 w 3048356"/>
                  <a:gd name="connsiteY16" fmla="*/ 917969 h 1838547"/>
                  <a:gd name="connsiteX17" fmla="*/ 1934029 w 3048356"/>
                  <a:gd name="connsiteY17" fmla="*/ 733940 h 1838547"/>
                  <a:gd name="connsiteX18" fmla="*/ 2063607 w 3048356"/>
                  <a:gd name="connsiteY18" fmla="*/ 504421 h 1838547"/>
                  <a:gd name="connsiteX19" fmla="*/ 2281754 w 3048356"/>
                  <a:gd name="connsiteY19" fmla="*/ 47451 h 1838547"/>
                  <a:gd name="connsiteX20" fmla="*/ 2529538 w 3048356"/>
                  <a:gd name="connsiteY20" fmla="*/ 48829 h 1838547"/>
                  <a:gd name="connsiteX21" fmla="*/ 2750097 w 3048356"/>
                  <a:gd name="connsiteY21" fmla="*/ 191159 h 1838547"/>
                  <a:gd name="connsiteX22" fmla="*/ 2915860 w 3048356"/>
                  <a:gd name="connsiteY22" fmla="*/ 373120 h 1838547"/>
                  <a:gd name="connsiteX23" fmla="*/ 2988920 w 3048356"/>
                  <a:gd name="connsiteY23" fmla="*/ 472716 h 1838547"/>
                  <a:gd name="connsiteX24" fmla="*/ 3047506 w 3048356"/>
                  <a:gd name="connsiteY24" fmla="*/ 568866 h 1838547"/>
                  <a:gd name="connsiteX25" fmla="*/ 2969966 w 3048356"/>
                  <a:gd name="connsiteY25" fmla="*/ 678456 h 1838547"/>
                  <a:gd name="connsiteX26" fmla="*/ 2878641 w 3048356"/>
                  <a:gd name="connsiteY26" fmla="*/ 809068 h 1838547"/>
                  <a:gd name="connsiteX27" fmla="*/ 2669455 w 3048356"/>
                  <a:gd name="connsiteY27" fmla="*/ 1117506 h 1838547"/>
                  <a:gd name="connsiteX28" fmla="*/ 2458890 w 3048356"/>
                  <a:gd name="connsiteY28" fmla="*/ 1490044 h 1838547"/>
                  <a:gd name="connsiteX29" fmla="*/ 2454065 w 3048356"/>
                  <a:gd name="connsiteY29" fmla="*/ 1502795 h 1838547"/>
                  <a:gd name="connsiteX0" fmla="*/ 2460865 w 3055156"/>
                  <a:gd name="connsiteY0" fmla="*/ 1502795 h 1838547"/>
                  <a:gd name="connsiteX1" fmla="*/ 2346795 w 3055156"/>
                  <a:gd name="connsiteY1" fmla="*/ 1713704 h 1838547"/>
                  <a:gd name="connsiteX2" fmla="*/ 2272701 w 3055156"/>
                  <a:gd name="connsiteY2" fmla="*/ 1819504 h 1838547"/>
                  <a:gd name="connsiteX3" fmla="*/ 2155185 w 3055156"/>
                  <a:gd name="connsiteY3" fmla="*/ 1836735 h 1838547"/>
                  <a:gd name="connsiteX4" fmla="*/ 15934 w 3055156"/>
                  <a:gd name="connsiteY4" fmla="*/ 1836735 h 1838547"/>
                  <a:gd name="connsiteX5" fmla="*/ 6953 w 3055156"/>
                  <a:gd name="connsiteY5" fmla="*/ 212181 h 1838547"/>
                  <a:gd name="connsiteX6" fmla="*/ 127077 w 3055156"/>
                  <a:gd name="connsiteY6" fmla="*/ 200119 h 1838547"/>
                  <a:gd name="connsiteX7" fmla="*/ 274921 w 3055156"/>
                  <a:gd name="connsiteY7" fmla="*/ 279727 h 1838547"/>
                  <a:gd name="connsiteX8" fmla="*/ 325236 w 3055156"/>
                  <a:gd name="connsiteY8" fmla="*/ 340381 h 1838547"/>
                  <a:gd name="connsiteX9" fmla="*/ 437927 w 3055156"/>
                  <a:gd name="connsiteY9" fmla="*/ 477541 h 1838547"/>
                  <a:gd name="connsiteX10" fmla="*/ 454814 w 3055156"/>
                  <a:gd name="connsiteY10" fmla="*/ 548878 h 1838547"/>
                  <a:gd name="connsiteX11" fmla="*/ 513055 w 3055156"/>
                  <a:gd name="connsiteY11" fmla="*/ 583340 h 1838547"/>
                  <a:gd name="connsiteX12" fmla="*/ 611273 w 3055156"/>
                  <a:gd name="connsiteY12" fmla="*/ 640203 h 1838547"/>
                  <a:gd name="connsiteX13" fmla="*/ 1013448 w 3055156"/>
                  <a:gd name="connsiteY13" fmla="*/ 834915 h 1838547"/>
                  <a:gd name="connsiteX14" fmla="*/ 1360484 w 3055156"/>
                  <a:gd name="connsiteY14" fmla="*/ 916591 h 1838547"/>
                  <a:gd name="connsiteX15" fmla="*/ 1706141 w 3055156"/>
                  <a:gd name="connsiteY15" fmla="*/ 954499 h 1838547"/>
                  <a:gd name="connsiteX16" fmla="*/ 1798844 w 3055156"/>
                  <a:gd name="connsiteY16" fmla="*/ 917969 h 1838547"/>
                  <a:gd name="connsiteX17" fmla="*/ 1940829 w 3055156"/>
                  <a:gd name="connsiteY17" fmla="*/ 733940 h 1838547"/>
                  <a:gd name="connsiteX18" fmla="*/ 2070407 w 3055156"/>
                  <a:gd name="connsiteY18" fmla="*/ 504421 h 1838547"/>
                  <a:gd name="connsiteX19" fmla="*/ 2288554 w 3055156"/>
                  <a:gd name="connsiteY19" fmla="*/ 47451 h 1838547"/>
                  <a:gd name="connsiteX20" fmla="*/ 2536338 w 3055156"/>
                  <a:gd name="connsiteY20" fmla="*/ 48829 h 1838547"/>
                  <a:gd name="connsiteX21" fmla="*/ 2756897 w 3055156"/>
                  <a:gd name="connsiteY21" fmla="*/ 191159 h 1838547"/>
                  <a:gd name="connsiteX22" fmla="*/ 2922660 w 3055156"/>
                  <a:gd name="connsiteY22" fmla="*/ 373120 h 1838547"/>
                  <a:gd name="connsiteX23" fmla="*/ 2995720 w 3055156"/>
                  <a:gd name="connsiteY23" fmla="*/ 472716 h 1838547"/>
                  <a:gd name="connsiteX24" fmla="*/ 3054306 w 3055156"/>
                  <a:gd name="connsiteY24" fmla="*/ 568866 h 1838547"/>
                  <a:gd name="connsiteX25" fmla="*/ 2976766 w 3055156"/>
                  <a:gd name="connsiteY25" fmla="*/ 678456 h 1838547"/>
                  <a:gd name="connsiteX26" fmla="*/ 2885441 w 3055156"/>
                  <a:gd name="connsiteY26" fmla="*/ 809068 h 1838547"/>
                  <a:gd name="connsiteX27" fmla="*/ 2676255 w 3055156"/>
                  <a:gd name="connsiteY27" fmla="*/ 1117506 h 1838547"/>
                  <a:gd name="connsiteX28" fmla="*/ 2465690 w 3055156"/>
                  <a:gd name="connsiteY28" fmla="*/ 1490044 h 1838547"/>
                  <a:gd name="connsiteX29" fmla="*/ 2460865 w 3055156"/>
                  <a:gd name="connsiteY29" fmla="*/ 1502795 h 1838547"/>
                  <a:gd name="connsiteX0" fmla="*/ 2455004 w 3049295"/>
                  <a:gd name="connsiteY0" fmla="*/ 1502795 h 1838547"/>
                  <a:gd name="connsiteX1" fmla="*/ 2340934 w 3049295"/>
                  <a:gd name="connsiteY1" fmla="*/ 1713704 h 1838547"/>
                  <a:gd name="connsiteX2" fmla="*/ 2266840 w 3049295"/>
                  <a:gd name="connsiteY2" fmla="*/ 1819504 h 1838547"/>
                  <a:gd name="connsiteX3" fmla="*/ 2149324 w 3049295"/>
                  <a:gd name="connsiteY3" fmla="*/ 1836735 h 1838547"/>
                  <a:gd name="connsiteX4" fmla="*/ 10073 w 3049295"/>
                  <a:gd name="connsiteY4" fmla="*/ 1836735 h 1838547"/>
                  <a:gd name="connsiteX5" fmla="*/ 1092 w 3049295"/>
                  <a:gd name="connsiteY5" fmla="*/ 212181 h 1838547"/>
                  <a:gd name="connsiteX6" fmla="*/ 121216 w 3049295"/>
                  <a:gd name="connsiteY6" fmla="*/ 200119 h 1838547"/>
                  <a:gd name="connsiteX7" fmla="*/ 269060 w 3049295"/>
                  <a:gd name="connsiteY7" fmla="*/ 279727 h 1838547"/>
                  <a:gd name="connsiteX8" fmla="*/ 319375 w 3049295"/>
                  <a:gd name="connsiteY8" fmla="*/ 340381 h 1838547"/>
                  <a:gd name="connsiteX9" fmla="*/ 432066 w 3049295"/>
                  <a:gd name="connsiteY9" fmla="*/ 477541 h 1838547"/>
                  <a:gd name="connsiteX10" fmla="*/ 448953 w 3049295"/>
                  <a:gd name="connsiteY10" fmla="*/ 548878 h 1838547"/>
                  <a:gd name="connsiteX11" fmla="*/ 507194 w 3049295"/>
                  <a:gd name="connsiteY11" fmla="*/ 583340 h 1838547"/>
                  <a:gd name="connsiteX12" fmla="*/ 605412 w 3049295"/>
                  <a:gd name="connsiteY12" fmla="*/ 640203 h 1838547"/>
                  <a:gd name="connsiteX13" fmla="*/ 1007587 w 3049295"/>
                  <a:gd name="connsiteY13" fmla="*/ 834915 h 1838547"/>
                  <a:gd name="connsiteX14" fmla="*/ 1354623 w 3049295"/>
                  <a:gd name="connsiteY14" fmla="*/ 916591 h 1838547"/>
                  <a:gd name="connsiteX15" fmla="*/ 1700280 w 3049295"/>
                  <a:gd name="connsiteY15" fmla="*/ 954499 h 1838547"/>
                  <a:gd name="connsiteX16" fmla="*/ 1792983 w 3049295"/>
                  <a:gd name="connsiteY16" fmla="*/ 917969 h 1838547"/>
                  <a:gd name="connsiteX17" fmla="*/ 1934968 w 3049295"/>
                  <a:gd name="connsiteY17" fmla="*/ 733940 h 1838547"/>
                  <a:gd name="connsiteX18" fmla="*/ 2064546 w 3049295"/>
                  <a:gd name="connsiteY18" fmla="*/ 504421 h 1838547"/>
                  <a:gd name="connsiteX19" fmla="*/ 2282693 w 3049295"/>
                  <a:gd name="connsiteY19" fmla="*/ 47451 h 1838547"/>
                  <a:gd name="connsiteX20" fmla="*/ 2530477 w 3049295"/>
                  <a:gd name="connsiteY20" fmla="*/ 48829 h 1838547"/>
                  <a:gd name="connsiteX21" fmla="*/ 2751036 w 3049295"/>
                  <a:gd name="connsiteY21" fmla="*/ 191159 h 1838547"/>
                  <a:gd name="connsiteX22" fmla="*/ 2916799 w 3049295"/>
                  <a:gd name="connsiteY22" fmla="*/ 373120 h 1838547"/>
                  <a:gd name="connsiteX23" fmla="*/ 2989859 w 3049295"/>
                  <a:gd name="connsiteY23" fmla="*/ 472716 h 1838547"/>
                  <a:gd name="connsiteX24" fmla="*/ 3048445 w 3049295"/>
                  <a:gd name="connsiteY24" fmla="*/ 568866 h 1838547"/>
                  <a:gd name="connsiteX25" fmla="*/ 2970905 w 3049295"/>
                  <a:gd name="connsiteY25" fmla="*/ 678456 h 1838547"/>
                  <a:gd name="connsiteX26" fmla="*/ 2879580 w 3049295"/>
                  <a:gd name="connsiteY26" fmla="*/ 809068 h 1838547"/>
                  <a:gd name="connsiteX27" fmla="*/ 2670394 w 3049295"/>
                  <a:gd name="connsiteY27" fmla="*/ 1117506 h 1838547"/>
                  <a:gd name="connsiteX28" fmla="*/ 2459829 w 3049295"/>
                  <a:gd name="connsiteY28" fmla="*/ 1490044 h 1838547"/>
                  <a:gd name="connsiteX29" fmla="*/ 2455004 w 3049295"/>
                  <a:gd name="connsiteY29" fmla="*/ 1502795 h 1838547"/>
                  <a:gd name="connsiteX0" fmla="*/ 2449188 w 3043479"/>
                  <a:gd name="connsiteY0" fmla="*/ 1502795 h 1838547"/>
                  <a:gd name="connsiteX1" fmla="*/ 2335118 w 3043479"/>
                  <a:gd name="connsiteY1" fmla="*/ 1713704 h 1838547"/>
                  <a:gd name="connsiteX2" fmla="*/ 2261024 w 3043479"/>
                  <a:gd name="connsiteY2" fmla="*/ 1819504 h 1838547"/>
                  <a:gd name="connsiteX3" fmla="*/ 2143508 w 3043479"/>
                  <a:gd name="connsiteY3" fmla="*/ 1836735 h 1838547"/>
                  <a:gd name="connsiteX4" fmla="*/ 4257 w 3043479"/>
                  <a:gd name="connsiteY4" fmla="*/ 1836735 h 1838547"/>
                  <a:gd name="connsiteX5" fmla="*/ 2488 w 3043479"/>
                  <a:gd name="connsiteY5" fmla="*/ 255454 h 1838547"/>
                  <a:gd name="connsiteX6" fmla="*/ 115400 w 3043479"/>
                  <a:gd name="connsiteY6" fmla="*/ 200119 h 1838547"/>
                  <a:gd name="connsiteX7" fmla="*/ 263244 w 3043479"/>
                  <a:gd name="connsiteY7" fmla="*/ 279727 h 1838547"/>
                  <a:gd name="connsiteX8" fmla="*/ 313559 w 3043479"/>
                  <a:gd name="connsiteY8" fmla="*/ 340381 h 1838547"/>
                  <a:gd name="connsiteX9" fmla="*/ 426250 w 3043479"/>
                  <a:gd name="connsiteY9" fmla="*/ 477541 h 1838547"/>
                  <a:gd name="connsiteX10" fmla="*/ 443137 w 3043479"/>
                  <a:gd name="connsiteY10" fmla="*/ 548878 h 1838547"/>
                  <a:gd name="connsiteX11" fmla="*/ 501378 w 3043479"/>
                  <a:gd name="connsiteY11" fmla="*/ 583340 h 1838547"/>
                  <a:gd name="connsiteX12" fmla="*/ 599596 w 3043479"/>
                  <a:gd name="connsiteY12" fmla="*/ 640203 h 1838547"/>
                  <a:gd name="connsiteX13" fmla="*/ 1001771 w 3043479"/>
                  <a:gd name="connsiteY13" fmla="*/ 834915 h 1838547"/>
                  <a:gd name="connsiteX14" fmla="*/ 1348807 w 3043479"/>
                  <a:gd name="connsiteY14" fmla="*/ 916591 h 1838547"/>
                  <a:gd name="connsiteX15" fmla="*/ 1694464 w 3043479"/>
                  <a:gd name="connsiteY15" fmla="*/ 954499 h 1838547"/>
                  <a:gd name="connsiteX16" fmla="*/ 1787167 w 3043479"/>
                  <a:gd name="connsiteY16" fmla="*/ 917969 h 1838547"/>
                  <a:gd name="connsiteX17" fmla="*/ 1929152 w 3043479"/>
                  <a:gd name="connsiteY17" fmla="*/ 733940 h 1838547"/>
                  <a:gd name="connsiteX18" fmla="*/ 2058730 w 3043479"/>
                  <a:gd name="connsiteY18" fmla="*/ 504421 h 1838547"/>
                  <a:gd name="connsiteX19" fmla="*/ 2276877 w 3043479"/>
                  <a:gd name="connsiteY19" fmla="*/ 47451 h 1838547"/>
                  <a:gd name="connsiteX20" fmla="*/ 2524661 w 3043479"/>
                  <a:gd name="connsiteY20" fmla="*/ 48829 h 1838547"/>
                  <a:gd name="connsiteX21" fmla="*/ 2745220 w 3043479"/>
                  <a:gd name="connsiteY21" fmla="*/ 191159 h 1838547"/>
                  <a:gd name="connsiteX22" fmla="*/ 2910983 w 3043479"/>
                  <a:gd name="connsiteY22" fmla="*/ 373120 h 1838547"/>
                  <a:gd name="connsiteX23" fmla="*/ 2984043 w 3043479"/>
                  <a:gd name="connsiteY23" fmla="*/ 472716 h 1838547"/>
                  <a:gd name="connsiteX24" fmla="*/ 3042629 w 3043479"/>
                  <a:gd name="connsiteY24" fmla="*/ 568866 h 1838547"/>
                  <a:gd name="connsiteX25" fmla="*/ 2965089 w 3043479"/>
                  <a:gd name="connsiteY25" fmla="*/ 678456 h 1838547"/>
                  <a:gd name="connsiteX26" fmla="*/ 2873764 w 3043479"/>
                  <a:gd name="connsiteY26" fmla="*/ 809068 h 1838547"/>
                  <a:gd name="connsiteX27" fmla="*/ 2664578 w 3043479"/>
                  <a:gd name="connsiteY27" fmla="*/ 1117506 h 1838547"/>
                  <a:gd name="connsiteX28" fmla="*/ 2454013 w 3043479"/>
                  <a:gd name="connsiteY28" fmla="*/ 1490044 h 1838547"/>
                  <a:gd name="connsiteX29" fmla="*/ 2449188 w 3043479"/>
                  <a:gd name="connsiteY29" fmla="*/ 1502795 h 1838547"/>
                  <a:gd name="connsiteX0" fmla="*/ 2449188 w 3043479"/>
                  <a:gd name="connsiteY0" fmla="*/ 1502795 h 1838547"/>
                  <a:gd name="connsiteX1" fmla="*/ 2335118 w 3043479"/>
                  <a:gd name="connsiteY1" fmla="*/ 1713704 h 1838547"/>
                  <a:gd name="connsiteX2" fmla="*/ 2261024 w 3043479"/>
                  <a:gd name="connsiteY2" fmla="*/ 1819504 h 1838547"/>
                  <a:gd name="connsiteX3" fmla="*/ 2143508 w 3043479"/>
                  <a:gd name="connsiteY3" fmla="*/ 1836735 h 1838547"/>
                  <a:gd name="connsiteX4" fmla="*/ 4257 w 3043479"/>
                  <a:gd name="connsiteY4" fmla="*/ 1836735 h 1838547"/>
                  <a:gd name="connsiteX5" fmla="*/ 2488 w 3043479"/>
                  <a:gd name="connsiteY5" fmla="*/ 255454 h 1838547"/>
                  <a:gd name="connsiteX6" fmla="*/ 115400 w 3043479"/>
                  <a:gd name="connsiteY6" fmla="*/ 200119 h 1838547"/>
                  <a:gd name="connsiteX7" fmla="*/ 263244 w 3043479"/>
                  <a:gd name="connsiteY7" fmla="*/ 279727 h 1838547"/>
                  <a:gd name="connsiteX8" fmla="*/ 313559 w 3043479"/>
                  <a:gd name="connsiteY8" fmla="*/ 340381 h 1838547"/>
                  <a:gd name="connsiteX9" fmla="*/ 426250 w 3043479"/>
                  <a:gd name="connsiteY9" fmla="*/ 477541 h 1838547"/>
                  <a:gd name="connsiteX10" fmla="*/ 443137 w 3043479"/>
                  <a:gd name="connsiteY10" fmla="*/ 548878 h 1838547"/>
                  <a:gd name="connsiteX11" fmla="*/ 501378 w 3043479"/>
                  <a:gd name="connsiteY11" fmla="*/ 583340 h 1838547"/>
                  <a:gd name="connsiteX12" fmla="*/ 599596 w 3043479"/>
                  <a:gd name="connsiteY12" fmla="*/ 640203 h 1838547"/>
                  <a:gd name="connsiteX13" fmla="*/ 1001771 w 3043479"/>
                  <a:gd name="connsiteY13" fmla="*/ 834915 h 1838547"/>
                  <a:gd name="connsiteX14" fmla="*/ 1348807 w 3043479"/>
                  <a:gd name="connsiteY14" fmla="*/ 916591 h 1838547"/>
                  <a:gd name="connsiteX15" fmla="*/ 1694464 w 3043479"/>
                  <a:gd name="connsiteY15" fmla="*/ 954499 h 1838547"/>
                  <a:gd name="connsiteX16" fmla="*/ 1787167 w 3043479"/>
                  <a:gd name="connsiteY16" fmla="*/ 917969 h 1838547"/>
                  <a:gd name="connsiteX17" fmla="*/ 1929152 w 3043479"/>
                  <a:gd name="connsiteY17" fmla="*/ 733940 h 1838547"/>
                  <a:gd name="connsiteX18" fmla="*/ 2058730 w 3043479"/>
                  <a:gd name="connsiteY18" fmla="*/ 504421 h 1838547"/>
                  <a:gd name="connsiteX19" fmla="*/ 2276877 w 3043479"/>
                  <a:gd name="connsiteY19" fmla="*/ 47451 h 1838547"/>
                  <a:gd name="connsiteX20" fmla="*/ 2524661 w 3043479"/>
                  <a:gd name="connsiteY20" fmla="*/ 48829 h 1838547"/>
                  <a:gd name="connsiteX21" fmla="*/ 2745220 w 3043479"/>
                  <a:gd name="connsiteY21" fmla="*/ 191159 h 1838547"/>
                  <a:gd name="connsiteX22" fmla="*/ 2910983 w 3043479"/>
                  <a:gd name="connsiteY22" fmla="*/ 373120 h 1838547"/>
                  <a:gd name="connsiteX23" fmla="*/ 2984043 w 3043479"/>
                  <a:gd name="connsiteY23" fmla="*/ 472716 h 1838547"/>
                  <a:gd name="connsiteX24" fmla="*/ 3042629 w 3043479"/>
                  <a:gd name="connsiteY24" fmla="*/ 568866 h 1838547"/>
                  <a:gd name="connsiteX25" fmla="*/ 2965089 w 3043479"/>
                  <a:gd name="connsiteY25" fmla="*/ 678456 h 1838547"/>
                  <a:gd name="connsiteX26" fmla="*/ 2873764 w 3043479"/>
                  <a:gd name="connsiteY26" fmla="*/ 809068 h 1838547"/>
                  <a:gd name="connsiteX27" fmla="*/ 2664578 w 3043479"/>
                  <a:gd name="connsiteY27" fmla="*/ 1117506 h 1838547"/>
                  <a:gd name="connsiteX28" fmla="*/ 2454013 w 3043479"/>
                  <a:gd name="connsiteY28" fmla="*/ 1490044 h 1838547"/>
                  <a:gd name="connsiteX29" fmla="*/ 2449188 w 3043479"/>
                  <a:gd name="connsiteY29" fmla="*/ 1502795 h 1838547"/>
                  <a:gd name="connsiteX0" fmla="*/ 2455003 w 3049294"/>
                  <a:gd name="connsiteY0" fmla="*/ 1502795 h 1838547"/>
                  <a:gd name="connsiteX1" fmla="*/ 2340933 w 3049294"/>
                  <a:gd name="connsiteY1" fmla="*/ 1713704 h 1838547"/>
                  <a:gd name="connsiteX2" fmla="*/ 2266839 w 3049294"/>
                  <a:gd name="connsiteY2" fmla="*/ 1819504 h 1838547"/>
                  <a:gd name="connsiteX3" fmla="*/ 2149323 w 3049294"/>
                  <a:gd name="connsiteY3" fmla="*/ 1836735 h 1838547"/>
                  <a:gd name="connsiteX4" fmla="*/ 10072 w 3049294"/>
                  <a:gd name="connsiteY4" fmla="*/ 1836735 h 1838547"/>
                  <a:gd name="connsiteX5" fmla="*/ 1091 w 3049294"/>
                  <a:gd name="connsiteY5" fmla="*/ 147270 h 1838547"/>
                  <a:gd name="connsiteX6" fmla="*/ 121215 w 3049294"/>
                  <a:gd name="connsiteY6" fmla="*/ 200119 h 1838547"/>
                  <a:gd name="connsiteX7" fmla="*/ 269059 w 3049294"/>
                  <a:gd name="connsiteY7" fmla="*/ 279727 h 1838547"/>
                  <a:gd name="connsiteX8" fmla="*/ 319374 w 3049294"/>
                  <a:gd name="connsiteY8" fmla="*/ 340381 h 1838547"/>
                  <a:gd name="connsiteX9" fmla="*/ 432065 w 3049294"/>
                  <a:gd name="connsiteY9" fmla="*/ 477541 h 1838547"/>
                  <a:gd name="connsiteX10" fmla="*/ 448952 w 3049294"/>
                  <a:gd name="connsiteY10" fmla="*/ 548878 h 1838547"/>
                  <a:gd name="connsiteX11" fmla="*/ 507193 w 3049294"/>
                  <a:gd name="connsiteY11" fmla="*/ 583340 h 1838547"/>
                  <a:gd name="connsiteX12" fmla="*/ 605411 w 3049294"/>
                  <a:gd name="connsiteY12" fmla="*/ 640203 h 1838547"/>
                  <a:gd name="connsiteX13" fmla="*/ 1007586 w 3049294"/>
                  <a:gd name="connsiteY13" fmla="*/ 834915 h 1838547"/>
                  <a:gd name="connsiteX14" fmla="*/ 1354622 w 3049294"/>
                  <a:gd name="connsiteY14" fmla="*/ 916591 h 1838547"/>
                  <a:gd name="connsiteX15" fmla="*/ 1700279 w 3049294"/>
                  <a:gd name="connsiteY15" fmla="*/ 954499 h 1838547"/>
                  <a:gd name="connsiteX16" fmla="*/ 1792982 w 3049294"/>
                  <a:gd name="connsiteY16" fmla="*/ 917969 h 1838547"/>
                  <a:gd name="connsiteX17" fmla="*/ 1934967 w 3049294"/>
                  <a:gd name="connsiteY17" fmla="*/ 733940 h 1838547"/>
                  <a:gd name="connsiteX18" fmla="*/ 2064545 w 3049294"/>
                  <a:gd name="connsiteY18" fmla="*/ 504421 h 1838547"/>
                  <a:gd name="connsiteX19" fmla="*/ 2282692 w 3049294"/>
                  <a:gd name="connsiteY19" fmla="*/ 47451 h 1838547"/>
                  <a:gd name="connsiteX20" fmla="*/ 2530476 w 3049294"/>
                  <a:gd name="connsiteY20" fmla="*/ 48829 h 1838547"/>
                  <a:gd name="connsiteX21" fmla="*/ 2751035 w 3049294"/>
                  <a:gd name="connsiteY21" fmla="*/ 191159 h 1838547"/>
                  <a:gd name="connsiteX22" fmla="*/ 2916798 w 3049294"/>
                  <a:gd name="connsiteY22" fmla="*/ 373120 h 1838547"/>
                  <a:gd name="connsiteX23" fmla="*/ 2989858 w 3049294"/>
                  <a:gd name="connsiteY23" fmla="*/ 472716 h 1838547"/>
                  <a:gd name="connsiteX24" fmla="*/ 3048444 w 3049294"/>
                  <a:gd name="connsiteY24" fmla="*/ 568866 h 1838547"/>
                  <a:gd name="connsiteX25" fmla="*/ 2970904 w 3049294"/>
                  <a:gd name="connsiteY25" fmla="*/ 678456 h 1838547"/>
                  <a:gd name="connsiteX26" fmla="*/ 2879579 w 3049294"/>
                  <a:gd name="connsiteY26" fmla="*/ 809068 h 1838547"/>
                  <a:gd name="connsiteX27" fmla="*/ 2670393 w 3049294"/>
                  <a:gd name="connsiteY27" fmla="*/ 1117506 h 1838547"/>
                  <a:gd name="connsiteX28" fmla="*/ 2459828 w 3049294"/>
                  <a:gd name="connsiteY28" fmla="*/ 1490044 h 1838547"/>
                  <a:gd name="connsiteX29" fmla="*/ 2455003 w 3049294"/>
                  <a:gd name="connsiteY29" fmla="*/ 1502795 h 1838547"/>
                  <a:gd name="connsiteX0" fmla="*/ 2455003 w 3049294"/>
                  <a:gd name="connsiteY0" fmla="*/ 1502795 h 1838547"/>
                  <a:gd name="connsiteX1" fmla="*/ 2340933 w 3049294"/>
                  <a:gd name="connsiteY1" fmla="*/ 1713704 h 1838547"/>
                  <a:gd name="connsiteX2" fmla="*/ 2266839 w 3049294"/>
                  <a:gd name="connsiteY2" fmla="*/ 1819504 h 1838547"/>
                  <a:gd name="connsiteX3" fmla="*/ 2149323 w 3049294"/>
                  <a:gd name="connsiteY3" fmla="*/ 1836735 h 1838547"/>
                  <a:gd name="connsiteX4" fmla="*/ 10072 w 3049294"/>
                  <a:gd name="connsiteY4" fmla="*/ 1836735 h 1838547"/>
                  <a:gd name="connsiteX5" fmla="*/ 1091 w 3049294"/>
                  <a:gd name="connsiteY5" fmla="*/ 147270 h 1838547"/>
                  <a:gd name="connsiteX6" fmla="*/ 121215 w 3049294"/>
                  <a:gd name="connsiteY6" fmla="*/ 200119 h 1838547"/>
                  <a:gd name="connsiteX7" fmla="*/ 269059 w 3049294"/>
                  <a:gd name="connsiteY7" fmla="*/ 279727 h 1838547"/>
                  <a:gd name="connsiteX8" fmla="*/ 319374 w 3049294"/>
                  <a:gd name="connsiteY8" fmla="*/ 340381 h 1838547"/>
                  <a:gd name="connsiteX9" fmla="*/ 432065 w 3049294"/>
                  <a:gd name="connsiteY9" fmla="*/ 477541 h 1838547"/>
                  <a:gd name="connsiteX10" fmla="*/ 448952 w 3049294"/>
                  <a:gd name="connsiteY10" fmla="*/ 548878 h 1838547"/>
                  <a:gd name="connsiteX11" fmla="*/ 507193 w 3049294"/>
                  <a:gd name="connsiteY11" fmla="*/ 583340 h 1838547"/>
                  <a:gd name="connsiteX12" fmla="*/ 605411 w 3049294"/>
                  <a:gd name="connsiteY12" fmla="*/ 640203 h 1838547"/>
                  <a:gd name="connsiteX13" fmla="*/ 1007586 w 3049294"/>
                  <a:gd name="connsiteY13" fmla="*/ 834915 h 1838547"/>
                  <a:gd name="connsiteX14" fmla="*/ 1354622 w 3049294"/>
                  <a:gd name="connsiteY14" fmla="*/ 916591 h 1838547"/>
                  <a:gd name="connsiteX15" fmla="*/ 1700279 w 3049294"/>
                  <a:gd name="connsiteY15" fmla="*/ 954499 h 1838547"/>
                  <a:gd name="connsiteX16" fmla="*/ 1792982 w 3049294"/>
                  <a:gd name="connsiteY16" fmla="*/ 917969 h 1838547"/>
                  <a:gd name="connsiteX17" fmla="*/ 1934967 w 3049294"/>
                  <a:gd name="connsiteY17" fmla="*/ 733940 h 1838547"/>
                  <a:gd name="connsiteX18" fmla="*/ 2064545 w 3049294"/>
                  <a:gd name="connsiteY18" fmla="*/ 504421 h 1838547"/>
                  <a:gd name="connsiteX19" fmla="*/ 2282692 w 3049294"/>
                  <a:gd name="connsiteY19" fmla="*/ 47451 h 1838547"/>
                  <a:gd name="connsiteX20" fmla="*/ 2530476 w 3049294"/>
                  <a:gd name="connsiteY20" fmla="*/ 48829 h 1838547"/>
                  <a:gd name="connsiteX21" fmla="*/ 2751035 w 3049294"/>
                  <a:gd name="connsiteY21" fmla="*/ 191159 h 1838547"/>
                  <a:gd name="connsiteX22" fmla="*/ 2916798 w 3049294"/>
                  <a:gd name="connsiteY22" fmla="*/ 373120 h 1838547"/>
                  <a:gd name="connsiteX23" fmla="*/ 2989858 w 3049294"/>
                  <a:gd name="connsiteY23" fmla="*/ 472716 h 1838547"/>
                  <a:gd name="connsiteX24" fmla="*/ 3048444 w 3049294"/>
                  <a:gd name="connsiteY24" fmla="*/ 568866 h 1838547"/>
                  <a:gd name="connsiteX25" fmla="*/ 2970904 w 3049294"/>
                  <a:gd name="connsiteY25" fmla="*/ 678456 h 1838547"/>
                  <a:gd name="connsiteX26" fmla="*/ 2879579 w 3049294"/>
                  <a:gd name="connsiteY26" fmla="*/ 809068 h 1838547"/>
                  <a:gd name="connsiteX27" fmla="*/ 2670393 w 3049294"/>
                  <a:gd name="connsiteY27" fmla="*/ 1117506 h 1838547"/>
                  <a:gd name="connsiteX28" fmla="*/ 2459828 w 3049294"/>
                  <a:gd name="connsiteY28" fmla="*/ 1490044 h 1838547"/>
                  <a:gd name="connsiteX29" fmla="*/ 2455003 w 3049294"/>
                  <a:gd name="connsiteY29" fmla="*/ 1502795 h 1838547"/>
                  <a:gd name="connsiteX0" fmla="*/ 2455003 w 3049294"/>
                  <a:gd name="connsiteY0" fmla="*/ 1502795 h 1838547"/>
                  <a:gd name="connsiteX1" fmla="*/ 2340933 w 3049294"/>
                  <a:gd name="connsiteY1" fmla="*/ 1713704 h 1838547"/>
                  <a:gd name="connsiteX2" fmla="*/ 2266839 w 3049294"/>
                  <a:gd name="connsiteY2" fmla="*/ 1819504 h 1838547"/>
                  <a:gd name="connsiteX3" fmla="*/ 2149323 w 3049294"/>
                  <a:gd name="connsiteY3" fmla="*/ 1836735 h 1838547"/>
                  <a:gd name="connsiteX4" fmla="*/ 10072 w 3049294"/>
                  <a:gd name="connsiteY4" fmla="*/ 1836735 h 1838547"/>
                  <a:gd name="connsiteX5" fmla="*/ 1091 w 3049294"/>
                  <a:gd name="connsiteY5" fmla="*/ 147270 h 1838547"/>
                  <a:gd name="connsiteX6" fmla="*/ 121215 w 3049294"/>
                  <a:gd name="connsiteY6" fmla="*/ 200119 h 1838547"/>
                  <a:gd name="connsiteX7" fmla="*/ 319374 w 3049294"/>
                  <a:gd name="connsiteY7" fmla="*/ 340381 h 1838547"/>
                  <a:gd name="connsiteX8" fmla="*/ 432065 w 3049294"/>
                  <a:gd name="connsiteY8" fmla="*/ 477541 h 1838547"/>
                  <a:gd name="connsiteX9" fmla="*/ 448952 w 3049294"/>
                  <a:gd name="connsiteY9" fmla="*/ 548878 h 1838547"/>
                  <a:gd name="connsiteX10" fmla="*/ 507193 w 3049294"/>
                  <a:gd name="connsiteY10" fmla="*/ 583340 h 1838547"/>
                  <a:gd name="connsiteX11" fmla="*/ 605411 w 3049294"/>
                  <a:gd name="connsiteY11" fmla="*/ 640203 h 1838547"/>
                  <a:gd name="connsiteX12" fmla="*/ 1007586 w 3049294"/>
                  <a:gd name="connsiteY12" fmla="*/ 834915 h 1838547"/>
                  <a:gd name="connsiteX13" fmla="*/ 1354622 w 3049294"/>
                  <a:gd name="connsiteY13" fmla="*/ 916591 h 1838547"/>
                  <a:gd name="connsiteX14" fmla="*/ 1700279 w 3049294"/>
                  <a:gd name="connsiteY14" fmla="*/ 954499 h 1838547"/>
                  <a:gd name="connsiteX15" fmla="*/ 1792982 w 3049294"/>
                  <a:gd name="connsiteY15" fmla="*/ 917969 h 1838547"/>
                  <a:gd name="connsiteX16" fmla="*/ 1934967 w 3049294"/>
                  <a:gd name="connsiteY16" fmla="*/ 733940 h 1838547"/>
                  <a:gd name="connsiteX17" fmla="*/ 2064545 w 3049294"/>
                  <a:gd name="connsiteY17" fmla="*/ 504421 h 1838547"/>
                  <a:gd name="connsiteX18" fmla="*/ 2282692 w 3049294"/>
                  <a:gd name="connsiteY18" fmla="*/ 47451 h 1838547"/>
                  <a:gd name="connsiteX19" fmla="*/ 2530476 w 3049294"/>
                  <a:gd name="connsiteY19" fmla="*/ 48829 h 1838547"/>
                  <a:gd name="connsiteX20" fmla="*/ 2751035 w 3049294"/>
                  <a:gd name="connsiteY20" fmla="*/ 191159 h 1838547"/>
                  <a:gd name="connsiteX21" fmla="*/ 2916798 w 3049294"/>
                  <a:gd name="connsiteY21" fmla="*/ 373120 h 1838547"/>
                  <a:gd name="connsiteX22" fmla="*/ 2989858 w 3049294"/>
                  <a:gd name="connsiteY22" fmla="*/ 472716 h 1838547"/>
                  <a:gd name="connsiteX23" fmla="*/ 3048444 w 3049294"/>
                  <a:gd name="connsiteY23" fmla="*/ 568866 h 1838547"/>
                  <a:gd name="connsiteX24" fmla="*/ 2970904 w 3049294"/>
                  <a:gd name="connsiteY24" fmla="*/ 678456 h 1838547"/>
                  <a:gd name="connsiteX25" fmla="*/ 2879579 w 3049294"/>
                  <a:gd name="connsiteY25" fmla="*/ 809068 h 1838547"/>
                  <a:gd name="connsiteX26" fmla="*/ 2670393 w 3049294"/>
                  <a:gd name="connsiteY26" fmla="*/ 1117506 h 1838547"/>
                  <a:gd name="connsiteX27" fmla="*/ 2459828 w 3049294"/>
                  <a:gd name="connsiteY27" fmla="*/ 1490044 h 1838547"/>
                  <a:gd name="connsiteX28" fmla="*/ 2455003 w 3049294"/>
                  <a:gd name="connsiteY28" fmla="*/ 1502795 h 1838547"/>
                  <a:gd name="connsiteX0" fmla="*/ 2455003 w 3049294"/>
                  <a:gd name="connsiteY0" fmla="*/ 1502795 h 1838547"/>
                  <a:gd name="connsiteX1" fmla="*/ 2340933 w 3049294"/>
                  <a:gd name="connsiteY1" fmla="*/ 1713704 h 1838547"/>
                  <a:gd name="connsiteX2" fmla="*/ 2266839 w 3049294"/>
                  <a:gd name="connsiteY2" fmla="*/ 1819504 h 1838547"/>
                  <a:gd name="connsiteX3" fmla="*/ 2149323 w 3049294"/>
                  <a:gd name="connsiteY3" fmla="*/ 1836735 h 1838547"/>
                  <a:gd name="connsiteX4" fmla="*/ 10072 w 3049294"/>
                  <a:gd name="connsiteY4" fmla="*/ 1836735 h 1838547"/>
                  <a:gd name="connsiteX5" fmla="*/ 1091 w 3049294"/>
                  <a:gd name="connsiteY5" fmla="*/ 147270 h 1838547"/>
                  <a:gd name="connsiteX6" fmla="*/ 319374 w 3049294"/>
                  <a:gd name="connsiteY6" fmla="*/ 340381 h 1838547"/>
                  <a:gd name="connsiteX7" fmla="*/ 432065 w 3049294"/>
                  <a:gd name="connsiteY7" fmla="*/ 477541 h 1838547"/>
                  <a:gd name="connsiteX8" fmla="*/ 448952 w 3049294"/>
                  <a:gd name="connsiteY8" fmla="*/ 548878 h 1838547"/>
                  <a:gd name="connsiteX9" fmla="*/ 507193 w 3049294"/>
                  <a:gd name="connsiteY9" fmla="*/ 583340 h 1838547"/>
                  <a:gd name="connsiteX10" fmla="*/ 605411 w 3049294"/>
                  <a:gd name="connsiteY10" fmla="*/ 640203 h 1838547"/>
                  <a:gd name="connsiteX11" fmla="*/ 1007586 w 3049294"/>
                  <a:gd name="connsiteY11" fmla="*/ 834915 h 1838547"/>
                  <a:gd name="connsiteX12" fmla="*/ 1354622 w 3049294"/>
                  <a:gd name="connsiteY12" fmla="*/ 916591 h 1838547"/>
                  <a:gd name="connsiteX13" fmla="*/ 1700279 w 3049294"/>
                  <a:gd name="connsiteY13" fmla="*/ 954499 h 1838547"/>
                  <a:gd name="connsiteX14" fmla="*/ 1792982 w 3049294"/>
                  <a:gd name="connsiteY14" fmla="*/ 917969 h 1838547"/>
                  <a:gd name="connsiteX15" fmla="*/ 1934967 w 3049294"/>
                  <a:gd name="connsiteY15" fmla="*/ 733940 h 1838547"/>
                  <a:gd name="connsiteX16" fmla="*/ 2064545 w 3049294"/>
                  <a:gd name="connsiteY16" fmla="*/ 504421 h 1838547"/>
                  <a:gd name="connsiteX17" fmla="*/ 2282692 w 3049294"/>
                  <a:gd name="connsiteY17" fmla="*/ 47451 h 1838547"/>
                  <a:gd name="connsiteX18" fmla="*/ 2530476 w 3049294"/>
                  <a:gd name="connsiteY18" fmla="*/ 48829 h 1838547"/>
                  <a:gd name="connsiteX19" fmla="*/ 2751035 w 3049294"/>
                  <a:gd name="connsiteY19" fmla="*/ 191159 h 1838547"/>
                  <a:gd name="connsiteX20" fmla="*/ 2916798 w 3049294"/>
                  <a:gd name="connsiteY20" fmla="*/ 373120 h 1838547"/>
                  <a:gd name="connsiteX21" fmla="*/ 2989858 w 3049294"/>
                  <a:gd name="connsiteY21" fmla="*/ 472716 h 1838547"/>
                  <a:gd name="connsiteX22" fmla="*/ 3048444 w 3049294"/>
                  <a:gd name="connsiteY22" fmla="*/ 568866 h 1838547"/>
                  <a:gd name="connsiteX23" fmla="*/ 2970904 w 3049294"/>
                  <a:gd name="connsiteY23" fmla="*/ 678456 h 1838547"/>
                  <a:gd name="connsiteX24" fmla="*/ 2879579 w 3049294"/>
                  <a:gd name="connsiteY24" fmla="*/ 809068 h 1838547"/>
                  <a:gd name="connsiteX25" fmla="*/ 2670393 w 3049294"/>
                  <a:gd name="connsiteY25" fmla="*/ 1117506 h 1838547"/>
                  <a:gd name="connsiteX26" fmla="*/ 2459828 w 3049294"/>
                  <a:gd name="connsiteY26" fmla="*/ 1490044 h 1838547"/>
                  <a:gd name="connsiteX27" fmla="*/ 2455003 w 3049294"/>
                  <a:gd name="connsiteY27" fmla="*/ 1502795 h 1838547"/>
                  <a:gd name="connsiteX0" fmla="*/ 2455003 w 3049294"/>
                  <a:gd name="connsiteY0" fmla="*/ 1502795 h 1838547"/>
                  <a:gd name="connsiteX1" fmla="*/ 2340933 w 3049294"/>
                  <a:gd name="connsiteY1" fmla="*/ 1713704 h 1838547"/>
                  <a:gd name="connsiteX2" fmla="*/ 2266839 w 3049294"/>
                  <a:gd name="connsiteY2" fmla="*/ 1819504 h 1838547"/>
                  <a:gd name="connsiteX3" fmla="*/ 2149323 w 3049294"/>
                  <a:gd name="connsiteY3" fmla="*/ 1836735 h 1838547"/>
                  <a:gd name="connsiteX4" fmla="*/ 10072 w 3049294"/>
                  <a:gd name="connsiteY4" fmla="*/ 1836735 h 1838547"/>
                  <a:gd name="connsiteX5" fmla="*/ 1091 w 3049294"/>
                  <a:gd name="connsiteY5" fmla="*/ 147270 h 1838547"/>
                  <a:gd name="connsiteX6" fmla="*/ 319374 w 3049294"/>
                  <a:gd name="connsiteY6" fmla="*/ 340381 h 1838547"/>
                  <a:gd name="connsiteX7" fmla="*/ 432065 w 3049294"/>
                  <a:gd name="connsiteY7" fmla="*/ 477541 h 1838547"/>
                  <a:gd name="connsiteX8" fmla="*/ 448952 w 3049294"/>
                  <a:gd name="connsiteY8" fmla="*/ 548878 h 1838547"/>
                  <a:gd name="connsiteX9" fmla="*/ 507193 w 3049294"/>
                  <a:gd name="connsiteY9" fmla="*/ 583340 h 1838547"/>
                  <a:gd name="connsiteX10" fmla="*/ 605411 w 3049294"/>
                  <a:gd name="connsiteY10" fmla="*/ 640203 h 1838547"/>
                  <a:gd name="connsiteX11" fmla="*/ 1007586 w 3049294"/>
                  <a:gd name="connsiteY11" fmla="*/ 834915 h 1838547"/>
                  <a:gd name="connsiteX12" fmla="*/ 1354622 w 3049294"/>
                  <a:gd name="connsiteY12" fmla="*/ 916591 h 1838547"/>
                  <a:gd name="connsiteX13" fmla="*/ 1700279 w 3049294"/>
                  <a:gd name="connsiteY13" fmla="*/ 954499 h 1838547"/>
                  <a:gd name="connsiteX14" fmla="*/ 1792982 w 3049294"/>
                  <a:gd name="connsiteY14" fmla="*/ 917969 h 1838547"/>
                  <a:gd name="connsiteX15" fmla="*/ 1934967 w 3049294"/>
                  <a:gd name="connsiteY15" fmla="*/ 733940 h 1838547"/>
                  <a:gd name="connsiteX16" fmla="*/ 2064545 w 3049294"/>
                  <a:gd name="connsiteY16" fmla="*/ 504421 h 1838547"/>
                  <a:gd name="connsiteX17" fmla="*/ 2282692 w 3049294"/>
                  <a:gd name="connsiteY17" fmla="*/ 47451 h 1838547"/>
                  <a:gd name="connsiteX18" fmla="*/ 2530476 w 3049294"/>
                  <a:gd name="connsiteY18" fmla="*/ 48829 h 1838547"/>
                  <a:gd name="connsiteX19" fmla="*/ 2751035 w 3049294"/>
                  <a:gd name="connsiteY19" fmla="*/ 191159 h 1838547"/>
                  <a:gd name="connsiteX20" fmla="*/ 2916798 w 3049294"/>
                  <a:gd name="connsiteY20" fmla="*/ 373120 h 1838547"/>
                  <a:gd name="connsiteX21" fmla="*/ 2989858 w 3049294"/>
                  <a:gd name="connsiteY21" fmla="*/ 472716 h 1838547"/>
                  <a:gd name="connsiteX22" fmla="*/ 3048444 w 3049294"/>
                  <a:gd name="connsiteY22" fmla="*/ 568866 h 1838547"/>
                  <a:gd name="connsiteX23" fmla="*/ 2970904 w 3049294"/>
                  <a:gd name="connsiteY23" fmla="*/ 678456 h 1838547"/>
                  <a:gd name="connsiteX24" fmla="*/ 2879579 w 3049294"/>
                  <a:gd name="connsiteY24" fmla="*/ 809068 h 1838547"/>
                  <a:gd name="connsiteX25" fmla="*/ 2670393 w 3049294"/>
                  <a:gd name="connsiteY25" fmla="*/ 1117506 h 1838547"/>
                  <a:gd name="connsiteX26" fmla="*/ 2459828 w 3049294"/>
                  <a:gd name="connsiteY26" fmla="*/ 1490044 h 1838547"/>
                  <a:gd name="connsiteX27" fmla="*/ 2455003 w 3049294"/>
                  <a:gd name="connsiteY27" fmla="*/ 1502795 h 1838547"/>
                  <a:gd name="connsiteX0" fmla="*/ 2455003 w 3049294"/>
                  <a:gd name="connsiteY0" fmla="*/ 1502795 h 1838547"/>
                  <a:gd name="connsiteX1" fmla="*/ 2340933 w 3049294"/>
                  <a:gd name="connsiteY1" fmla="*/ 1713704 h 1838547"/>
                  <a:gd name="connsiteX2" fmla="*/ 2266839 w 3049294"/>
                  <a:gd name="connsiteY2" fmla="*/ 1819504 h 1838547"/>
                  <a:gd name="connsiteX3" fmla="*/ 2149323 w 3049294"/>
                  <a:gd name="connsiteY3" fmla="*/ 1836735 h 1838547"/>
                  <a:gd name="connsiteX4" fmla="*/ 10072 w 3049294"/>
                  <a:gd name="connsiteY4" fmla="*/ 1836735 h 1838547"/>
                  <a:gd name="connsiteX5" fmla="*/ 1091 w 3049294"/>
                  <a:gd name="connsiteY5" fmla="*/ 147270 h 1838547"/>
                  <a:gd name="connsiteX6" fmla="*/ 319374 w 3049294"/>
                  <a:gd name="connsiteY6" fmla="*/ 340381 h 1838547"/>
                  <a:gd name="connsiteX7" fmla="*/ 432065 w 3049294"/>
                  <a:gd name="connsiteY7" fmla="*/ 477541 h 1838547"/>
                  <a:gd name="connsiteX8" fmla="*/ 448952 w 3049294"/>
                  <a:gd name="connsiteY8" fmla="*/ 548878 h 1838547"/>
                  <a:gd name="connsiteX9" fmla="*/ 507193 w 3049294"/>
                  <a:gd name="connsiteY9" fmla="*/ 583340 h 1838547"/>
                  <a:gd name="connsiteX10" fmla="*/ 605411 w 3049294"/>
                  <a:gd name="connsiteY10" fmla="*/ 640203 h 1838547"/>
                  <a:gd name="connsiteX11" fmla="*/ 1007586 w 3049294"/>
                  <a:gd name="connsiteY11" fmla="*/ 834915 h 1838547"/>
                  <a:gd name="connsiteX12" fmla="*/ 1354622 w 3049294"/>
                  <a:gd name="connsiteY12" fmla="*/ 916591 h 1838547"/>
                  <a:gd name="connsiteX13" fmla="*/ 1700279 w 3049294"/>
                  <a:gd name="connsiteY13" fmla="*/ 954499 h 1838547"/>
                  <a:gd name="connsiteX14" fmla="*/ 1792982 w 3049294"/>
                  <a:gd name="connsiteY14" fmla="*/ 917969 h 1838547"/>
                  <a:gd name="connsiteX15" fmla="*/ 1934967 w 3049294"/>
                  <a:gd name="connsiteY15" fmla="*/ 733940 h 1838547"/>
                  <a:gd name="connsiteX16" fmla="*/ 2064545 w 3049294"/>
                  <a:gd name="connsiteY16" fmla="*/ 504421 h 1838547"/>
                  <a:gd name="connsiteX17" fmla="*/ 2282692 w 3049294"/>
                  <a:gd name="connsiteY17" fmla="*/ 47451 h 1838547"/>
                  <a:gd name="connsiteX18" fmla="*/ 2530476 w 3049294"/>
                  <a:gd name="connsiteY18" fmla="*/ 48829 h 1838547"/>
                  <a:gd name="connsiteX19" fmla="*/ 2751035 w 3049294"/>
                  <a:gd name="connsiteY19" fmla="*/ 191159 h 1838547"/>
                  <a:gd name="connsiteX20" fmla="*/ 2916798 w 3049294"/>
                  <a:gd name="connsiteY20" fmla="*/ 373120 h 1838547"/>
                  <a:gd name="connsiteX21" fmla="*/ 2989858 w 3049294"/>
                  <a:gd name="connsiteY21" fmla="*/ 472716 h 1838547"/>
                  <a:gd name="connsiteX22" fmla="*/ 3048444 w 3049294"/>
                  <a:gd name="connsiteY22" fmla="*/ 568866 h 1838547"/>
                  <a:gd name="connsiteX23" fmla="*/ 2970904 w 3049294"/>
                  <a:gd name="connsiteY23" fmla="*/ 678456 h 1838547"/>
                  <a:gd name="connsiteX24" fmla="*/ 2879579 w 3049294"/>
                  <a:gd name="connsiteY24" fmla="*/ 809068 h 1838547"/>
                  <a:gd name="connsiteX25" fmla="*/ 2670393 w 3049294"/>
                  <a:gd name="connsiteY25" fmla="*/ 1117506 h 1838547"/>
                  <a:gd name="connsiteX26" fmla="*/ 2459828 w 3049294"/>
                  <a:gd name="connsiteY26" fmla="*/ 1490044 h 1838547"/>
                  <a:gd name="connsiteX27" fmla="*/ 2455003 w 3049294"/>
                  <a:gd name="connsiteY27" fmla="*/ 1502795 h 1838547"/>
                  <a:gd name="connsiteX0" fmla="*/ 2455003 w 3049294"/>
                  <a:gd name="connsiteY0" fmla="*/ 1502795 h 1960695"/>
                  <a:gd name="connsiteX1" fmla="*/ 2340933 w 3049294"/>
                  <a:gd name="connsiteY1" fmla="*/ 1713704 h 1960695"/>
                  <a:gd name="connsiteX2" fmla="*/ 2266839 w 3049294"/>
                  <a:gd name="connsiteY2" fmla="*/ 1819504 h 1960695"/>
                  <a:gd name="connsiteX3" fmla="*/ 10072 w 3049294"/>
                  <a:gd name="connsiteY3" fmla="*/ 1836735 h 1960695"/>
                  <a:gd name="connsiteX4" fmla="*/ 1091 w 3049294"/>
                  <a:gd name="connsiteY4" fmla="*/ 147270 h 1960695"/>
                  <a:gd name="connsiteX5" fmla="*/ 319374 w 3049294"/>
                  <a:gd name="connsiteY5" fmla="*/ 340381 h 1960695"/>
                  <a:gd name="connsiteX6" fmla="*/ 432065 w 3049294"/>
                  <a:gd name="connsiteY6" fmla="*/ 477541 h 1960695"/>
                  <a:gd name="connsiteX7" fmla="*/ 448952 w 3049294"/>
                  <a:gd name="connsiteY7" fmla="*/ 548878 h 1960695"/>
                  <a:gd name="connsiteX8" fmla="*/ 507193 w 3049294"/>
                  <a:gd name="connsiteY8" fmla="*/ 583340 h 1960695"/>
                  <a:gd name="connsiteX9" fmla="*/ 605411 w 3049294"/>
                  <a:gd name="connsiteY9" fmla="*/ 640203 h 1960695"/>
                  <a:gd name="connsiteX10" fmla="*/ 1007586 w 3049294"/>
                  <a:gd name="connsiteY10" fmla="*/ 834915 h 1960695"/>
                  <a:gd name="connsiteX11" fmla="*/ 1354622 w 3049294"/>
                  <a:gd name="connsiteY11" fmla="*/ 916591 h 1960695"/>
                  <a:gd name="connsiteX12" fmla="*/ 1700279 w 3049294"/>
                  <a:gd name="connsiteY12" fmla="*/ 954499 h 1960695"/>
                  <a:gd name="connsiteX13" fmla="*/ 1792982 w 3049294"/>
                  <a:gd name="connsiteY13" fmla="*/ 917969 h 1960695"/>
                  <a:gd name="connsiteX14" fmla="*/ 1934967 w 3049294"/>
                  <a:gd name="connsiteY14" fmla="*/ 733940 h 1960695"/>
                  <a:gd name="connsiteX15" fmla="*/ 2064545 w 3049294"/>
                  <a:gd name="connsiteY15" fmla="*/ 504421 h 1960695"/>
                  <a:gd name="connsiteX16" fmla="*/ 2282692 w 3049294"/>
                  <a:gd name="connsiteY16" fmla="*/ 47451 h 1960695"/>
                  <a:gd name="connsiteX17" fmla="*/ 2530476 w 3049294"/>
                  <a:gd name="connsiteY17" fmla="*/ 48829 h 1960695"/>
                  <a:gd name="connsiteX18" fmla="*/ 2751035 w 3049294"/>
                  <a:gd name="connsiteY18" fmla="*/ 191159 h 1960695"/>
                  <a:gd name="connsiteX19" fmla="*/ 2916798 w 3049294"/>
                  <a:gd name="connsiteY19" fmla="*/ 373120 h 1960695"/>
                  <a:gd name="connsiteX20" fmla="*/ 2989858 w 3049294"/>
                  <a:gd name="connsiteY20" fmla="*/ 472716 h 1960695"/>
                  <a:gd name="connsiteX21" fmla="*/ 3048444 w 3049294"/>
                  <a:gd name="connsiteY21" fmla="*/ 568866 h 1960695"/>
                  <a:gd name="connsiteX22" fmla="*/ 2970904 w 3049294"/>
                  <a:gd name="connsiteY22" fmla="*/ 678456 h 1960695"/>
                  <a:gd name="connsiteX23" fmla="*/ 2879579 w 3049294"/>
                  <a:gd name="connsiteY23" fmla="*/ 809068 h 1960695"/>
                  <a:gd name="connsiteX24" fmla="*/ 2670393 w 3049294"/>
                  <a:gd name="connsiteY24" fmla="*/ 1117506 h 1960695"/>
                  <a:gd name="connsiteX25" fmla="*/ 2459828 w 3049294"/>
                  <a:gd name="connsiteY25" fmla="*/ 1490044 h 1960695"/>
                  <a:gd name="connsiteX26" fmla="*/ 2455003 w 3049294"/>
                  <a:gd name="connsiteY26" fmla="*/ 1502795 h 1960695"/>
                  <a:gd name="connsiteX0" fmla="*/ 2455003 w 3049294"/>
                  <a:gd name="connsiteY0" fmla="*/ 1502795 h 1842121"/>
                  <a:gd name="connsiteX1" fmla="*/ 2340933 w 3049294"/>
                  <a:gd name="connsiteY1" fmla="*/ 1713704 h 1842121"/>
                  <a:gd name="connsiteX2" fmla="*/ 2266839 w 3049294"/>
                  <a:gd name="connsiteY2" fmla="*/ 1819504 h 1842121"/>
                  <a:gd name="connsiteX3" fmla="*/ 10072 w 3049294"/>
                  <a:gd name="connsiteY3" fmla="*/ 1836735 h 1842121"/>
                  <a:gd name="connsiteX4" fmla="*/ 1091 w 3049294"/>
                  <a:gd name="connsiteY4" fmla="*/ 147270 h 1842121"/>
                  <a:gd name="connsiteX5" fmla="*/ 319374 w 3049294"/>
                  <a:gd name="connsiteY5" fmla="*/ 340381 h 1842121"/>
                  <a:gd name="connsiteX6" fmla="*/ 432065 w 3049294"/>
                  <a:gd name="connsiteY6" fmla="*/ 477541 h 1842121"/>
                  <a:gd name="connsiteX7" fmla="*/ 448952 w 3049294"/>
                  <a:gd name="connsiteY7" fmla="*/ 548878 h 1842121"/>
                  <a:gd name="connsiteX8" fmla="*/ 507193 w 3049294"/>
                  <a:gd name="connsiteY8" fmla="*/ 583340 h 1842121"/>
                  <a:gd name="connsiteX9" fmla="*/ 605411 w 3049294"/>
                  <a:gd name="connsiteY9" fmla="*/ 640203 h 1842121"/>
                  <a:gd name="connsiteX10" fmla="*/ 1007586 w 3049294"/>
                  <a:gd name="connsiteY10" fmla="*/ 834915 h 1842121"/>
                  <a:gd name="connsiteX11" fmla="*/ 1354622 w 3049294"/>
                  <a:gd name="connsiteY11" fmla="*/ 916591 h 1842121"/>
                  <a:gd name="connsiteX12" fmla="*/ 1700279 w 3049294"/>
                  <a:gd name="connsiteY12" fmla="*/ 954499 h 1842121"/>
                  <a:gd name="connsiteX13" fmla="*/ 1792982 w 3049294"/>
                  <a:gd name="connsiteY13" fmla="*/ 917969 h 1842121"/>
                  <a:gd name="connsiteX14" fmla="*/ 1934967 w 3049294"/>
                  <a:gd name="connsiteY14" fmla="*/ 733940 h 1842121"/>
                  <a:gd name="connsiteX15" fmla="*/ 2064545 w 3049294"/>
                  <a:gd name="connsiteY15" fmla="*/ 504421 h 1842121"/>
                  <a:gd name="connsiteX16" fmla="*/ 2282692 w 3049294"/>
                  <a:gd name="connsiteY16" fmla="*/ 47451 h 1842121"/>
                  <a:gd name="connsiteX17" fmla="*/ 2530476 w 3049294"/>
                  <a:gd name="connsiteY17" fmla="*/ 48829 h 1842121"/>
                  <a:gd name="connsiteX18" fmla="*/ 2751035 w 3049294"/>
                  <a:gd name="connsiteY18" fmla="*/ 191159 h 1842121"/>
                  <a:gd name="connsiteX19" fmla="*/ 2916798 w 3049294"/>
                  <a:gd name="connsiteY19" fmla="*/ 373120 h 1842121"/>
                  <a:gd name="connsiteX20" fmla="*/ 2989858 w 3049294"/>
                  <a:gd name="connsiteY20" fmla="*/ 472716 h 1842121"/>
                  <a:gd name="connsiteX21" fmla="*/ 3048444 w 3049294"/>
                  <a:gd name="connsiteY21" fmla="*/ 568866 h 1842121"/>
                  <a:gd name="connsiteX22" fmla="*/ 2970904 w 3049294"/>
                  <a:gd name="connsiteY22" fmla="*/ 678456 h 1842121"/>
                  <a:gd name="connsiteX23" fmla="*/ 2879579 w 3049294"/>
                  <a:gd name="connsiteY23" fmla="*/ 809068 h 1842121"/>
                  <a:gd name="connsiteX24" fmla="*/ 2670393 w 3049294"/>
                  <a:gd name="connsiteY24" fmla="*/ 1117506 h 1842121"/>
                  <a:gd name="connsiteX25" fmla="*/ 2459828 w 3049294"/>
                  <a:gd name="connsiteY25" fmla="*/ 1490044 h 1842121"/>
                  <a:gd name="connsiteX26" fmla="*/ 2455003 w 3049294"/>
                  <a:gd name="connsiteY26" fmla="*/ 1502795 h 1842121"/>
                  <a:gd name="connsiteX0" fmla="*/ 2455003 w 3049294"/>
                  <a:gd name="connsiteY0" fmla="*/ 1502795 h 1847492"/>
                  <a:gd name="connsiteX1" fmla="*/ 2340933 w 3049294"/>
                  <a:gd name="connsiteY1" fmla="*/ 1713704 h 1847492"/>
                  <a:gd name="connsiteX2" fmla="*/ 2216354 w 3049294"/>
                  <a:gd name="connsiteY2" fmla="*/ 1833928 h 1847492"/>
                  <a:gd name="connsiteX3" fmla="*/ 10072 w 3049294"/>
                  <a:gd name="connsiteY3" fmla="*/ 1836735 h 1847492"/>
                  <a:gd name="connsiteX4" fmla="*/ 1091 w 3049294"/>
                  <a:gd name="connsiteY4" fmla="*/ 147270 h 1847492"/>
                  <a:gd name="connsiteX5" fmla="*/ 319374 w 3049294"/>
                  <a:gd name="connsiteY5" fmla="*/ 340381 h 1847492"/>
                  <a:gd name="connsiteX6" fmla="*/ 432065 w 3049294"/>
                  <a:gd name="connsiteY6" fmla="*/ 477541 h 1847492"/>
                  <a:gd name="connsiteX7" fmla="*/ 448952 w 3049294"/>
                  <a:gd name="connsiteY7" fmla="*/ 548878 h 1847492"/>
                  <a:gd name="connsiteX8" fmla="*/ 507193 w 3049294"/>
                  <a:gd name="connsiteY8" fmla="*/ 583340 h 1847492"/>
                  <a:gd name="connsiteX9" fmla="*/ 605411 w 3049294"/>
                  <a:gd name="connsiteY9" fmla="*/ 640203 h 1847492"/>
                  <a:gd name="connsiteX10" fmla="*/ 1007586 w 3049294"/>
                  <a:gd name="connsiteY10" fmla="*/ 834915 h 1847492"/>
                  <a:gd name="connsiteX11" fmla="*/ 1354622 w 3049294"/>
                  <a:gd name="connsiteY11" fmla="*/ 916591 h 1847492"/>
                  <a:gd name="connsiteX12" fmla="*/ 1700279 w 3049294"/>
                  <a:gd name="connsiteY12" fmla="*/ 954499 h 1847492"/>
                  <a:gd name="connsiteX13" fmla="*/ 1792982 w 3049294"/>
                  <a:gd name="connsiteY13" fmla="*/ 917969 h 1847492"/>
                  <a:gd name="connsiteX14" fmla="*/ 1934967 w 3049294"/>
                  <a:gd name="connsiteY14" fmla="*/ 733940 h 1847492"/>
                  <a:gd name="connsiteX15" fmla="*/ 2064545 w 3049294"/>
                  <a:gd name="connsiteY15" fmla="*/ 504421 h 1847492"/>
                  <a:gd name="connsiteX16" fmla="*/ 2282692 w 3049294"/>
                  <a:gd name="connsiteY16" fmla="*/ 47451 h 1847492"/>
                  <a:gd name="connsiteX17" fmla="*/ 2530476 w 3049294"/>
                  <a:gd name="connsiteY17" fmla="*/ 48829 h 1847492"/>
                  <a:gd name="connsiteX18" fmla="*/ 2751035 w 3049294"/>
                  <a:gd name="connsiteY18" fmla="*/ 191159 h 1847492"/>
                  <a:gd name="connsiteX19" fmla="*/ 2916798 w 3049294"/>
                  <a:gd name="connsiteY19" fmla="*/ 373120 h 1847492"/>
                  <a:gd name="connsiteX20" fmla="*/ 2989858 w 3049294"/>
                  <a:gd name="connsiteY20" fmla="*/ 472716 h 1847492"/>
                  <a:gd name="connsiteX21" fmla="*/ 3048444 w 3049294"/>
                  <a:gd name="connsiteY21" fmla="*/ 568866 h 1847492"/>
                  <a:gd name="connsiteX22" fmla="*/ 2970904 w 3049294"/>
                  <a:gd name="connsiteY22" fmla="*/ 678456 h 1847492"/>
                  <a:gd name="connsiteX23" fmla="*/ 2879579 w 3049294"/>
                  <a:gd name="connsiteY23" fmla="*/ 809068 h 1847492"/>
                  <a:gd name="connsiteX24" fmla="*/ 2670393 w 3049294"/>
                  <a:gd name="connsiteY24" fmla="*/ 1117506 h 1847492"/>
                  <a:gd name="connsiteX25" fmla="*/ 2459828 w 3049294"/>
                  <a:gd name="connsiteY25" fmla="*/ 1490044 h 1847492"/>
                  <a:gd name="connsiteX26" fmla="*/ 2455003 w 3049294"/>
                  <a:gd name="connsiteY26" fmla="*/ 1502795 h 1847492"/>
                  <a:gd name="connsiteX0" fmla="*/ 2455003 w 3049294"/>
                  <a:gd name="connsiteY0" fmla="*/ 1502795 h 1847492"/>
                  <a:gd name="connsiteX1" fmla="*/ 2340933 w 3049294"/>
                  <a:gd name="connsiteY1" fmla="*/ 1713704 h 1847492"/>
                  <a:gd name="connsiteX2" fmla="*/ 2216354 w 3049294"/>
                  <a:gd name="connsiteY2" fmla="*/ 1833928 h 1847492"/>
                  <a:gd name="connsiteX3" fmla="*/ 10072 w 3049294"/>
                  <a:gd name="connsiteY3" fmla="*/ 1836735 h 1847492"/>
                  <a:gd name="connsiteX4" fmla="*/ 1091 w 3049294"/>
                  <a:gd name="connsiteY4" fmla="*/ 147270 h 1847492"/>
                  <a:gd name="connsiteX5" fmla="*/ 319374 w 3049294"/>
                  <a:gd name="connsiteY5" fmla="*/ 340381 h 1847492"/>
                  <a:gd name="connsiteX6" fmla="*/ 432065 w 3049294"/>
                  <a:gd name="connsiteY6" fmla="*/ 477541 h 1847492"/>
                  <a:gd name="connsiteX7" fmla="*/ 448952 w 3049294"/>
                  <a:gd name="connsiteY7" fmla="*/ 548878 h 1847492"/>
                  <a:gd name="connsiteX8" fmla="*/ 507193 w 3049294"/>
                  <a:gd name="connsiteY8" fmla="*/ 583340 h 1847492"/>
                  <a:gd name="connsiteX9" fmla="*/ 605411 w 3049294"/>
                  <a:gd name="connsiteY9" fmla="*/ 640203 h 1847492"/>
                  <a:gd name="connsiteX10" fmla="*/ 1007586 w 3049294"/>
                  <a:gd name="connsiteY10" fmla="*/ 834915 h 1847492"/>
                  <a:gd name="connsiteX11" fmla="*/ 1354622 w 3049294"/>
                  <a:gd name="connsiteY11" fmla="*/ 916591 h 1847492"/>
                  <a:gd name="connsiteX12" fmla="*/ 1700279 w 3049294"/>
                  <a:gd name="connsiteY12" fmla="*/ 954499 h 1847492"/>
                  <a:gd name="connsiteX13" fmla="*/ 1792982 w 3049294"/>
                  <a:gd name="connsiteY13" fmla="*/ 917969 h 1847492"/>
                  <a:gd name="connsiteX14" fmla="*/ 1934967 w 3049294"/>
                  <a:gd name="connsiteY14" fmla="*/ 733940 h 1847492"/>
                  <a:gd name="connsiteX15" fmla="*/ 2064545 w 3049294"/>
                  <a:gd name="connsiteY15" fmla="*/ 504421 h 1847492"/>
                  <a:gd name="connsiteX16" fmla="*/ 2282692 w 3049294"/>
                  <a:gd name="connsiteY16" fmla="*/ 47451 h 1847492"/>
                  <a:gd name="connsiteX17" fmla="*/ 2530476 w 3049294"/>
                  <a:gd name="connsiteY17" fmla="*/ 48829 h 1847492"/>
                  <a:gd name="connsiteX18" fmla="*/ 2751035 w 3049294"/>
                  <a:gd name="connsiteY18" fmla="*/ 191159 h 1847492"/>
                  <a:gd name="connsiteX19" fmla="*/ 2916798 w 3049294"/>
                  <a:gd name="connsiteY19" fmla="*/ 373120 h 1847492"/>
                  <a:gd name="connsiteX20" fmla="*/ 2989858 w 3049294"/>
                  <a:gd name="connsiteY20" fmla="*/ 472716 h 1847492"/>
                  <a:gd name="connsiteX21" fmla="*/ 3048444 w 3049294"/>
                  <a:gd name="connsiteY21" fmla="*/ 568866 h 1847492"/>
                  <a:gd name="connsiteX22" fmla="*/ 2970904 w 3049294"/>
                  <a:gd name="connsiteY22" fmla="*/ 678456 h 1847492"/>
                  <a:gd name="connsiteX23" fmla="*/ 2879579 w 3049294"/>
                  <a:gd name="connsiteY23" fmla="*/ 809068 h 1847492"/>
                  <a:gd name="connsiteX24" fmla="*/ 2670393 w 3049294"/>
                  <a:gd name="connsiteY24" fmla="*/ 1117506 h 1847492"/>
                  <a:gd name="connsiteX25" fmla="*/ 2459828 w 3049294"/>
                  <a:gd name="connsiteY25" fmla="*/ 1490044 h 1847492"/>
                  <a:gd name="connsiteX26" fmla="*/ 2455003 w 3049294"/>
                  <a:gd name="connsiteY26" fmla="*/ 1502795 h 1847492"/>
                  <a:gd name="connsiteX0" fmla="*/ 2455003 w 3049294"/>
                  <a:gd name="connsiteY0" fmla="*/ 1502795 h 1847492"/>
                  <a:gd name="connsiteX1" fmla="*/ 2216354 w 3049294"/>
                  <a:gd name="connsiteY1" fmla="*/ 1833928 h 1847492"/>
                  <a:gd name="connsiteX2" fmla="*/ 10072 w 3049294"/>
                  <a:gd name="connsiteY2" fmla="*/ 1836735 h 1847492"/>
                  <a:gd name="connsiteX3" fmla="*/ 1091 w 3049294"/>
                  <a:gd name="connsiteY3" fmla="*/ 147270 h 1847492"/>
                  <a:gd name="connsiteX4" fmla="*/ 319374 w 3049294"/>
                  <a:gd name="connsiteY4" fmla="*/ 340381 h 1847492"/>
                  <a:gd name="connsiteX5" fmla="*/ 432065 w 3049294"/>
                  <a:gd name="connsiteY5" fmla="*/ 477541 h 1847492"/>
                  <a:gd name="connsiteX6" fmla="*/ 448952 w 3049294"/>
                  <a:gd name="connsiteY6" fmla="*/ 548878 h 1847492"/>
                  <a:gd name="connsiteX7" fmla="*/ 507193 w 3049294"/>
                  <a:gd name="connsiteY7" fmla="*/ 583340 h 1847492"/>
                  <a:gd name="connsiteX8" fmla="*/ 605411 w 3049294"/>
                  <a:gd name="connsiteY8" fmla="*/ 640203 h 1847492"/>
                  <a:gd name="connsiteX9" fmla="*/ 1007586 w 3049294"/>
                  <a:gd name="connsiteY9" fmla="*/ 834915 h 1847492"/>
                  <a:gd name="connsiteX10" fmla="*/ 1354622 w 3049294"/>
                  <a:gd name="connsiteY10" fmla="*/ 916591 h 1847492"/>
                  <a:gd name="connsiteX11" fmla="*/ 1700279 w 3049294"/>
                  <a:gd name="connsiteY11" fmla="*/ 954499 h 1847492"/>
                  <a:gd name="connsiteX12" fmla="*/ 1792982 w 3049294"/>
                  <a:gd name="connsiteY12" fmla="*/ 917969 h 1847492"/>
                  <a:gd name="connsiteX13" fmla="*/ 1934967 w 3049294"/>
                  <a:gd name="connsiteY13" fmla="*/ 733940 h 1847492"/>
                  <a:gd name="connsiteX14" fmla="*/ 2064545 w 3049294"/>
                  <a:gd name="connsiteY14" fmla="*/ 504421 h 1847492"/>
                  <a:gd name="connsiteX15" fmla="*/ 2282692 w 3049294"/>
                  <a:gd name="connsiteY15" fmla="*/ 47451 h 1847492"/>
                  <a:gd name="connsiteX16" fmla="*/ 2530476 w 3049294"/>
                  <a:gd name="connsiteY16" fmla="*/ 48829 h 1847492"/>
                  <a:gd name="connsiteX17" fmla="*/ 2751035 w 3049294"/>
                  <a:gd name="connsiteY17" fmla="*/ 191159 h 1847492"/>
                  <a:gd name="connsiteX18" fmla="*/ 2916798 w 3049294"/>
                  <a:gd name="connsiteY18" fmla="*/ 373120 h 1847492"/>
                  <a:gd name="connsiteX19" fmla="*/ 2989858 w 3049294"/>
                  <a:gd name="connsiteY19" fmla="*/ 472716 h 1847492"/>
                  <a:gd name="connsiteX20" fmla="*/ 3048444 w 3049294"/>
                  <a:gd name="connsiteY20" fmla="*/ 568866 h 1847492"/>
                  <a:gd name="connsiteX21" fmla="*/ 2970904 w 3049294"/>
                  <a:gd name="connsiteY21" fmla="*/ 678456 h 1847492"/>
                  <a:gd name="connsiteX22" fmla="*/ 2879579 w 3049294"/>
                  <a:gd name="connsiteY22" fmla="*/ 809068 h 1847492"/>
                  <a:gd name="connsiteX23" fmla="*/ 2670393 w 3049294"/>
                  <a:gd name="connsiteY23" fmla="*/ 1117506 h 1847492"/>
                  <a:gd name="connsiteX24" fmla="*/ 2459828 w 3049294"/>
                  <a:gd name="connsiteY24" fmla="*/ 1490044 h 1847492"/>
                  <a:gd name="connsiteX25" fmla="*/ 2455003 w 3049294"/>
                  <a:gd name="connsiteY25" fmla="*/ 1502795 h 1847492"/>
                  <a:gd name="connsiteX0" fmla="*/ 2459828 w 3049294"/>
                  <a:gd name="connsiteY0" fmla="*/ 1490044 h 1847492"/>
                  <a:gd name="connsiteX1" fmla="*/ 2216354 w 3049294"/>
                  <a:gd name="connsiteY1" fmla="*/ 1833928 h 1847492"/>
                  <a:gd name="connsiteX2" fmla="*/ 10072 w 3049294"/>
                  <a:gd name="connsiteY2" fmla="*/ 1836735 h 1847492"/>
                  <a:gd name="connsiteX3" fmla="*/ 1091 w 3049294"/>
                  <a:gd name="connsiteY3" fmla="*/ 147270 h 1847492"/>
                  <a:gd name="connsiteX4" fmla="*/ 319374 w 3049294"/>
                  <a:gd name="connsiteY4" fmla="*/ 340381 h 1847492"/>
                  <a:gd name="connsiteX5" fmla="*/ 432065 w 3049294"/>
                  <a:gd name="connsiteY5" fmla="*/ 477541 h 1847492"/>
                  <a:gd name="connsiteX6" fmla="*/ 448952 w 3049294"/>
                  <a:gd name="connsiteY6" fmla="*/ 548878 h 1847492"/>
                  <a:gd name="connsiteX7" fmla="*/ 507193 w 3049294"/>
                  <a:gd name="connsiteY7" fmla="*/ 583340 h 1847492"/>
                  <a:gd name="connsiteX8" fmla="*/ 605411 w 3049294"/>
                  <a:gd name="connsiteY8" fmla="*/ 640203 h 1847492"/>
                  <a:gd name="connsiteX9" fmla="*/ 1007586 w 3049294"/>
                  <a:gd name="connsiteY9" fmla="*/ 834915 h 1847492"/>
                  <a:gd name="connsiteX10" fmla="*/ 1354622 w 3049294"/>
                  <a:gd name="connsiteY10" fmla="*/ 916591 h 1847492"/>
                  <a:gd name="connsiteX11" fmla="*/ 1700279 w 3049294"/>
                  <a:gd name="connsiteY11" fmla="*/ 954499 h 1847492"/>
                  <a:gd name="connsiteX12" fmla="*/ 1792982 w 3049294"/>
                  <a:gd name="connsiteY12" fmla="*/ 917969 h 1847492"/>
                  <a:gd name="connsiteX13" fmla="*/ 1934967 w 3049294"/>
                  <a:gd name="connsiteY13" fmla="*/ 733940 h 1847492"/>
                  <a:gd name="connsiteX14" fmla="*/ 2064545 w 3049294"/>
                  <a:gd name="connsiteY14" fmla="*/ 504421 h 1847492"/>
                  <a:gd name="connsiteX15" fmla="*/ 2282692 w 3049294"/>
                  <a:gd name="connsiteY15" fmla="*/ 47451 h 1847492"/>
                  <a:gd name="connsiteX16" fmla="*/ 2530476 w 3049294"/>
                  <a:gd name="connsiteY16" fmla="*/ 48829 h 1847492"/>
                  <a:gd name="connsiteX17" fmla="*/ 2751035 w 3049294"/>
                  <a:gd name="connsiteY17" fmla="*/ 191159 h 1847492"/>
                  <a:gd name="connsiteX18" fmla="*/ 2916798 w 3049294"/>
                  <a:gd name="connsiteY18" fmla="*/ 373120 h 1847492"/>
                  <a:gd name="connsiteX19" fmla="*/ 2989858 w 3049294"/>
                  <a:gd name="connsiteY19" fmla="*/ 472716 h 1847492"/>
                  <a:gd name="connsiteX20" fmla="*/ 3048444 w 3049294"/>
                  <a:gd name="connsiteY20" fmla="*/ 568866 h 1847492"/>
                  <a:gd name="connsiteX21" fmla="*/ 2970904 w 3049294"/>
                  <a:gd name="connsiteY21" fmla="*/ 678456 h 1847492"/>
                  <a:gd name="connsiteX22" fmla="*/ 2879579 w 3049294"/>
                  <a:gd name="connsiteY22" fmla="*/ 809068 h 1847492"/>
                  <a:gd name="connsiteX23" fmla="*/ 2670393 w 3049294"/>
                  <a:gd name="connsiteY23" fmla="*/ 1117506 h 1847492"/>
                  <a:gd name="connsiteX24" fmla="*/ 2459828 w 3049294"/>
                  <a:gd name="connsiteY24" fmla="*/ 1490044 h 1847492"/>
                  <a:gd name="connsiteX0" fmla="*/ 2459828 w 3049294"/>
                  <a:gd name="connsiteY0" fmla="*/ 1490044 h 1847492"/>
                  <a:gd name="connsiteX1" fmla="*/ 2209141 w 3049294"/>
                  <a:gd name="connsiteY1" fmla="*/ 1833928 h 1847492"/>
                  <a:gd name="connsiteX2" fmla="*/ 10072 w 3049294"/>
                  <a:gd name="connsiteY2" fmla="*/ 1836735 h 1847492"/>
                  <a:gd name="connsiteX3" fmla="*/ 1091 w 3049294"/>
                  <a:gd name="connsiteY3" fmla="*/ 147270 h 1847492"/>
                  <a:gd name="connsiteX4" fmla="*/ 319374 w 3049294"/>
                  <a:gd name="connsiteY4" fmla="*/ 340381 h 1847492"/>
                  <a:gd name="connsiteX5" fmla="*/ 432065 w 3049294"/>
                  <a:gd name="connsiteY5" fmla="*/ 477541 h 1847492"/>
                  <a:gd name="connsiteX6" fmla="*/ 448952 w 3049294"/>
                  <a:gd name="connsiteY6" fmla="*/ 548878 h 1847492"/>
                  <a:gd name="connsiteX7" fmla="*/ 507193 w 3049294"/>
                  <a:gd name="connsiteY7" fmla="*/ 583340 h 1847492"/>
                  <a:gd name="connsiteX8" fmla="*/ 605411 w 3049294"/>
                  <a:gd name="connsiteY8" fmla="*/ 640203 h 1847492"/>
                  <a:gd name="connsiteX9" fmla="*/ 1007586 w 3049294"/>
                  <a:gd name="connsiteY9" fmla="*/ 834915 h 1847492"/>
                  <a:gd name="connsiteX10" fmla="*/ 1354622 w 3049294"/>
                  <a:gd name="connsiteY10" fmla="*/ 916591 h 1847492"/>
                  <a:gd name="connsiteX11" fmla="*/ 1700279 w 3049294"/>
                  <a:gd name="connsiteY11" fmla="*/ 954499 h 1847492"/>
                  <a:gd name="connsiteX12" fmla="*/ 1792982 w 3049294"/>
                  <a:gd name="connsiteY12" fmla="*/ 917969 h 1847492"/>
                  <a:gd name="connsiteX13" fmla="*/ 1934967 w 3049294"/>
                  <a:gd name="connsiteY13" fmla="*/ 733940 h 1847492"/>
                  <a:gd name="connsiteX14" fmla="*/ 2064545 w 3049294"/>
                  <a:gd name="connsiteY14" fmla="*/ 504421 h 1847492"/>
                  <a:gd name="connsiteX15" fmla="*/ 2282692 w 3049294"/>
                  <a:gd name="connsiteY15" fmla="*/ 47451 h 1847492"/>
                  <a:gd name="connsiteX16" fmla="*/ 2530476 w 3049294"/>
                  <a:gd name="connsiteY16" fmla="*/ 48829 h 1847492"/>
                  <a:gd name="connsiteX17" fmla="*/ 2751035 w 3049294"/>
                  <a:gd name="connsiteY17" fmla="*/ 191159 h 1847492"/>
                  <a:gd name="connsiteX18" fmla="*/ 2916798 w 3049294"/>
                  <a:gd name="connsiteY18" fmla="*/ 373120 h 1847492"/>
                  <a:gd name="connsiteX19" fmla="*/ 2989858 w 3049294"/>
                  <a:gd name="connsiteY19" fmla="*/ 472716 h 1847492"/>
                  <a:gd name="connsiteX20" fmla="*/ 3048444 w 3049294"/>
                  <a:gd name="connsiteY20" fmla="*/ 568866 h 1847492"/>
                  <a:gd name="connsiteX21" fmla="*/ 2970904 w 3049294"/>
                  <a:gd name="connsiteY21" fmla="*/ 678456 h 1847492"/>
                  <a:gd name="connsiteX22" fmla="*/ 2879579 w 3049294"/>
                  <a:gd name="connsiteY22" fmla="*/ 809068 h 1847492"/>
                  <a:gd name="connsiteX23" fmla="*/ 2670393 w 3049294"/>
                  <a:gd name="connsiteY23" fmla="*/ 1117506 h 1847492"/>
                  <a:gd name="connsiteX24" fmla="*/ 2459828 w 3049294"/>
                  <a:gd name="connsiteY24" fmla="*/ 1490044 h 1847492"/>
                  <a:gd name="connsiteX0" fmla="*/ 2459828 w 3049294"/>
                  <a:gd name="connsiteY0" fmla="*/ 1490044 h 1847492"/>
                  <a:gd name="connsiteX1" fmla="*/ 2209141 w 3049294"/>
                  <a:gd name="connsiteY1" fmla="*/ 1833928 h 1847492"/>
                  <a:gd name="connsiteX2" fmla="*/ 10072 w 3049294"/>
                  <a:gd name="connsiteY2" fmla="*/ 1836735 h 1847492"/>
                  <a:gd name="connsiteX3" fmla="*/ 1091 w 3049294"/>
                  <a:gd name="connsiteY3" fmla="*/ 147270 h 1847492"/>
                  <a:gd name="connsiteX4" fmla="*/ 319374 w 3049294"/>
                  <a:gd name="connsiteY4" fmla="*/ 340381 h 1847492"/>
                  <a:gd name="connsiteX5" fmla="*/ 432065 w 3049294"/>
                  <a:gd name="connsiteY5" fmla="*/ 477541 h 1847492"/>
                  <a:gd name="connsiteX6" fmla="*/ 448952 w 3049294"/>
                  <a:gd name="connsiteY6" fmla="*/ 548878 h 1847492"/>
                  <a:gd name="connsiteX7" fmla="*/ 507193 w 3049294"/>
                  <a:gd name="connsiteY7" fmla="*/ 583340 h 1847492"/>
                  <a:gd name="connsiteX8" fmla="*/ 605411 w 3049294"/>
                  <a:gd name="connsiteY8" fmla="*/ 640203 h 1847492"/>
                  <a:gd name="connsiteX9" fmla="*/ 1007586 w 3049294"/>
                  <a:gd name="connsiteY9" fmla="*/ 834915 h 1847492"/>
                  <a:gd name="connsiteX10" fmla="*/ 1354622 w 3049294"/>
                  <a:gd name="connsiteY10" fmla="*/ 916591 h 1847492"/>
                  <a:gd name="connsiteX11" fmla="*/ 1700279 w 3049294"/>
                  <a:gd name="connsiteY11" fmla="*/ 954499 h 1847492"/>
                  <a:gd name="connsiteX12" fmla="*/ 1792982 w 3049294"/>
                  <a:gd name="connsiteY12" fmla="*/ 917969 h 1847492"/>
                  <a:gd name="connsiteX13" fmla="*/ 1934967 w 3049294"/>
                  <a:gd name="connsiteY13" fmla="*/ 733940 h 1847492"/>
                  <a:gd name="connsiteX14" fmla="*/ 2064545 w 3049294"/>
                  <a:gd name="connsiteY14" fmla="*/ 504421 h 1847492"/>
                  <a:gd name="connsiteX15" fmla="*/ 2282692 w 3049294"/>
                  <a:gd name="connsiteY15" fmla="*/ 47451 h 1847492"/>
                  <a:gd name="connsiteX16" fmla="*/ 2530476 w 3049294"/>
                  <a:gd name="connsiteY16" fmla="*/ 48829 h 1847492"/>
                  <a:gd name="connsiteX17" fmla="*/ 2751035 w 3049294"/>
                  <a:gd name="connsiteY17" fmla="*/ 191159 h 1847492"/>
                  <a:gd name="connsiteX18" fmla="*/ 2916798 w 3049294"/>
                  <a:gd name="connsiteY18" fmla="*/ 373120 h 1847492"/>
                  <a:gd name="connsiteX19" fmla="*/ 2989858 w 3049294"/>
                  <a:gd name="connsiteY19" fmla="*/ 472716 h 1847492"/>
                  <a:gd name="connsiteX20" fmla="*/ 3048444 w 3049294"/>
                  <a:gd name="connsiteY20" fmla="*/ 568866 h 1847492"/>
                  <a:gd name="connsiteX21" fmla="*/ 2970904 w 3049294"/>
                  <a:gd name="connsiteY21" fmla="*/ 678456 h 1847492"/>
                  <a:gd name="connsiteX22" fmla="*/ 2879579 w 3049294"/>
                  <a:gd name="connsiteY22" fmla="*/ 809068 h 1847492"/>
                  <a:gd name="connsiteX23" fmla="*/ 2670393 w 3049294"/>
                  <a:gd name="connsiteY23" fmla="*/ 1117506 h 1847492"/>
                  <a:gd name="connsiteX24" fmla="*/ 2459828 w 3049294"/>
                  <a:gd name="connsiteY24" fmla="*/ 1490044 h 18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49294" h="1847492">
                    <a:moveTo>
                      <a:pt x="2459828" y="1490044"/>
                    </a:moveTo>
                    <a:cubicBezTo>
                      <a:pt x="2384155" y="1609448"/>
                      <a:pt x="2285671" y="1754510"/>
                      <a:pt x="2209141" y="1833928"/>
                    </a:cubicBezTo>
                    <a:cubicBezTo>
                      <a:pt x="1820664" y="1854433"/>
                      <a:pt x="863704" y="1848588"/>
                      <a:pt x="10072" y="1836735"/>
                    </a:cubicBezTo>
                    <a:cubicBezTo>
                      <a:pt x="5433" y="1190939"/>
                      <a:pt x="-3009" y="773439"/>
                      <a:pt x="1091" y="147270"/>
                    </a:cubicBezTo>
                    <a:cubicBezTo>
                      <a:pt x="175248" y="186368"/>
                      <a:pt x="247545" y="285336"/>
                      <a:pt x="319374" y="340381"/>
                    </a:cubicBezTo>
                    <a:cubicBezTo>
                      <a:pt x="360384" y="381391"/>
                      <a:pt x="396225" y="431706"/>
                      <a:pt x="432065" y="477541"/>
                    </a:cubicBezTo>
                    <a:cubicBezTo>
                      <a:pt x="448607" y="498563"/>
                      <a:pt x="434822" y="528890"/>
                      <a:pt x="448952" y="548878"/>
                    </a:cubicBezTo>
                    <a:cubicBezTo>
                      <a:pt x="461014" y="565420"/>
                      <a:pt x="489962" y="573346"/>
                      <a:pt x="507193" y="583340"/>
                    </a:cubicBezTo>
                    <a:lnTo>
                      <a:pt x="605411" y="640203"/>
                    </a:lnTo>
                    <a:cubicBezTo>
                      <a:pt x="736368" y="716365"/>
                      <a:pt x="864223" y="784600"/>
                      <a:pt x="1007586" y="834915"/>
                    </a:cubicBezTo>
                    <a:cubicBezTo>
                      <a:pt x="1119933" y="874202"/>
                      <a:pt x="1236761" y="899015"/>
                      <a:pt x="1354622" y="916591"/>
                    </a:cubicBezTo>
                    <a:cubicBezTo>
                      <a:pt x="1468347" y="933477"/>
                      <a:pt x="1588621" y="930376"/>
                      <a:pt x="1700279" y="954499"/>
                    </a:cubicBezTo>
                    <a:cubicBezTo>
                      <a:pt x="1739221" y="962770"/>
                      <a:pt x="1765757" y="937957"/>
                      <a:pt x="1792982" y="917969"/>
                    </a:cubicBezTo>
                    <a:cubicBezTo>
                      <a:pt x="1858805" y="869722"/>
                      <a:pt x="1893957" y="802865"/>
                      <a:pt x="1934967" y="733940"/>
                    </a:cubicBezTo>
                    <a:cubicBezTo>
                      <a:pt x="1980113" y="658468"/>
                      <a:pt x="2023190" y="581961"/>
                      <a:pt x="2064545" y="504421"/>
                    </a:cubicBezTo>
                    <a:cubicBezTo>
                      <a:pt x="2144498" y="355199"/>
                      <a:pt x="2207909" y="199085"/>
                      <a:pt x="2282692" y="47451"/>
                    </a:cubicBezTo>
                    <a:cubicBezTo>
                      <a:pt x="2327493" y="-43874"/>
                      <a:pt x="2460517" y="19536"/>
                      <a:pt x="2530476" y="48829"/>
                    </a:cubicBezTo>
                    <a:cubicBezTo>
                      <a:pt x="2611807" y="82602"/>
                      <a:pt x="2685901" y="132573"/>
                      <a:pt x="2751035" y="191159"/>
                    </a:cubicBezTo>
                    <a:cubicBezTo>
                      <a:pt x="2812378" y="245954"/>
                      <a:pt x="2866483" y="308331"/>
                      <a:pt x="2916798" y="373120"/>
                    </a:cubicBezTo>
                    <a:cubicBezTo>
                      <a:pt x="2941956" y="405859"/>
                      <a:pt x="2966080" y="439288"/>
                      <a:pt x="2989858" y="472716"/>
                    </a:cubicBezTo>
                    <a:cubicBezTo>
                      <a:pt x="3002265" y="489947"/>
                      <a:pt x="3056715" y="547499"/>
                      <a:pt x="3048444" y="568866"/>
                    </a:cubicBezTo>
                    <a:cubicBezTo>
                      <a:pt x="3032592" y="610565"/>
                      <a:pt x="2996062" y="642271"/>
                      <a:pt x="2970904" y="678456"/>
                    </a:cubicBezTo>
                    <a:lnTo>
                      <a:pt x="2879579" y="809068"/>
                    </a:lnTo>
                    <a:cubicBezTo>
                      <a:pt x="2810654" y="912455"/>
                      <a:pt x="2736560" y="1012396"/>
                      <a:pt x="2670393" y="1117506"/>
                    </a:cubicBezTo>
                    <a:cubicBezTo>
                      <a:pt x="2594920" y="1237779"/>
                      <a:pt x="2516691" y="1360121"/>
                      <a:pt x="2459828" y="1490044"/>
                    </a:cubicBezTo>
                    <a:close/>
                  </a:path>
                </a:pathLst>
              </a:custGeom>
              <a:solidFill>
                <a:srgbClr val="000000"/>
              </a:solidFill>
              <a:ln w="3438" cap="flat">
                <a:noFill/>
                <a:prstDash val="solid"/>
                <a:miter/>
              </a:ln>
            </p:spPr>
            <p:txBody>
              <a:bodyPr rtlCol="0" anchor="ctr"/>
              <a:lstStyle/>
              <a:p>
                <a:endParaRPr lang="en-US" dirty="0"/>
              </a:p>
            </p:txBody>
          </p:sp>
          <p:sp>
            <p:nvSpPr>
              <p:cNvPr id="60" name="Freeform: Shape 11">
                <a:extLst>
                  <a:ext uri="{FF2B5EF4-FFF2-40B4-BE49-F238E27FC236}">
                    <a16:creationId xmlns:a16="http://schemas.microsoft.com/office/drawing/2014/main" id="{4307BDD7-40EF-445C-98D5-797D526B6483}"/>
                  </a:ext>
                </a:extLst>
              </p:cNvPr>
              <p:cNvSpPr/>
              <p:nvPr/>
            </p:nvSpPr>
            <p:spPr>
              <a:xfrm>
                <a:off x="7145627" y="3337195"/>
                <a:ext cx="930482" cy="1464649"/>
              </a:xfrm>
              <a:custGeom>
                <a:avLst/>
                <a:gdLst>
                  <a:gd name="connsiteX0" fmla="*/ 897402 w 930482"/>
                  <a:gd name="connsiteY0" fmla="*/ 873838 h 1464648"/>
                  <a:gd name="connsiteX1" fmla="*/ 793671 w 930482"/>
                  <a:gd name="connsiteY1" fmla="*/ 1069240 h 1464648"/>
                  <a:gd name="connsiteX2" fmla="*/ 603439 w 930482"/>
                  <a:gd name="connsiteY2" fmla="*/ 1334255 h 1464648"/>
                  <a:gd name="connsiteX3" fmla="*/ 568632 w 930482"/>
                  <a:gd name="connsiteY3" fmla="*/ 1464867 h 1464648"/>
                  <a:gd name="connsiteX4" fmla="*/ 547954 w 930482"/>
                  <a:gd name="connsiteY4" fmla="*/ 1460043 h 1464648"/>
                  <a:gd name="connsiteX5" fmla="*/ 387015 w 930482"/>
                  <a:gd name="connsiteY5" fmla="*/ 1371130 h 1464648"/>
                  <a:gd name="connsiteX6" fmla="*/ 238827 w 930482"/>
                  <a:gd name="connsiteY6" fmla="*/ 1317369 h 1464648"/>
                  <a:gd name="connsiteX7" fmla="*/ 126136 w 930482"/>
                  <a:gd name="connsiteY7" fmla="*/ 1308753 h 1464648"/>
                  <a:gd name="connsiteX8" fmla="*/ 54109 w 930482"/>
                  <a:gd name="connsiteY8" fmla="*/ 1173661 h 1464648"/>
                  <a:gd name="connsiteX9" fmla="*/ 4 w 930482"/>
                  <a:gd name="connsiteY9" fmla="*/ 913815 h 1464648"/>
                  <a:gd name="connsiteX10" fmla="*/ 23438 w 930482"/>
                  <a:gd name="connsiteY10" fmla="*/ 783892 h 1464648"/>
                  <a:gd name="connsiteX11" fmla="*/ 51697 w 930482"/>
                  <a:gd name="connsiteY11" fmla="*/ 406185 h 1464648"/>
                  <a:gd name="connsiteX12" fmla="*/ 54454 w 930482"/>
                  <a:gd name="connsiteY12" fmla="*/ 396191 h 1464648"/>
                  <a:gd name="connsiteX13" fmla="*/ 99255 w 930482"/>
                  <a:gd name="connsiteY13" fmla="*/ 389987 h 1464648"/>
                  <a:gd name="connsiteX14" fmla="*/ 160943 w 930482"/>
                  <a:gd name="connsiteY14" fmla="*/ 415145 h 1464648"/>
                  <a:gd name="connsiteX15" fmla="*/ 191269 w 930482"/>
                  <a:gd name="connsiteY15" fmla="*/ 492685 h 1464648"/>
                  <a:gd name="connsiteX16" fmla="*/ 206433 w 930482"/>
                  <a:gd name="connsiteY16" fmla="*/ 640873 h 1464648"/>
                  <a:gd name="connsiteX17" fmla="*/ 207122 w 930482"/>
                  <a:gd name="connsiteY17" fmla="*/ 710832 h 1464648"/>
                  <a:gd name="connsiteX18" fmla="*/ 207811 w 930482"/>
                  <a:gd name="connsiteY18" fmla="*/ 774242 h 1464648"/>
                  <a:gd name="connsiteX19" fmla="*/ 246065 w 930482"/>
                  <a:gd name="connsiteY19" fmla="*/ 673612 h 1464648"/>
                  <a:gd name="connsiteX20" fmla="*/ 361513 w 930482"/>
                  <a:gd name="connsiteY20" fmla="*/ 376547 h 1464648"/>
                  <a:gd name="connsiteX21" fmla="*/ 472482 w 930482"/>
                  <a:gd name="connsiteY21" fmla="*/ 93611 h 1464648"/>
                  <a:gd name="connsiteX22" fmla="*/ 522452 w 930482"/>
                  <a:gd name="connsiteY22" fmla="*/ 20207 h 1464648"/>
                  <a:gd name="connsiteX23" fmla="*/ 573457 w 930482"/>
                  <a:gd name="connsiteY23" fmla="*/ 1252 h 1464648"/>
                  <a:gd name="connsiteX24" fmla="*/ 606540 w 930482"/>
                  <a:gd name="connsiteY24" fmla="*/ 119458 h 1464648"/>
                  <a:gd name="connsiteX25" fmla="*/ 578970 w 930482"/>
                  <a:gd name="connsiteY25" fmla="*/ 237319 h 1464648"/>
                  <a:gd name="connsiteX26" fmla="*/ 528656 w 930482"/>
                  <a:gd name="connsiteY26" fmla="*/ 414800 h 1464648"/>
                  <a:gd name="connsiteX27" fmla="*/ 506600 w 930482"/>
                  <a:gd name="connsiteY27" fmla="*/ 586423 h 1464648"/>
                  <a:gd name="connsiteX28" fmla="*/ 518317 w 930482"/>
                  <a:gd name="connsiteY28" fmla="*/ 602275 h 1464648"/>
                  <a:gd name="connsiteX29" fmla="*/ 532102 w 930482"/>
                  <a:gd name="connsiteY29" fmla="*/ 589869 h 1464648"/>
                  <a:gd name="connsiteX30" fmla="*/ 626528 w 930482"/>
                  <a:gd name="connsiteY30" fmla="*/ 480279 h 1464648"/>
                  <a:gd name="connsiteX31" fmla="*/ 718888 w 930482"/>
                  <a:gd name="connsiteY31" fmla="*/ 415145 h 1464648"/>
                  <a:gd name="connsiteX32" fmla="*/ 778852 w 930482"/>
                  <a:gd name="connsiteY32" fmla="*/ 453398 h 1464648"/>
                  <a:gd name="connsiteX33" fmla="*/ 781954 w 930482"/>
                  <a:gd name="connsiteY33" fmla="*/ 508193 h 1464648"/>
                  <a:gd name="connsiteX34" fmla="*/ 761276 w 930482"/>
                  <a:gd name="connsiteY34" fmla="*/ 559887 h 1464648"/>
                  <a:gd name="connsiteX35" fmla="*/ 839850 w 930482"/>
                  <a:gd name="connsiteY35" fmla="*/ 538520 h 1464648"/>
                  <a:gd name="connsiteX36" fmla="*/ 887753 w 930482"/>
                  <a:gd name="connsiteY36" fmla="*/ 610202 h 1464648"/>
                  <a:gd name="connsiteX37" fmla="*/ 870866 w 930482"/>
                  <a:gd name="connsiteY37" fmla="*/ 697736 h 1464648"/>
                  <a:gd name="connsiteX38" fmla="*/ 931520 w 930482"/>
                  <a:gd name="connsiteY38" fmla="*/ 770451 h 1464648"/>
                  <a:gd name="connsiteX39" fmla="*/ 897402 w 930482"/>
                  <a:gd name="connsiteY39" fmla="*/ 873838 h 1464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30482" h="1464648">
                    <a:moveTo>
                      <a:pt x="897402" y="873838"/>
                    </a:moveTo>
                    <a:cubicBezTo>
                      <a:pt x="862595" y="938283"/>
                      <a:pt x="832613" y="1006518"/>
                      <a:pt x="793671" y="1069240"/>
                    </a:cubicBezTo>
                    <a:cubicBezTo>
                      <a:pt x="736119" y="1162633"/>
                      <a:pt x="668572" y="1247065"/>
                      <a:pt x="603439" y="1334255"/>
                    </a:cubicBezTo>
                    <a:cubicBezTo>
                      <a:pt x="584140" y="1360102"/>
                      <a:pt x="595168" y="1453150"/>
                      <a:pt x="568632" y="1464867"/>
                    </a:cubicBezTo>
                    <a:cubicBezTo>
                      <a:pt x="560361" y="1468314"/>
                      <a:pt x="554502" y="1463833"/>
                      <a:pt x="547954" y="1460043"/>
                    </a:cubicBezTo>
                    <a:cubicBezTo>
                      <a:pt x="494538" y="1429716"/>
                      <a:pt x="442155" y="1398355"/>
                      <a:pt x="387015" y="1371130"/>
                    </a:cubicBezTo>
                    <a:cubicBezTo>
                      <a:pt x="339802" y="1347695"/>
                      <a:pt x="291210" y="1326329"/>
                      <a:pt x="238827" y="1317369"/>
                    </a:cubicBezTo>
                    <a:cubicBezTo>
                      <a:pt x="201608" y="1311165"/>
                      <a:pt x="164044" y="1304962"/>
                      <a:pt x="126136" y="1308753"/>
                    </a:cubicBezTo>
                    <a:cubicBezTo>
                      <a:pt x="92707" y="1312199"/>
                      <a:pt x="63759" y="1200197"/>
                      <a:pt x="54109" y="1173661"/>
                    </a:cubicBezTo>
                    <a:cubicBezTo>
                      <a:pt x="24472" y="1090262"/>
                      <a:pt x="-341" y="1003072"/>
                      <a:pt x="4" y="913815"/>
                    </a:cubicBezTo>
                    <a:cubicBezTo>
                      <a:pt x="4" y="869358"/>
                      <a:pt x="15167" y="827314"/>
                      <a:pt x="23438" y="783892"/>
                    </a:cubicBezTo>
                    <a:cubicBezTo>
                      <a:pt x="47217" y="659827"/>
                      <a:pt x="47561" y="532317"/>
                      <a:pt x="51697" y="406185"/>
                    </a:cubicBezTo>
                    <a:cubicBezTo>
                      <a:pt x="51697" y="402739"/>
                      <a:pt x="53076" y="399292"/>
                      <a:pt x="54454" y="396191"/>
                    </a:cubicBezTo>
                    <a:cubicBezTo>
                      <a:pt x="58934" y="386886"/>
                      <a:pt x="90295" y="389987"/>
                      <a:pt x="99255" y="389987"/>
                    </a:cubicBezTo>
                    <a:cubicBezTo>
                      <a:pt x="123723" y="390332"/>
                      <a:pt x="144401" y="395157"/>
                      <a:pt x="160943" y="415145"/>
                    </a:cubicBezTo>
                    <a:cubicBezTo>
                      <a:pt x="179208" y="436512"/>
                      <a:pt x="186100" y="465115"/>
                      <a:pt x="191269" y="492685"/>
                    </a:cubicBezTo>
                    <a:cubicBezTo>
                      <a:pt x="200574" y="541622"/>
                      <a:pt x="205744" y="591247"/>
                      <a:pt x="206433" y="640873"/>
                    </a:cubicBezTo>
                    <a:cubicBezTo>
                      <a:pt x="206777" y="664308"/>
                      <a:pt x="205744" y="687742"/>
                      <a:pt x="207122" y="710832"/>
                    </a:cubicBezTo>
                    <a:cubicBezTo>
                      <a:pt x="207811" y="729441"/>
                      <a:pt x="214015" y="756322"/>
                      <a:pt x="207811" y="774242"/>
                    </a:cubicBezTo>
                    <a:cubicBezTo>
                      <a:pt x="218495" y="744260"/>
                      <a:pt x="232280" y="708764"/>
                      <a:pt x="246065" y="673612"/>
                    </a:cubicBezTo>
                    <a:cubicBezTo>
                      <a:pt x="284662" y="574705"/>
                      <a:pt x="322915" y="475454"/>
                      <a:pt x="361513" y="376547"/>
                    </a:cubicBezTo>
                    <a:cubicBezTo>
                      <a:pt x="398388" y="282465"/>
                      <a:pt x="429404" y="184937"/>
                      <a:pt x="472482" y="93611"/>
                    </a:cubicBezTo>
                    <a:cubicBezTo>
                      <a:pt x="485233" y="66731"/>
                      <a:pt x="499707" y="40539"/>
                      <a:pt x="522452" y="20207"/>
                    </a:cubicBezTo>
                    <a:cubicBezTo>
                      <a:pt x="536237" y="7800"/>
                      <a:pt x="553813" y="-3917"/>
                      <a:pt x="573457" y="1252"/>
                    </a:cubicBezTo>
                    <a:cubicBezTo>
                      <a:pt x="620325" y="13659"/>
                      <a:pt x="611710" y="84307"/>
                      <a:pt x="606540" y="119458"/>
                    </a:cubicBezTo>
                    <a:cubicBezTo>
                      <a:pt x="600682" y="159434"/>
                      <a:pt x="591377" y="198722"/>
                      <a:pt x="578970" y="237319"/>
                    </a:cubicBezTo>
                    <a:cubicBezTo>
                      <a:pt x="560705" y="294182"/>
                      <a:pt x="543819" y="355525"/>
                      <a:pt x="528656" y="414800"/>
                    </a:cubicBezTo>
                    <a:cubicBezTo>
                      <a:pt x="516249" y="463048"/>
                      <a:pt x="484199" y="536797"/>
                      <a:pt x="506600" y="586423"/>
                    </a:cubicBezTo>
                    <a:cubicBezTo>
                      <a:pt x="509357" y="592626"/>
                      <a:pt x="511080" y="601241"/>
                      <a:pt x="518317" y="602275"/>
                    </a:cubicBezTo>
                    <a:cubicBezTo>
                      <a:pt x="524865" y="603309"/>
                      <a:pt x="527966" y="595038"/>
                      <a:pt x="532102" y="589869"/>
                    </a:cubicBezTo>
                    <a:cubicBezTo>
                      <a:pt x="561739" y="551960"/>
                      <a:pt x="592411" y="514741"/>
                      <a:pt x="626528" y="480279"/>
                    </a:cubicBezTo>
                    <a:cubicBezTo>
                      <a:pt x="650652" y="456155"/>
                      <a:pt x="682702" y="415834"/>
                      <a:pt x="718888" y="415145"/>
                    </a:cubicBezTo>
                    <a:cubicBezTo>
                      <a:pt x="744045" y="414800"/>
                      <a:pt x="768513" y="430308"/>
                      <a:pt x="778852" y="453398"/>
                    </a:cubicBezTo>
                    <a:cubicBezTo>
                      <a:pt x="786434" y="470285"/>
                      <a:pt x="786089" y="489928"/>
                      <a:pt x="781954" y="508193"/>
                    </a:cubicBezTo>
                    <a:cubicBezTo>
                      <a:pt x="777818" y="526114"/>
                      <a:pt x="769547" y="543000"/>
                      <a:pt x="761276" y="559887"/>
                    </a:cubicBezTo>
                    <a:cubicBezTo>
                      <a:pt x="774027" y="533351"/>
                      <a:pt x="816071" y="527492"/>
                      <a:pt x="839850" y="538520"/>
                    </a:cubicBezTo>
                    <a:cubicBezTo>
                      <a:pt x="867076" y="550927"/>
                      <a:pt x="884307" y="580219"/>
                      <a:pt x="887753" y="610202"/>
                    </a:cubicBezTo>
                    <a:cubicBezTo>
                      <a:pt x="891199" y="640184"/>
                      <a:pt x="882928" y="670166"/>
                      <a:pt x="870866" y="697736"/>
                    </a:cubicBezTo>
                    <a:cubicBezTo>
                      <a:pt x="915323" y="697391"/>
                      <a:pt x="927729" y="728407"/>
                      <a:pt x="931520" y="770451"/>
                    </a:cubicBezTo>
                    <a:cubicBezTo>
                      <a:pt x="934622" y="810428"/>
                      <a:pt x="915667" y="839721"/>
                      <a:pt x="897402" y="873838"/>
                    </a:cubicBezTo>
                    <a:close/>
                  </a:path>
                </a:pathLst>
              </a:custGeom>
              <a:solidFill>
                <a:srgbClr val="FDB98A"/>
              </a:solidFill>
              <a:ln w="3438" cap="flat">
                <a:noFill/>
                <a:prstDash val="solid"/>
                <a:miter/>
              </a:ln>
            </p:spPr>
            <p:txBody>
              <a:bodyPr rtlCol="0" anchor="ctr"/>
              <a:lstStyle/>
              <a:p>
                <a:endParaRPr lang="en-US" dirty="0"/>
              </a:p>
            </p:txBody>
          </p:sp>
        </p:grpSp>
      </p:grpSp>
      <p:sp>
        <p:nvSpPr>
          <p:cNvPr id="63" name="TextBox 62"/>
          <p:cNvSpPr txBox="1"/>
          <p:nvPr/>
        </p:nvSpPr>
        <p:spPr>
          <a:xfrm>
            <a:off x="969913" y="1096592"/>
            <a:ext cx="10466912" cy="5016758"/>
          </a:xfrm>
          <a:prstGeom prst="rect">
            <a:avLst/>
          </a:prstGeom>
          <a:noFill/>
        </p:spPr>
        <p:txBody>
          <a:bodyPr wrap="square" rtlCol="0">
            <a:spAutoFit/>
          </a:bodyPr>
          <a:lstStyle/>
          <a:p>
            <a:r>
              <a:rPr lang="en-US" sz="2000" b="1" dirty="0">
                <a:solidFill>
                  <a:srgbClr val="7030A0"/>
                </a:solidFill>
              </a:rPr>
              <a:t>A.    Policies related to Creative Entrepreneurship:</a:t>
            </a:r>
          </a:p>
          <a:p>
            <a:r>
              <a:rPr lang="en-US" sz="2000" dirty="0">
                <a:solidFill>
                  <a:srgbClr val="00B050"/>
                </a:solidFill>
              </a:rPr>
              <a:t>i. Startup India:</a:t>
            </a:r>
          </a:p>
          <a:p>
            <a:r>
              <a:rPr lang="en-US" sz="2000" dirty="0"/>
              <a:t>To encourage and support startups across various sectors, including creative industries. Facilitates the growth of creative startups through funding, tax benefits, and a supportive regulatory environment.</a:t>
            </a:r>
          </a:p>
          <a:p>
            <a:r>
              <a:rPr lang="en-US" sz="2000" dirty="0">
                <a:solidFill>
                  <a:srgbClr val="00B050"/>
                </a:solidFill>
              </a:rPr>
              <a:t>ii. National Intellectual Property Rights (IPR) Policy:</a:t>
            </a:r>
          </a:p>
          <a:p>
            <a:r>
              <a:rPr lang="en-US" sz="2000" dirty="0"/>
              <a:t>Promote creativity and innovation by protecting intellectual property rights. Encourages creative entrepreneurs by safeguarding their intellectual property, and fostering innovation in various sectors.</a:t>
            </a:r>
          </a:p>
          <a:p>
            <a:r>
              <a:rPr lang="en-US" sz="2000" dirty="0">
                <a:solidFill>
                  <a:srgbClr val="00B050"/>
                </a:solidFill>
              </a:rPr>
              <a:t>iii. National Handloom Development </a:t>
            </a:r>
            <a:r>
              <a:rPr lang="en-US" sz="2000" dirty="0" err="1">
                <a:solidFill>
                  <a:srgbClr val="00B050"/>
                </a:solidFill>
              </a:rPr>
              <a:t>Programme</a:t>
            </a:r>
            <a:r>
              <a:rPr lang="en-US" sz="2000" dirty="0">
                <a:solidFill>
                  <a:srgbClr val="00B050"/>
                </a:solidFill>
              </a:rPr>
              <a:t>:</a:t>
            </a:r>
          </a:p>
          <a:p>
            <a:r>
              <a:rPr lang="en-US" sz="2000" dirty="0"/>
              <a:t>Promote the handloom industry, preserving traditional crafts and supporting artisans. Enhances the livelihoods of weavers and promotes sustainable practices in the textile and handloom sector.</a:t>
            </a:r>
          </a:p>
          <a:p>
            <a:r>
              <a:rPr lang="en-US" sz="2000" dirty="0">
                <a:solidFill>
                  <a:srgbClr val="00B050"/>
                </a:solidFill>
              </a:rPr>
              <a:t>iv. Craftsmen Training Scheme (CTS):</a:t>
            </a:r>
          </a:p>
          <a:p>
            <a:r>
              <a:rPr lang="en-US" sz="2000" dirty="0"/>
              <a:t>Skill development for traditional crafts and artisans. Strengthens the skill base in traditional crafts, supporting creative entrepreneurs and preserving cultural heritage.</a:t>
            </a:r>
          </a:p>
        </p:txBody>
      </p:sp>
      <p:sp>
        <p:nvSpPr>
          <p:cNvPr id="14" name="TextBox 13"/>
          <p:cNvSpPr txBox="1"/>
          <p:nvPr/>
        </p:nvSpPr>
        <p:spPr>
          <a:xfrm>
            <a:off x="10853172" y="6484632"/>
            <a:ext cx="1338828" cy="369332"/>
          </a:xfrm>
          <a:prstGeom prst="rect">
            <a:avLst/>
          </a:prstGeom>
          <a:noFill/>
        </p:spPr>
        <p:txBody>
          <a:bodyPr wrap="none" rtlCol="0">
            <a:spAutoFit/>
          </a:bodyPr>
          <a:lstStyle/>
          <a:p>
            <a:r>
              <a:rPr lang="en-US" dirty="0">
                <a:solidFill>
                  <a:srgbClr val="FF0000"/>
                </a:solidFill>
              </a:rPr>
              <a:t>Continue…</a:t>
            </a:r>
          </a:p>
        </p:txBody>
      </p:sp>
    </p:spTree>
    <p:extLst>
      <p:ext uri="{BB962C8B-B14F-4D97-AF65-F5344CB8AC3E}">
        <p14:creationId xmlns:p14="http://schemas.microsoft.com/office/powerpoint/2010/main" val="302846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009C79-8591-4A58-A9F5-FA2E249DFF61}"/>
              </a:ext>
            </a:extLst>
          </p:cNvPr>
          <p:cNvSpPr>
            <a:spLocks noGrp="1"/>
          </p:cNvSpPr>
          <p:nvPr>
            <p:ph type="body" sz="quarter" idx="10"/>
          </p:nvPr>
        </p:nvSpPr>
        <p:spPr>
          <a:xfrm>
            <a:off x="852913" y="305186"/>
            <a:ext cx="10351906" cy="527327"/>
          </a:xfrm>
        </p:spPr>
        <p:txBody>
          <a:bodyPr/>
          <a:lstStyle/>
          <a:p>
            <a:r>
              <a:rPr lang="en-US" sz="2800" b="1" dirty="0"/>
              <a:t>POLICIES RELATED TO CREATIVE ENTREPRENEURSHIP AND SUSTAINABLE DEVELOPMENT IN INDIA</a:t>
            </a:r>
            <a:endParaRPr lang="en-US" sz="2800" dirty="0"/>
          </a:p>
        </p:txBody>
      </p:sp>
      <p:grpSp>
        <p:nvGrpSpPr>
          <p:cNvPr id="61" name="그룹 60">
            <a:extLst>
              <a:ext uri="{FF2B5EF4-FFF2-40B4-BE49-F238E27FC236}">
                <a16:creationId xmlns:a16="http://schemas.microsoft.com/office/drawing/2014/main" id="{0333AC57-3C2E-46E8-BC83-81205D90DC57}"/>
              </a:ext>
            </a:extLst>
          </p:cNvPr>
          <p:cNvGrpSpPr/>
          <p:nvPr/>
        </p:nvGrpSpPr>
        <p:grpSpPr>
          <a:xfrm>
            <a:off x="230756" y="1085193"/>
            <a:ext cx="712799" cy="910417"/>
            <a:chOff x="-9728" y="1359557"/>
            <a:chExt cx="4314722" cy="5510507"/>
          </a:xfrm>
        </p:grpSpPr>
        <p:grpSp>
          <p:nvGrpSpPr>
            <p:cNvPr id="52" name="Group 2">
              <a:extLst>
                <a:ext uri="{FF2B5EF4-FFF2-40B4-BE49-F238E27FC236}">
                  <a16:creationId xmlns:a16="http://schemas.microsoft.com/office/drawing/2014/main" id="{95E958D3-D13E-4F78-ACA0-2F56962AC507}"/>
                </a:ext>
              </a:extLst>
            </p:cNvPr>
            <p:cNvGrpSpPr/>
            <p:nvPr/>
          </p:nvGrpSpPr>
          <p:grpSpPr>
            <a:xfrm>
              <a:off x="217122" y="1359557"/>
              <a:ext cx="3595328" cy="3888592"/>
              <a:chOff x="5277160" y="1526519"/>
              <a:chExt cx="2000337" cy="2522764"/>
            </a:xfrm>
            <a:solidFill>
              <a:schemeClr val="accent1"/>
            </a:solidFill>
          </p:grpSpPr>
          <p:sp>
            <p:nvSpPr>
              <p:cNvPr id="53" name="Arrow: Up 61">
                <a:extLst>
                  <a:ext uri="{FF2B5EF4-FFF2-40B4-BE49-F238E27FC236}">
                    <a16:creationId xmlns:a16="http://schemas.microsoft.com/office/drawing/2014/main" id="{57F0DA6C-12D6-487E-8AAD-0B4167BA4ADB}"/>
                  </a:ext>
                </a:extLst>
              </p:cNvPr>
              <p:cNvSpPr/>
              <p:nvPr/>
            </p:nvSpPr>
            <p:spPr>
              <a:xfrm rot="2141881">
                <a:off x="6997612" y="1526519"/>
                <a:ext cx="279885" cy="1922357"/>
              </a:xfrm>
              <a:custGeom>
                <a:avLst/>
                <a:gdLst>
                  <a:gd name="connsiteX0" fmla="*/ 0 w 268141"/>
                  <a:gd name="connsiteY0" fmla="*/ 291531 h 1886717"/>
                  <a:gd name="connsiteX1" fmla="*/ 134071 w 268141"/>
                  <a:gd name="connsiteY1" fmla="*/ 0 h 1886717"/>
                  <a:gd name="connsiteX2" fmla="*/ 268141 w 268141"/>
                  <a:gd name="connsiteY2" fmla="*/ 291531 h 1886717"/>
                  <a:gd name="connsiteX3" fmla="*/ 185487 w 268141"/>
                  <a:gd name="connsiteY3" fmla="*/ 291531 h 1886717"/>
                  <a:gd name="connsiteX4" fmla="*/ 185487 w 268141"/>
                  <a:gd name="connsiteY4" fmla="*/ 1886717 h 1886717"/>
                  <a:gd name="connsiteX5" fmla="*/ 82654 w 268141"/>
                  <a:gd name="connsiteY5" fmla="*/ 1886717 h 1886717"/>
                  <a:gd name="connsiteX6" fmla="*/ 82654 w 268141"/>
                  <a:gd name="connsiteY6" fmla="*/ 291531 h 1886717"/>
                  <a:gd name="connsiteX7" fmla="*/ 0 w 268141"/>
                  <a:gd name="connsiteY7" fmla="*/ 291531 h 1886717"/>
                  <a:gd name="connsiteX0" fmla="*/ 0 w 268141"/>
                  <a:gd name="connsiteY0" fmla="*/ 291531 h 1886717"/>
                  <a:gd name="connsiteX1" fmla="*/ 134071 w 268141"/>
                  <a:gd name="connsiteY1" fmla="*/ 0 h 1886717"/>
                  <a:gd name="connsiteX2" fmla="*/ 268141 w 268141"/>
                  <a:gd name="connsiteY2" fmla="*/ 291531 h 1886717"/>
                  <a:gd name="connsiteX3" fmla="*/ 185487 w 268141"/>
                  <a:gd name="connsiteY3" fmla="*/ 291531 h 1886717"/>
                  <a:gd name="connsiteX4" fmla="*/ 185487 w 268141"/>
                  <a:gd name="connsiteY4" fmla="*/ 1886717 h 1886717"/>
                  <a:gd name="connsiteX5" fmla="*/ 82654 w 268141"/>
                  <a:gd name="connsiteY5" fmla="*/ 1886717 h 1886717"/>
                  <a:gd name="connsiteX6" fmla="*/ 89774 w 268141"/>
                  <a:gd name="connsiteY6" fmla="*/ 272599 h 1886717"/>
                  <a:gd name="connsiteX7" fmla="*/ 0 w 268141"/>
                  <a:gd name="connsiteY7" fmla="*/ 291531 h 1886717"/>
                  <a:gd name="connsiteX0" fmla="*/ 0 w 269777"/>
                  <a:gd name="connsiteY0" fmla="*/ 289253 h 1886717"/>
                  <a:gd name="connsiteX1" fmla="*/ 135707 w 269777"/>
                  <a:gd name="connsiteY1" fmla="*/ 0 h 1886717"/>
                  <a:gd name="connsiteX2" fmla="*/ 269777 w 269777"/>
                  <a:gd name="connsiteY2" fmla="*/ 291531 h 1886717"/>
                  <a:gd name="connsiteX3" fmla="*/ 187123 w 269777"/>
                  <a:gd name="connsiteY3" fmla="*/ 291531 h 1886717"/>
                  <a:gd name="connsiteX4" fmla="*/ 187123 w 269777"/>
                  <a:gd name="connsiteY4" fmla="*/ 1886717 h 1886717"/>
                  <a:gd name="connsiteX5" fmla="*/ 84290 w 269777"/>
                  <a:gd name="connsiteY5" fmla="*/ 1886717 h 1886717"/>
                  <a:gd name="connsiteX6" fmla="*/ 91410 w 269777"/>
                  <a:gd name="connsiteY6" fmla="*/ 272599 h 1886717"/>
                  <a:gd name="connsiteX7" fmla="*/ 0 w 269777"/>
                  <a:gd name="connsiteY7" fmla="*/ 289253 h 1886717"/>
                  <a:gd name="connsiteX0" fmla="*/ 0 w 279885"/>
                  <a:gd name="connsiteY0" fmla="*/ 289253 h 1886717"/>
                  <a:gd name="connsiteX1" fmla="*/ 135707 w 279885"/>
                  <a:gd name="connsiteY1" fmla="*/ 0 h 1886717"/>
                  <a:gd name="connsiteX2" fmla="*/ 279885 w 279885"/>
                  <a:gd name="connsiteY2" fmla="*/ 291177 h 1886717"/>
                  <a:gd name="connsiteX3" fmla="*/ 187123 w 279885"/>
                  <a:gd name="connsiteY3" fmla="*/ 291531 h 1886717"/>
                  <a:gd name="connsiteX4" fmla="*/ 187123 w 279885"/>
                  <a:gd name="connsiteY4" fmla="*/ 1886717 h 1886717"/>
                  <a:gd name="connsiteX5" fmla="*/ 84290 w 279885"/>
                  <a:gd name="connsiteY5" fmla="*/ 1886717 h 1886717"/>
                  <a:gd name="connsiteX6" fmla="*/ 91410 w 279885"/>
                  <a:gd name="connsiteY6" fmla="*/ 272599 h 1886717"/>
                  <a:gd name="connsiteX7" fmla="*/ 0 w 279885"/>
                  <a:gd name="connsiteY7" fmla="*/ 289253 h 1886717"/>
                  <a:gd name="connsiteX0" fmla="*/ 0 w 279885"/>
                  <a:gd name="connsiteY0" fmla="*/ 289253 h 1886717"/>
                  <a:gd name="connsiteX1" fmla="*/ 135707 w 279885"/>
                  <a:gd name="connsiteY1" fmla="*/ 0 h 1886717"/>
                  <a:gd name="connsiteX2" fmla="*/ 279885 w 279885"/>
                  <a:gd name="connsiteY2" fmla="*/ 291177 h 1886717"/>
                  <a:gd name="connsiteX3" fmla="*/ 185774 w 279885"/>
                  <a:gd name="connsiteY3" fmla="*/ 275232 h 1886717"/>
                  <a:gd name="connsiteX4" fmla="*/ 187123 w 279885"/>
                  <a:gd name="connsiteY4" fmla="*/ 1886717 h 1886717"/>
                  <a:gd name="connsiteX5" fmla="*/ 84290 w 279885"/>
                  <a:gd name="connsiteY5" fmla="*/ 1886717 h 1886717"/>
                  <a:gd name="connsiteX6" fmla="*/ 91410 w 279885"/>
                  <a:gd name="connsiteY6" fmla="*/ 272599 h 1886717"/>
                  <a:gd name="connsiteX7" fmla="*/ 0 w 279885"/>
                  <a:gd name="connsiteY7" fmla="*/ 289253 h 1886717"/>
                  <a:gd name="connsiteX0" fmla="*/ 0 w 279885"/>
                  <a:gd name="connsiteY0" fmla="*/ 289253 h 1886717"/>
                  <a:gd name="connsiteX1" fmla="*/ 135707 w 279885"/>
                  <a:gd name="connsiteY1" fmla="*/ 0 h 1886717"/>
                  <a:gd name="connsiteX2" fmla="*/ 279885 w 279885"/>
                  <a:gd name="connsiteY2" fmla="*/ 291177 h 1886717"/>
                  <a:gd name="connsiteX3" fmla="*/ 185774 w 279885"/>
                  <a:gd name="connsiteY3" fmla="*/ 275232 h 1886717"/>
                  <a:gd name="connsiteX4" fmla="*/ 187123 w 279885"/>
                  <a:gd name="connsiteY4" fmla="*/ 1886717 h 1886717"/>
                  <a:gd name="connsiteX5" fmla="*/ 94905 w 279885"/>
                  <a:gd name="connsiteY5" fmla="*/ 1834190 h 1886717"/>
                  <a:gd name="connsiteX6" fmla="*/ 91410 w 279885"/>
                  <a:gd name="connsiteY6" fmla="*/ 272599 h 1886717"/>
                  <a:gd name="connsiteX7" fmla="*/ 0 w 279885"/>
                  <a:gd name="connsiteY7" fmla="*/ 289253 h 1886717"/>
                  <a:gd name="connsiteX0" fmla="*/ 0 w 279885"/>
                  <a:gd name="connsiteY0" fmla="*/ 289253 h 1886717"/>
                  <a:gd name="connsiteX1" fmla="*/ 135707 w 279885"/>
                  <a:gd name="connsiteY1" fmla="*/ 0 h 1886717"/>
                  <a:gd name="connsiteX2" fmla="*/ 279885 w 279885"/>
                  <a:gd name="connsiteY2" fmla="*/ 291177 h 1886717"/>
                  <a:gd name="connsiteX3" fmla="*/ 185774 w 279885"/>
                  <a:gd name="connsiteY3" fmla="*/ 275232 h 1886717"/>
                  <a:gd name="connsiteX4" fmla="*/ 187123 w 279885"/>
                  <a:gd name="connsiteY4" fmla="*/ 1886717 h 1886717"/>
                  <a:gd name="connsiteX5" fmla="*/ 90485 w 279885"/>
                  <a:gd name="connsiteY5" fmla="*/ 1885721 h 1886717"/>
                  <a:gd name="connsiteX6" fmla="*/ 91410 w 279885"/>
                  <a:gd name="connsiteY6" fmla="*/ 272599 h 1886717"/>
                  <a:gd name="connsiteX7" fmla="*/ 0 w 279885"/>
                  <a:gd name="connsiteY7" fmla="*/ 289253 h 1886717"/>
                  <a:gd name="connsiteX0" fmla="*/ 0 w 279885"/>
                  <a:gd name="connsiteY0" fmla="*/ 289253 h 1902443"/>
                  <a:gd name="connsiteX1" fmla="*/ 135707 w 279885"/>
                  <a:gd name="connsiteY1" fmla="*/ 0 h 1902443"/>
                  <a:gd name="connsiteX2" fmla="*/ 279885 w 279885"/>
                  <a:gd name="connsiteY2" fmla="*/ 291177 h 1902443"/>
                  <a:gd name="connsiteX3" fmla="*/ 185774 w 279885"/>
                  <a:gd name="connsiteY3" fmla="*/ 275232 h 1902443"/>
                  <a:gd name="connsiteX4" fmla="*/ 160430 w 279885"/>
                  <a:gd name="connsiteY4" fmla="*/ 1902443 h 1902443"/>
                  <a:gd name="connsiteX5" fmla="*/ 90485 w 279885"/>
                  <a:gd name="connsiteY5" fmla="*/ 1885721 h 1902443"/>
                  <a:gd name="connsiteX6" fmla="*/ 91410 w 279885"/>
                  <a:gd name="connsiteY6" fmla="*/ 272599 h 1902443"/>
                  <a:gd name="connsiteX7" fmla="*/ 0 w 279885"/>
                  <a:gd name="connsiteY7" fmla="*/ 289253 h 1902443"/>
                  <a:gd name="connsiteX0" fmla="*/ 0 w 279885"/>
                  <a:gd name="connsiteY0" fmla="*/ 289253 h 1902443"/>
                  <a:gd name="connsiteX1" fmla="*/ 135707 w 279885"/>
                  <a:gd name="connsiteY1" fmla="*/ 0 h 1902443"/>
                  <a:gd name="connsiteX2" fmla="*/ 279885 w 279885"/>
                  <a:gd name="connsiteY2" fmla="*/ 291177 h 1902443"/>
                  <a:gd name="connsiteX3" fmla="*/ 181860 w 279885"/>
                  <a:gd name="connsiteY3" fmla="*/ 274591 h 1902443"/>
                  <a:gd name="connsiteX4" fmla="*/ 160430 w 279885"/>
                  <a:gd name="connsiteY4" fmla="*/ 1902443 h 1902443"/>
                  <a:gd name="connsiteX5" fmla="*/ 90485 w 279885"/>
                  <a:gd name="connsiteY5" fmla="*/ 1885721 h 1902443"/>
                  <a:gd name="connsiteX6" fmla="*/ 91410 w 279885"/>
                  <a:gd name="connsiteY6" fmla="*/ 272599 h 1902443"/>
                  <a:gd name="connsiteX7" fmla="*/ 0 w 279885"/>
                  <a:gd name="connsiteY7" fmla="*/ 289253 h 1902443"/>
                  <a:gd name="connsiteX0" fmla="*/ 0 w 279885"/>
                  <a:gd name="connsiteY0" fmla="*/ 289253 h 1902443"/>
                  <a:gd name="connsiteX1" fmla="*/ 135707 w 279885"/>
                  <a:gd name="connsiteY1" fmla="*/ 0 h 1902443"/>
                  <a:gd name="connsiteX2" fmla="*/ 279885 w 279885"/>
                  <a:gd name="connsiteY2" fmla="*/ 291177 h 1902443"/>
                  <a:gd name="connsiteX3" fmla="*/ 181860 w 279885"/>
                  <a:gd name="connsiteY3" fmla="*/ 274591 h 1902443"/>
                  <a:gd name="connsiteX4" fmla="*/ 160430 w 279885"/>
                  <a:gd name="connsiteY4" fmla="*/ 1902443 h 1902443"/>
                  <a:gd name="connsiteX5" fmla="*/ 90485 w 279885"/>
                  <a:gd name="connsiteY5" fmla="*/ 1885721 h 1902443"/>
                  <a:gd name="connsiteX6" fmla="*/ 91410 w 279885"/>
                  <a:gd name="connsiteY6" fmla="*/ 272599 h 1902443"/>
                  <a:gd name="connsiteX7" fmla="*/ 0 w 279885"/>
                  <a:gd name="connsiteY7" fmla="*/ 289253 h 1902443"/>
                  <a:gd name="connsiteX0" fmla="*/ 0 w 279885"/>
                  <a:gd name="connsiteY0" fmla="*/ 277509 h 1890699"/>
                  <a:gd name="connsiteX1" fmla="*/ 133783 w 279885"/>
                  <a:gd name="connsiteY1" fmla="*/ 0 h 1890699"/>
                  <a:gd name="connsiteX2" fmla="*/ 279885 w 279885"/>
                  <a:gd name="connsiteY2" fmla="*/ 279433 h 1890699"/>
                  <a:gd name="connsiteX3" fmla="*/ 181860 w 279885"/>
                  <a:gd name="connsiteY3" fmla="*/ 262847 h 1890699"/>
                  <a:gd name="connsiteX4" fmla="*/ 160430 w 279885"/>
                  <a:gd name="connsiteY4" fmla="*/ 1890699 h 1890699"/>
                  <a:gd name="connsiteX5" fmla="*/ 90485 w 279885"/>
                  <a:gd name="connsiteY5" fmla="*/ 1873977 h 1890699"/>
                  <a:gd name="connsiteX6" fmla="*/ 91410 w 279885"/>
                  <a:gd name="connsiteY6" fmla="*/ 260855 h 1890699"/>
                  <a:gd name="connsiteX7" fmla="*/ 0 w 279885"/>
                  <a:gd name="connsiteY7" fmla="*/ 277509 h 1890699"/>
                  <a:gd name="connsiteX0" fmla="*/ 0 w 279885"/>
                  <a:gd name="connsiteY0" fmla="*/ 277509 h 1890699"/>
                  <a:gd name="connsiteX1" fmla="*/ 133783 w 279885"/>
                  <a:gd name="connsiteY1" fmla="*/ 0 h 1890699"/>
                  <a:gd name="connsiteX2" fmla="*/ 154830 w 279885"/>
                  <a:gd name="connsiteY2" fmla="*/ 41628 h 1890699"/>
                  <a:gd name="connsiteX3" fmla="*/ 279885 w 279885"/>
                  <a:gd name="connsiteY3" fmla="*/ 279433 h 1890699"/>
                  <a:gd name="connsiteX4" fmla="*/ 181860 w 279885"/>
                  <a:gd name="connsiteY4" fmla="*/ 262847 h 1890699"/>
                  <a:gd name="connsiteX5" fmla="*/ 160430 w 279885"/>
                  <a:gd name="connsiteY5" fmla="*/ 1890699 h 1890699"/>
                  <a:gd name="connsiteX6" fmla="*/ 90485 w 279885"/>
                  <a:gd name="connsiteY6" fmla="*/ 1873977 h 1890699"/>
                  <a:gd name="connsiteX7" fmla="*/ 91410 w 279885"/>
                  <a:gd name="connsiteY7" fmla="*/ 260855 h 1890699"/>
                  <a:gd name="connsiteX8" fmla="*/ 0 w 279885"/>
                  <a:gd name="connsiteY8" fmla="*/ 277509 h 1890699"/>
                  <a:gd name="connsiteX0" fmla="*/ 0 w 279885"/>
                  <a:gd name="connsiteY0" fmla="*/ 277509 h 1890699"/>
                  <a:gd name="connsiteX1" fmla="*/ 133783 w 279885"/>
                  <a:gd name="connsiteY1" fmla="*/ 0 h 1890699"/>
                  <a:gd name="connsiteX2" fmla="*/ 157682 w 279885"/>
                  <a:gd name="connsiteY2" fmla="*/ 11948 h 1890699"/>
                  <a:gd name="connsiteX3" fmla="*/ 279885 w 279885"/>
                  <a:gd name="connsiteY3" fmla="*/ 279433 h 1890699"/>
                  <a:gd name="connsiteX4" fmla="*/ 181860 w 279885"/>
                  <a:gd name="connsiteY4" fmla="*/ 262847 h 1890699"/>
                  <a:gd name="connsiteX5" fmla="*/ 160430 w 279885"/>
                  <a:gd name="connsiteY5" fmla="*/ 1890699 h 1890699"/>
                  <a:gd name="connsiteX6" fmla="*/ 90485 w 279885"/>
                  <a:gd name="connsiteY6" fmla="*/ 1873977 h 1890699"/>
                  <a:gd name="connsiteX7" fmla="*/ 91410 w 279885"/>
                  <a:gd name="connsiteY7" fmla="*/ 260855 h 1890699"/>
                  <a:gd name="connsiteX8" fmla="*/ 0 w 279885"/>
                  <a:gd name="connsiteY8" fmla="*/ 277509 h 1890699"/>
                  <a:gd name="connsiteX0" fmla="*/ 0 w 279885"/>
                  <a:gd name="connsiteY0" fmla="*/ 277509 h 1890699"/>
                  <a:gd name="connsiteX1" fmla="*/ 133783 w 279885"/>
                  <a:gd name="connsiteY1" fmla="*/ 0 h 1890699"/>
                  <a:gd name="connsiteX2" fmla="*/ 158964 w 279885"/>
                  <a:gd name="connsiteY2" fmla="*/ 4119 h 1890699"/>
                  <a:gd name="connsiteX3" fmla="*/ 279885 w 279885"/>
                  <a:gd name="connsiteY3" fmla="*/ 279433 h 1890699"/>
                  <a:gd name="connsiteX4" fmla="*/ 181860 w 279885"/>
                  <a:gd name="connsiteY4" fmla="*/ 262847 h 1890699"/>
                  <a:gd name="connsiteX5" fmla="*/ 160430 w 279885"/>
                  <a:gd name="connsiteY5" fmla="*/ 1890699 h 1890699"/>
                  <a:gd name="connsiteX6" fmla="*/ 90485 w 279885"/>
                  <a:gd name="connsiteY6" fmla="*/ 1873977 h 1890699"/>
                  <a:gd name="connsiteX7" fmla="*/ 91410 w 279885"/>
                  <a:gd name="connsiteY7" fmla="*/ 260855 h 1890699"/>
                  <a:gd name="connsiteX8" fmla="*/ 0 w 279885"/>
                  <a:gd name="connsiteY8" fmla="*/ 277509 h 1890699"/>
                  <a:gd name="connsiteX0" fmla="*/ 0 w 286373"/>
                  <a:gd name="connsiteY0" fmla="*/ 302766 h 1915956"/>
                  <a:gd name="connsiteX1" fmla="*/ 133783 w 286373"/>
                  <a:gd name="connsiteY1" fmla="*/ 25257 h 1915956"/>
                  <a:gd name="connsiteX2" fmla="*/ 286373 w 286373"/>
                  <a:gd name="connsiteY2" fmla="*/ 0 h 1915956"/>
                  <a:gd name="connsiteX3" fmla="*/ 279885 w 286373"/>
                  <a:gd name="connsiteY3" fmla="*/ 304690 h 1915956"/>
                  <a:gd name="connsiteX4" fmla="*/ 181860 w 286373"/>
                  <a:gd name="connsiteY4" fmla="*/ 288104 h 1915956"/>
                  <a:gd name="connsiteX5" fmla="*/ 160430 w 286373"/>
                  <a:gd name="connsiteY5" fmla="*/ 1915956 h 1915956"/>
                  <a:gd name="connsiteX6" fmla="*/ 90485 w 286373"/>
                  <a:gd name="connsiteY6" fmla="*/ 1899234 h 1915956"/>
                  <a:gd name="connsiteX7" fmla="*/ 91410 w 286373"/>
                  <a:gd name="connsiteY7" fmla="*/ 286112 h 1915956"/>
                  <a:gd name="connsiteX8" fmla="*/ 0 w 286373"/>
                  <a:gd name="connsiteY8" fmla="*/ 302766 h 1915956"/>
                  <a:gd name="connsiteX0" fmla="*/ 0 w 286396"/>
                  <a:gd name="connsiteY0" fmla="*/ 318267 h 1931457"/>
                  <a:gd name="connsiteX1" fmla="*/ 133783 w 286396"/>
                  <a:gd name="connsiteY1" fmla="*/ 40758 h 1931457"/>
                  <a:gd name="connsiteX2" fmla="*/ 286373 w 286396"/>
                  <a:gd name="connsiteY2" fmla="*/ 15501 h 1931457"/>
                  <a:gd name="connsiteX3" fmla="*/ 279885 w 286396"/>
                  <a:gd name="connsiteY3" fmla="*/ 320191 h 1931457"/>
                  <a:gd name="connsiteX4" fmla="*/ 181860 w 286396"/>
                  <a:gd name="connsiteY4" fmla="*/ 303605 h 1931457"/>
                  <a:gd name="connsiteX5" fmla="*/ 160430 w 286396"/>
                  <a:gd name="connsiteY5" fmla="*/ 1931457 h 1931457"/>
                  <a:gd name="connsiteX6" fmla="*/ 90485 w 286396"/>
                  <a:gd name="connsiteY6" fmla="*/ 1914735 h 1931457"/>
                  <a:gd name="connsiteX7" fmla="*/ 91410 w 286396"/>
                  <a:gd name="connsiteY7" fmla="*/ 301613 h 1931457"/>
                  <a:gd name="connsiteX8" fmla="*/ 0 w 286396"/>
                  <a:gd name="connsiteY8" fmla="*/ 318267 h 1931457"/>
                  <a:gd name="connsiteX0" fmla="*/ 0 w 286391"/>
                  <a:gd name="connsiteY0" fmla="*/ 325779 h 1938969"/>
                  <a:gd name="connsiteX1" fmla="*/ 133783 w 286391"/>
                  <a:gd name="connsiteY1" fmla="*/ 48270 h 1938969"/>
                  <a:gd name="connsiteX2" fmla="*/ 286373 w 286391"/>
                  <a:gd name="connsiteY2" fmla="*/ 23013 h 1938969"/>
                  <a:gd name="connsiteX3" fmla="*/ 279885 w 286391"/>
                  <a:gd name="connsiteY3" fmla="*/ 327703 h 1938969"/>
                  <a:gd name="connsiteX4" fmla="*/ 181860 w 286391"/>
                  <a:gd name="connsiteY4" fmla="*/ 311117 h 1938969"/>
                  <a:gd name="connsiteX5" fmla="*/ 160430 w 286391"/>
                  <a:gd name="connsiteY5" fmla="*/ 1938969 h 1938969"/>
                  <a:gd name="connsiteX6" fmla="*/ 90485 w 286391"/>
                  <a:gd name="connsiteY6" fmla="*/ 1922247 h 1938969"/>
                  <a:gd name="connsiteX7" fmla="*/ 91410 w 286391"/>
                  <a:gd name="connsiteY7" fmla="*/ 309125 h 1938969"/>
                  <a:gd name="connsiteX8" fmla="*/ 0 w 286391"/>
                  <a:gd name="connsiteY8" fmla="*/ 325779 h 1938969"/>
                  <a:gd name="connsiteX0" fmla="*/ 0 w 279885"/>
                  <a:gd name="connsiteY0" fmla="*/ 310247 h 1923437"/>
                  <a:gd name="connsiteX1" fmla="*/ 133783 w 279885"/>
                  <a:gd name="connsiteY1" fmla="*/ 32738 h 1923437"/>
                  <a:gd name="connsiteX2" fmla="*/ 177541 w 279885"/>
                  <a:gd name="connsiteY2" fmla="*/ 33870 h 1923437"/>
                  <a:gd name="connsiteX3" fmla="*/ 279885 w 279885"/>
                  <a:gd name="connsiteY3" fmla="*/ 312171 h 1923437"/>
                  <a:gd name="connsiteX4" fmla="*/ 181860 w 279885"/>
                  <a:gd name="connsiteY4" fmla="*/ 295585 h 1923437"/>
                  <a:gd name="connsiteX5" fmla="*/ 160430 w 279885"/>
                  <a:gd name="connsiteY5" fmla="*/ 1923437 h 1923437"/>
                  <a:gd name="connsiteX6" fmla="*/ 90485 w 279885"/>
                  <a:gd name="connsiteY6" fmla="*/ 1906715 h 1923437"/>
                  <a:gd name="connsiteX7" fmla="*/ 91410 w 279885"/>
                  <a:gd name="connsiteY7" fmla="*/ 293593 h 1923437"/>
                  <a:gd name="connsiteX8" fmla="*/ 0 w 279885"/>
                  <a:gd name="connsiteY8" fmla="*/ 310247 h 1923437"/>
                  <a:gd name="connsiteX0" fmla="*/ 0 w 279885"/>
                  <a:gd name="connsiteY0" fmla="*/ 309167 h 1922357"/>
                  <a:gd name="connsiteX1" fmla="*/ 133783 w 279885"/>
                  <a:gd name="connsiteY1" fmla="*/ 31658 h 1922357"/>
                  <a:gd name="connsiteX2" fmla="*/ 177541 w 279885"/>
                  <a:gd name="connsiteY2" fmla="*/ 32790 h 1922357"/>
                  <a:gd name="connsiteX3" fmla="*/ 279885 w 279885"/>
                  <a:gd name="connsiteY3" fmla="*/ 311091 h 1922357"/>
                  <a:gd name="connsiteX4" fmla="*/ 181860 w 279885"/>
                  <a:gd name="connsiteY4" fmla="*/ 294505 h 1922357"/>
                  <a:gd name="connsiteX5" fmla="*/ 160430 w 279885"/>
                  <a:gd name="connsiteY5" fmla="*/ 1922357 h 1922357"/>
                  <a:gd name="connsiteX6" fmla="*/ 90485 w 279885"/>
                  <a:gd name="connsiteY6" fmla="*/ 1905635 h 1922357"/>
                  <a:gd name="connsiteX7" fmla="*/ 91410 w 279885"/>
                  <a:gd name="connsiteY7" fmla="*/ 292513 h 1922357"/>
                  <a:gd name="connsiteX8" fmla="*/ 0 w 279885"/>
                  <a:gd name="connsiteY8" fmla="*/ 309167 h 1922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885" h="1922357">
                    <a:moveTo>
                      <a:pt x="0" y="309167"/>
                    </a:moveTo>
                    <a:cubicBezTo>
                      <a:pt x="39685" y="209830"/>
                      <a:pt x="88547" y="128076"/>
                      <a:pt x="133783" y="31658"/>
                    </a:cubicBezTo>
                    <a:cubicBezTo>
                      <a:pt x="154544" y="-13848"/>
                      <a:pt x="160780" y="-7470"/>
                      <a:pt x="177541" y="32790"/>
                    </a:cubicBezTo>
                    <a:lnTo>
                      <a:pt x="279885" y="311091"/>
                    </a:lnTo>
                    <a:lnTo>
                      <a:pt x="181860" y="294505"/>
                    </a:lnTo>
                    <a:cubicBezTo>
                      <a:pt x="182310" y="831667"/>
                      <a:pt x="159980" y="1385195"/>
                      <a:pt x="160430" y="1922357"/>
                    </a:cubicBezTo>
                    <a:lnTo>
                      <a:pt x="90485" y="1905635"/>
                    </a:lnTo>
                    <a:cubicBezTo>
                      <a:pt x="92858" y="1367596"/>
                      <a:pt x="89037" y="830552"/>
                      <a:pt x="91410" y="292513"/>
                    </a:cubicBezTo>
                    <a:lnTo>
                      <a:pt x="0" y="30916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rapezoid 5">
                <a:extLst>
                  <a:ext uri="{FF2B5EF4-FFF2-40B4-BE49-F238E27FC236}">
                    <a16:creationId xmlns:a16="http://schemas.microsoft.com/office/drawing/2014/main" id="{9AB9266B-0B10-4CEA-A76A-8FA3333BEC09}"/>
                  </a:ext>
                </a:extLst>
              </p:cNvPr>
              <p:cNvSpPr/>
              <p:nvPr/>
            </p:nvSpPr>
            <p:spPr>
              <a:xfrm rot="16365077">
                <a:off x="6298097" y="2888920"/>
                <a:ext cx="73414" cy="683034"/>
              </a:xfrm>
              <a:prstGeom prst="trapezoid">
                <a:avLst>
                  <a:gd name="adj" fmla="val 94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rapezoid 6">
                <a:extLst>
                  <a:ext uri="{FF2B5EF4-FFF2-40B4-BE49-F238E27FC236}">
                    <a16:creationId xmlns:a16="http://schemas.microsoft.com/office/drawing/2014/main" id="{79146291-8CC3-4884-A0B2-89121AB4783A}"/>
                  </a:ext>
                </a:extLst>
              </p:cNvPr>
              <p:cNvSpPr/>
              <p:nvPr/>
            </p:nvSpPr>
            <p:spPr>
              <a:xfrm rot="12169466">
                <a:off x="5847432" y="3173306"/>
                <a:ext cx="60413" cy="875977"/>
              </a:xfrm>
              <a:prstGeom prst="trapezoid">
                <a:avLst>
                  <a:gd name="adj" fmla="val 94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rapezoid 7">
                <a:extLst>
                  <a:ext uri="{FF2B5EF4-FFF2-40B4-BE49-F238E27FC236}">
                    <a16:creationId xmlns:a16="http://schemas.microsoft.com/office/drawing/2014/main" id="{BF57B088-E72E-476C-92C9-25FAE61E5635}"/>
                  </a:ext>
                </a:extLst>
              </p:cNvPr>
              <p:cNvSpPr/>
              <p:nvPr/>
            </p:nvSpPr>
            <p:spPr>
              <a:xfrm rot="17376167">
                <a:off x="5515957" y="3691934"/>
                <a:ext cx="33897" cy="470877"/>
              </a:xfrm>
              <a:prstGeom prst="trapezoid">
                <a:avLst>
                  <a:gd name="adj" fmla="val 94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rapezoid 8">
                <a:extLst>
                  <a:ext uri="{FF2B5EF4-FFF2-40B4-BE49-F238E27FC236}">
                    <a16:creationId xmlns:a16="http://schemas.microsoft.com/office/drawing/2014/main" id="{E6C4C11B-18D2-4C13-AF92-C62AE27B685E}"/>
                  </a:ext>
                </a:extLst>
              </p:cNvPr>
              <p:cNvSpPr/>
              <p:nvPr/>
            </p:nvSpPr>
            <p:spPr>
              <a:xfrm rot="12369361">
                <a:off x="5277160" y="3834964"/>
                <a:ext cx="49164" cy="116592"/>
              </a:xfrm>
              <a:prstGeom prst="trapezoid">
                <a:avLst>
                  <a:gd name="adj" fmla="val 94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aphic 51">
              <a:extLst>
                <a:ext uri="{FF2B5EF4-FFF2-40B4-BE49-F238E27FC236}">
                  <a16:creationId xmlns:a16="http://schemas.microsoft.com/office/drawing/2014/main" id="{45291D2E-8ACD-4D5F-8A5E-D168541AAD82}"/>
                </a:ext>
              </a:extLst>
            </p:cNvPr>
            <p:cNvGrpSpPr/>
            <p:nvPr/>
          </p:nvGrpSpPr>
          <p:grpSpPr>
            <a:xfrm>
              <a:off x="-9728" y="2438962"/>
              <a:ext cx="4314722" cy="4431102"/>
              <a:chOff x="4877104" y="3337195"/>
              <a:chExt cx="3199005" cy="3285291"/>
            </a:xfrm>
          </p:grpSpPr>
          <p:sp>
            <p:nvSpPr>
              <p:cNvPr id="59" name="Freeform: Shape 10">
                <a:extLst>
                  <a:ext uri="{FF2B5EF4-FFF2-40B4-BE49-F238E27FC236}">
                    <a16:creationId xmlns:a16="http://schemas.microsoft.com/office/drawing/2014/main" id="{491112F9-1255-438E-8BAF-0C3B98CB20C0}"/>
                  </a:ext>
                </a:extLst>
              </p:cNvPr>
              <p:cNvSpPr/>
              <p:nvPr/>
            </p:nvSpPr>
            <p:spPr>
              <a:xfrm>
                <a:off x="4877104" y="4774993"/>
                <a:ext cx="3049295" cy="1847493"/>
              </a:xfrm>
              <a:custGeom>
                <a:avLst/>
                <a:gdLst>
                  <a:gd name="connsiteX0" fmla="*/ 2517670 w 3111946"/>
                  <a:gd name="connsiteY0" fmla="*/ 1502795 h 1836841"/>
                  <a:gd name="connsiteX1" fmla="*/ 2403600 w 3111946"/>
                  <a:gd name="connsiteY1" fmla="*/ 1713704 h 1836841"/>
                  <a:gd name="connsiteX2" fmla="*/ 2329506 w 3111946"/>
                  <a:gd name="connsiteY2" fmla="*/ 1819504 h 1836841"/>
                  <a:gd name="connsiteX3" fmla="*/ 2211990 w 3111946"/>
                  <a:gd name="connsiteY3" fmla="*/ 1836735 h 1836841"/>
                  <a:gd name="connsiteX4" fmla="*/ 1638881 w 3111946"/>
                  <a:gd name="connsiteY4" fmla="*/ 1836735 h 1836841"/>
                  <a:gd name="connsiteX5" fmla="*/ 492320 w 3111946"/>
                  <a:gd name="connsiteY5" fmla="*/ 1836735 h 1836841"/>
                  <a:gd name="connsiteX6" fmla="*/ 22254 w 3111946"/>
                  <a:gd name="connsiteY6" fmla="*/ 1836735 h 1836841"/>
                  <a:gd name="connsiteX7" fmla="*/ 8469 w 3111946"/>
                  <a:gd name="connsiteY7" fmla="*/ 1822950 h 1836841"/>
                  <a:gd name="connsiteX8" fmla="*/ 9158 w 3111946"/>
                  <a:gd name="connsiteY8" fmla="*/ 689484 h 1836841"/>
                  <a:gd name="connsiteX9" fmla="*/ 7091 w 3111946"/>
                  <a:gd name="connsiteY9" fmla="*/ 455485 h 1836841"/>
                  <a:gd name="connsiteX10" fmla="*/ 5368 w 3111946"/>
                  <a:gd name="connsiteY10" fmla="*/ 335556 h 1836841"/>
                  <a:gd name="connsiteX11" fmla="*/ 3644 w 3111946"/>
                  <a:gd name="connsiteY11" fmla="*/ 225621 h 1836841"/>
                  <a:gd name="connsiteX12" fmla="*/ 107031 w 3111946"/>
                  <a:gd name="connsiteY12" fmla="*/ 212181 h 1836841"/>
                  <a:gd name="connsiteX13" fmla="*/ 183882 w 3111946"/>
                  <a:gd name="connsiteY13" fmla="*/ 200119 h 1836841"/>
                  <a:gd name="connsiteX14" fmla="*/ 331726 w 3111946"/>
                  <a:gd name="connsiteY14" fmla="*/ 279727 h 1836841"/>
                  <a:gd name="connsiteX15" fmla="*/ 382041 w 3111946"/>
                  <a:gd name="connsiteY15" fmla="*/ 340381 h 1836841"/>
                  <a:gd name="connsiteX16" fmla="*/ 494732 w 3111946"/>
                  <a:gd name="connsiteY16" fmla="*/ 477541 h 1836841"/>
                  <a:gd name="connsiteX17" fmla="*/ 511619 w 3111946"/>
                  <a:gd name="connsiteY17" fmla="*/ 548878 h 1836841"/>
                  <a:gd name="connsiteX18" fmla="*/ 569860 w 3111946"/>
                  <a:gd name="connsiteY18" fmla="*/ 583340 h 1836841"/>
                  <a:gd name="connsiteX19" fmla="*/ 668078 w 3111946"/>
                  <a:gd name="connsiteY19" fmla="*/ 640203 h 1836841"/>
                  <a:gd name="connsiteX20" fmla="*/ 1070253 w 3111946"/>
                  <a:gd name="connsiteY20" fmla="*/ 834915 h 1836841"/>
                  <a:gd name="connsiteX21" fmla="*/ 1417289 w 3111946"/>
                  <a:gd name="connsiteY21" fmla="*/ 916591 h 1836841"/>
                  <a:gd name="connsiteX22" fmla="*/ 1762946 w 3111946"/>
                  <a:gd name="connsiteY22" fmla="*/ 954499 h 1836841"/>
                  <a:gd name="connsiteX23" fmla="*/ 1855649 w 3111946"/>
                  <a:gd name="connsiteY23" fmla="*/ 917969 h 1836841"/>
                  <a:gd name="connsiteX24" fmla="*/ 1997634 w 3111946"/>
                  <a:gd name="connsiteY24" fmla="*/ 733940 h 1836841"/>
                  <a:gd name="connsiteX25" fmla="*/ 2127212 w 3111946"/>
                  <a:gd name="connsiteY25" fmla="*/ 504421 h 1836841"/>
                  <a:gd name="connsiteX26" fmla="*/ 2345359 w 3111946"/>
                  <a:gd name="connsiteY26" fmla="*/ 47451 h 1836841"/>
                  <a:gd name="connsiteX27" fmla="*/ 2593143 w 3111946"/>
                  <a:gd name="connsiteY27" fmla="*/ 48829 h 1836841"/>
                  <a:gd name="connsiteX28" fmla="*/ 2813702 w 3111946"/>
                  <a:gd name="connsiteY28" fmla="*/ 191159 h 1836841"/>
                  <a:gd name="connsiteX29" fmla="*/ 2979465 w 3111946"/>
                  <a:gd name="connsiteY29" fmla="*/ 373120 h 1836841"/>
                  <a:gd name="connsiteX30" fmla="*/ 3052525 w 3111946"/>
                  <a:gd name="connsiteY30" fmla="*/ 472716 h 1836841"/>
                  <a:gd name="connsiteX31" fmla="*/ 3111111 w 3111946"/>
                  <a:gd name="connsiteY31" fmla="*/ 568866 h 1836841"/>
                  <a:gd name="connsiteX32" fmla="*/ 3033571 w 3111946"/>
                  <a:gd name="connsiteY32" fmla="*/ 678456 h 1836841"/>
                  <a:gd name="connsiteX33" fmla="*/ 2942246 w 3111946"/>
                  <a:gd name="connsiteY33" fmla="*/ 809068 h 1836841"/>
                  <a:gd name="connsiteX34" fmla="*/ 2733060 w 3111946"/>
                  <a:gd name="connsiteY34" fmla="*/ 1117506 h 1836841"/>
                  <a:gd name="connsiteX35" fmla="*/ 2522495 w 3111946"/>
                  <a:gd name="connsiteY35" fmla="*/ 1490044 h 1836841"/>
                  <a:gd name="connsiteX36" fmla="*/ 2517670 w 3111946"/>
                  <a:gd name="connsiteY36" fmla="*/ 1502795 h 1836841"/>
                  <a:gd name="connsiteX0" fmla="*/ 2520800 w 3115091"/>
                  <a:gd name="connsiteY0" fmla="*/ 1502795 h 1839666"/>
                  <a:gd name="connsiteX1" fmla="*/ 2406730 w 3115091"/>
                  <a:gd name="connsiteY1" fmla="*/ 1713704 h 1839666"/>
                  <a:gd name="connsiteX2" fmla="*/ 2332636 w 3115091"/>
                  <a:gd name="connsiteY2" fmla="*/ 1819504 h 1839666"/>
                  <a:gd name="connsiteX3" fmla="*/ 2215120 w 3115091"/>
                  <a:gd name="connsiteY3" fmla="*/ 1836735 h 1839666"/>
                  <a:gd name="connsiteX4" fmla="*/ 1642011 w 3115091"/>
                  <a:gd name="connsiteY4" fmla="*/ 1836735 h 1839666"/>
                  <a:gd name="connsiteX5" fmla="*/ 495450 w 3115091"/>
                  <a:gd name="connsiteY5" fmla="*/ 1836735 h 1839666"/>
                  <a:gd name="connsiteX6" fmla="*/ 25384 w 3115091"/>
                  <a:gd name="connsiteY6" fmla="*/ 1836735 h 1839666"/>
                  <a:gd name="connsiteX7" fmla="*/ 11599 w 3115091"/>
                  <a:gd name="connsiteY7" fmla="*/ 1822950 h 1839666"/>
                  <a:gd name="connsiteX8" fmla="*/ 12288 w 3115091"/>
                  <a:gd name="connsiteY8" fmla="*/ 689484 h 1839666"/>
                  <a:gd name="connsiteX9" fmla="*/ 10221 w 3115091"/>
                  <a:gd name="connsiteY9" fmla="*/ 455485 h 1839666"/>
                  <a:gd name="connsiteX10" fmla="*/ 6774 w 3115091"/>
                  <a:gd name="connsiteY10" fmla="*/ 225621 h 1839666"/>
                  <a:gd name="connsiteX11" fmla="*/ 110161 w 3115091"/>
                  <a:gd name="connsiteY11" fmla="*/ 212181 h 1839666"/>
                  <a:gd name="connsiteX12" fmla="*/ 187012 w 3115091"/>
                  <a:gd name="connsiteY12" fmla="*/ 200119 h 1839666"/>
                  <a:gd name="connsiteX13" fmla="*/ 334856 w 3115091"/>
                  <a:gd name="connsiteY13" fmla="*/ 279727 h 1839666"/>
                  <a:gd name="connsiteX14" fmla="*/ 385171 w 3115091"/>
                  <a:gd name="connsiteY14" fmla="*/ 340381 h 1839666"/>
                  <a:gd name="connsiteX15" fmla="*/ 497862 w 3115091"/>
                  <a:gd name="connsiteY15" fmla="*/ 477541 h 1839666"/>
                  <a:gd name="connsiteX16" fmla="*/ 514749 w 3115091"/>
                  <a:gd name="connsiteY16" fmla="*/ 548878 h 1839666"/>
                  <a:gd name="connsiteX17" fmla="*/ 572990 w 3115091"/>
                  <a:gd name="connsiteY17" fmla="*/ 583340 h 1839666"/>
                  <a:gd name="connsiteX18" fmla="*/ 671208 w 3115091"/>
                  <a:gd name="connsiteY18" fmla="*/ 640203 h 1839666"/>
                  <a:gd name="connsiteX19" fmla="*/ 1073383 w 3115091"/>
                  <a:gd name="connsiteY19" fmla="*/ 834915 h 1839666"/>
                  <a:gd name="connsiteX20" fmla="*/ 1420419 w 3115091"/>
                  <a:gd name="connsiteY20" fmla="*/ 916591 h 1839666"/>
                  <a:gd name="connsiteX21" fmla="*/ 1766076 w 3115091"/>
                  <a:gd name="connsiteY21" fmla="*/ 954499 h 1839666"/>
                  <a:gd name="connsiteX22" fmla="*/ 1858779 w 3115091"/>
                  <a:gd name="connsiteY22" fmla="*/ 917969 h 1839666"/>
                  <a:gd name="connsiteX23" fmla="*/ 2000764 w 3115091"/>
                  <a:gd name="connsiteY23" fmla="*/ 733940 h 1839666"/>
                  <a:gd name="connsiteX24" fmla="*/ 2130342 w 3115091"/>
                  <a:gd name="connsiteY24" fmla="*/ 504421 h 1839666"/>
                  <a:gd name="connsiteX25" fmla="*/ 2348489 w 3115091"/>
                  <a:gd name="connsiteY25" fmla="*/ 47451 h 1839666"/>
                  <a:gd name="connsiteX26" fmla="*/ 2596273 w 3115091"/>
                  <a:gd name="connsiteY26" fmla="*/ 48829 h 1839666"/>
                  <a:gd name="connsiteX27" fmla="*/ 2816832 w 3115091"/>
                  <a:gd name="connsiteY27" fmla="*/ 191159 h 1839666"/>
                  <a:gd name="connsiteX28" fmla="*/ 2982595 w 3115091"/>
                  <a:gd name="connsiteY28" fmla="*/ 373120 h 1839666"/>
                  <a:gd name="connsiteX29" fmla="*/ 3055655 w 3115091"/>
                  <a:gd name="connsiteY29" fmla="*/ 472716 h 1839666"/>
                  <a:gd name="connsiteX30" fmla="*/ 3114241 w 3115091"/>
                  <a:gd name="connsiteY30" fmla="*/ 568866 h 1839666"/>
                  <a:gd name="connsiteX31" fmla="*/ 3036701 w 3115091"/>
                  <a:gd name="connsiteY31" fmla="*/ 678456 h 1839666"/>
                  <a:gd name="connsiteX32" fmla="*/ 2945376 w 3115091"/>
                  <a:gd name="connsiteY32" fmla="*/ 809068 h 1839666"/>
                  <a:gd name="connsiteX33" fmla="*/ 2736190 w 3115091"/>
                  <a:gd name="connsiteY33" fmla="*/ 1117506 h 1839666"/>
                  <a:gd name="connsiteX34" fmla="*/ 2525625 w 3115091"/>
                  <a:gd name="connsiteY34" fmla="*/ 1490044 h 1839666"/>
                  <a:gd name="connsiteX35" fmla="*/ 2520800 w 3115091"/>
                  <a:gd name="connsiteY35" fmla="*/ 1502795 h 1839666"/>
                  <a:gd name="connsiteX0" fmla="*/ 2520211 w 3114502"/>
                  <a:gd name="connsiteY0" fmla="*/ 1502795 h 1839666"/>
                  <a:gd name="connsiteX1" fmla="*/ 2406141 w 3114502"/>
                  <a:gd name="connsiteY1" fmla="*/ 1713704 h 1839666"/>
                  <a:gd name="connsiteX2" fmla="*/ 2332047 w 3114502"/>
                  <a:gd name="connsiteY2" fmla="*/ 1819504 h 1839666"/>
                  <a:gd name="connsiteX3" fmla="*/ 2214531 w 3114502"/>
                  <a:gd name="connsiteY3" fmla="*/ 1836735 h 1839666"/>
                  <a:gd name="connsiteX4" fmla="*/ 1641422 w 3114502"/>
                  <a:gd name="connsiteY4" fmla="*/ 1836735 h 1839666"/>
                  <a:gd name="connsiteX5" fmla="*/ 494861 w 3114502"/>
                  <a:gd name="connsiteY5" fmla="*/ 1836735 h 1839666"/>
                  <a:gd name="connsiteX6" fmla="*/ 24795 w 3114502"/>
                  <a:gd name="connsiteY6" fmla="*/ 1836735 h 1839666"/>
                  <a:gd name="connsiteX7" fmla="*/ 11010 w 3114502"/>
                  <a:gd name="connsiteY7" fmla="*/ 1822950 h 1839666"/>
                  <a:gd name="connsiteX8" fmla="*/ 11699 w 3114502"/>
                  <a:gd name="connsiteY8" fmla="*/ 689484 h 1839666"/>
                  <a:gd name="connsiteX9" fmla="*/ 6185 w 3114502"/>
                  <a:gd name="connsiteY9" fmla="*/ 225621 h 1839666"/>
                  <a:gd name="connsiteX10" fmla="*/ 109572 w 3114502"/>
                  <a:gd name="connsiteY10" fmla="*/ 212181 h 1839666"/>
                  <a:gd name="connsiteX11" fmla="*/ 186423 w 3114502"/>
                  <a:gd name="connsiteY11" fmla="*/ 200119 h 1839666"/>
                  <a:gd name="connsiteX12" fmla="*/ 334267 w 3114502"/>
                  <a:gd name="connsiteY12" fmla="*/ 279727 h 1839666"/>
                  <a:gd name="connsiteX13" fmla="*/ 384582 w 3114502"/>
                  <a:gd name="connsiteY13" fmla="*/ 340381 h 1839666"/>
                  <a:gd name="connsiteX14" fmla="*/ 497273 w 3114502"/>
                  <a:gd name="connsiteY14" fmla="*/ 477541 h 1839666"/>
                  <a:gd name="connsiteX15" fmla="*/ 514160 w 3114502"/>
                  <a:gd name="connsiteY15" fmla="*/ 548878 h 1839666"/>
                  <a:gd name="connsiteX16" fmla="*/ 572401 w 3114502"/>
                  <a:gd name="connsiteY16" fmla="*/ 583340 h 1839666"/>
                  <a:gd name="connsiteX17" fmla="*/ 670619 w 3114502"/>
                  <a:gd name="connsiteY17" fmla="*/ 640203 h 1839666"/>
                  <a:gd name="connsiteX18" fmla="*/ 1072794 w 3114502"/>
                  <a:gd name="connsiteY18" fmla="*/ 834915 h 1839666"/>
                  <a:gd name="connsiteX19" fmla="*/ 1419830 w 3114502"/>
                  <a:gd name="connsiteY19" fmla="*/ 916591 h 1839666"/>
                  <a:gd name="connsiteX20" fmla="*/ 1765487 w 3114502"/>
                  <a:gd name="connsiteY20" fmla="*/ 954499 h 1839666"/>
                  <a:gd name="connsiteX21" fmla="*/ 1858190 w 3114502"/>
                  <a:gd name="connsiteY21" fmla="*/ 917969 h 1839666"/>
                  <a:gd name="connsiteX22" fmla="*/ 2000175 w 3114502"/>
                  <a:gd name="connsiteY22" fmla="*/ 733940 h 1839666"/>
                  <a:gd name="connsiteX23" fmla="*/ 2129753 w 3114502"/>
                  <a:gd name="connsiteY23" fmla="*/ 504421 h 1839666"/>
                  <a:gd name="connsiteX24" fmla="*/ 2347900 w 3114502"/>
                  <a:gd name="connsiteY24" fmla="*/ 47451 h 1839666"/>
                  <a:gd name="connsiteX25" fmla="*/ 2595684 w 3114502"/>
                  <a:gd name="connsiteY25" fmla="*/ 48829 h 1839666"/>
                  <a:gd name="connsiteX26" fmla="*/ 2816243 w 3114502"/>
                  <a:gd name="connsiteY26" fmla="*/ 191159 h 1839666"/>
                  <a:gd name="connsiteX27" fmla="*/ 2982006 w 3114502"/>
                  <a:gd name="connsiteY27" fmla="*/ 373120 h 1839666"/>
                  <a:gd name="connsiteX28" fmla="*/ 3055066 w 3114502"/>
                  <a:gd name="connsiteY28" fmla="*/ 472716 h 1839666"/>
                  <a:gd name="connsiteX29" fmla="*/ 3113652 w 3114502"/>
                  <a:gd name="connsiteY29" fmla="*/ 568866 h 1839666"/>
                  <a:gd name="connsiteX30" fmla="*/ 3036112 w 3114502"/>
                  <a:gd name="connsiteY30" fmla="*/ 678456 h 1839666"/>
                  <a:gd name="connsiteX31" fmla="*/ 2944787 w 3114502"/>
                  <a:gd name="connsiteY31" fmla="*/ 809068 h 1839666"/>
                  <a:gd name="connsiteX32" fmla="*/ 2735601 w 3114502"/>
                  <a:gd name="connsiteY32" fmla="*/ 1117506 h 1839666"/>
                  <a:gd name="connsiteX33" fmla="*/ 2525036 w 3114502"/>
                  <a:gd name="connsiteY33" fmla="*/ 1490044 h 1839666"/>
                  <a:gd name="connsiteX34" fmla="*/ 2520211 w 3114502"/>
                  <a:gd name="connsiteY34" fmla="*/ 1502795 h 1839666"/>
                  <a:gd name="connsiteX0" fmla="*/ 2520815 w 3115106"/>
                  <a:gd name="connsiteY0" fmla="*/ 1502795 h 1839666"/>
                  <a:gd name="connsiteX1" fmla="*/ 2406745 w 3115106"/>
                  <a:gd name="connsiteY1" fmla="*/ 1713704 h 1839666"/>
                  <a:gd name="connsiteX2" fmla="*/ 2332651 w 3115106"/>
                  <a:gd name="connsiteY2" fmla="*/ 1819504 h 1839666"/>
                  <a:gd name="connsiteX3" fmla="*/ 2215135 w 3115106"/>
                  <a:gd name="connsiteY3" fmla="*/ 1836735 h 1839666"/>
                  <a:gd name="connsiteX4" fmla="*/ 1642026 w 3115106"/>
                  <a:gd name="connsiteY4" fmla="*/ 1836735 h 1839666"/>
                  <a:gd name="connsiteX5" fmla="*/ 495465 w 3115106"/>
                  <a:gd name="connsiteY5" fmla="*/ 1836735 h 1839666"/>
                  <a:gd name="connsiteX6" fmla="*/ 25399 w 3115106"/>
                  <a:gd name="connsiteY6" fmla="*/ 1836735 h 1839666"/>
                  <a:gd name="connsiteX7" fmla="*/ 11614 w 3115106"/>
                  <a:gd name="connsiteY7" fmla="*/ 1822950 h 1839666"/>
                  <a:gd name="connsiteX8" fmla="*/ 6789 w 3115106"/>
                  <a:gd name="connsiteY8" fmla="*/ 225621 h 1839666"/>
                  <a:gd name="connsiteX9" fmla="*/ 110176 w 3115106"/>
                  <a:gd name="connsiteY9" fmla="*/ 212181 h 1839666"/>
                  <a:gd name="connsiteX10" fmla="*/ 187027 w 3115106"/>
                  <a:gd name="connsiteY10" fmla="*/ 200119 h 1839666"/>
                  <a:gd name="connsiteX11" fmla="*/ 334871 w 3115106"/>
                  <a:gd name="connsiteY11" fmla="*/ 279727 h 1839666"/>
                  <a:gd name="connsiteX12" fmla="*/ 385186 w 3115106"/>
                  <a:gd name="connsiteY12" fmla="*/ 340381 h 1839666"/>
                  <a:gd name="connsiteX13" fmla="*/ 497877 w 3115106"/>
                  <a:gd name="connsiteY13" fmla="*/ 477541 h 1839666"/>
                  <a:gd name="connsiteX14" fmla="*/ 514764 w 3115106"/>
                  <a:gd name="connsiteY14" fmla="*/ 548878 h 1839666"/>
                  <a:gd name="connsiteX15" fmla="*/ 573005 w 3115106"/>
                  <a:gd name="connsiteY15" fmla="*/ 583340 h 1839666"/>
                  <a:gd name="connsiteX16" fmla="*/ 671223 w 3115106"/>
                  <a:gd name="connsiteY16" fmla="*/ 640203 h 1839666"/>
                  <a:gd name="connsiteX17" fmla="*/ 1073398 w 3115106"/>
                  <a:gd name="connsiteY17" fmla="*/ 834915 h 1839666"/>
                  <a:gd name="connsiteX18" fmla="*/ 1420434 w 3115106"/>
                  <a:gd name="connsiteY18" fmla="*/ 916591 h 1839666"/>
                  <a:gd name="connsiteX19" fmla="*/ 1766091 w 3115106"/>
                  <a:gd name="connsiteY19" fmla="*/ 954499 h 1839666"/>
                  <a:gd name="connsiteX20" fmla="*/ 1858794 w 3115106"/>
                  <a:gd name="connsiteY20" fmla="*/ 917969 h 1839666"/>
                  <a:gd name="connsiteX21" fmla="*/ 2000779 w 3115106"/>
                  <a:gd name="connsiteY21" fmla="*/ 733940 h 1839666"/>
                  <a:gd name="connsiteX22" fmla="*/ 2130357 w 3115106"/>
                  <a:gd name="connsiteY22" fmla="*/ 504421 h 1839666"/>
                  <a:gd name="connsiteX23" fmla="*/ 2348504 w 3115106"/>
                  <a:gd name="connsiteY23" fmla="*/ 47451 h 1839666"/>
                  <a:gd name="connsiteX24" fmla="*/ 2596288 w 3115106"/>
                  <a:gd name="connsiteY24" fmla="*/ 48829 h 1839666"/>
                  <a:gd name="connsiteX25" fmla="*/ 2816847 w 3115106"/>
                  <a:gd name="connsiteY25" fmla="*/ 191159 h 1839666"/>
                  <a:gd name="connsiteX26" fmla="*/ 2982610 w 3115106"/>
                  <a:gd name="connsiteY26" fmla="*/ 373120 h 1839666"/>
                  <a:gd name="connsiteX27" fmla="*/ 3055670 w 3115106"/>
                  <a:gd name="connsiteY27" fmla="*/ 472716 h 1839666"/>
                  <a:gd name="connsiteX28" fmla="*/ 3114256 w 3115106"/>
                  <a:gd name="connsiteY28" fmla="*/ 568866 h 1839666"/>
                  <a:gd name="connsiteX29" fmla="*/ 3036716 w 3115106"/>
                  <a:gd name="connsiteY29" fmla="*/ 678456 h 1839666"/>
                  <a:gd name="connsiteX30" fmla="*/ 2945391 w 3115106"/>
                  <a:gd name="connsiteY30" fmla="*/ 809068 h 1839666"/>
                  <a:gd name="connsiteX31" fmla="*/ 2736205 w 3115106"/>
                  <a:gd name="connsiteY31" fmla="*/ 1117506 h 1839666"/>
                  <a:gd name="connsiteX32" fmla="*/ 2525640 w 3115106"/>
                  <a:gd name="connsiteY32" fmla="*/ 1490044 h 1839666"/>
                  <a:gd name="connsiteX33" fmla="*/ 2520815 w 3115106"/>
                  <a:gd name="connsiteY33" fmla="*/ 1502795 h 1839666"/>
                  <a:gd name="connsiteX0" fmla="*/ 2541382 w 3135673"/>
                  <a:gd name="connsiteY0" fmla="*/ 1502795 h 1956076"/>
                  <a:gd name="connsiteX1" fmla="*/ 2427312 w 3135673"/>
                  <a:gd name="connsiteY1" fmla="*/ 1713704 h 1956076"/>
                  <a:gd name="connsiteX2" fmla="*/ 2353218 w 3135673"/>
                  <a:gd name="connsiteY2" fmla="*/ 1819504 h 1956076"/>
                  <a:gd name="connsiteX3" fmla="*/ 2235702 w 3135673"/>
                  <a:gd name="connsiteY3" fmla="*/ 1836735 h 1956076"/>
                  <a:gd name="connsiteX4" fmla="*/ 1662593 w 3135673"/>
                  <a:gd name="connsiteY4" fmla="*/ 1836735 h 1956076"/>
                  <a:gd name="connsiteX5" fmla="*/ 516032 w 3135673"/>
                  <a:gd name="connsiteY5" fmla="*/ 1836735 h 1956076"/>
                  <a:gd name="connsiteX6" fmla="*/ 45966 w 3135673"/>
                  <a:gd name="connsiteY6" fmla="*/ 1836735 h 1956076"/>
                  <a:gd name="connsiteX7" fmla="*/ 27356 w 3135673"/>
                  <a:gd name="connsiteY7" fmla="*/ 225621 h 1956076"/>
                  <a:gd name="connsiteX8" fmla="*/ 130743 w 3135673"/>
                  <a:gd name="connsiteY8" fmla="*/ 212181 h 1956076"/>
                  <a:gd name="connsiteX9" fmla="*/ 207594 w 3135673"/>
                  <a:gd name="connsiteY9" fmla="*/ 200119 h 1956076"/>
                  <a:gd name="connsiteX10" fmla="*/ 355438 w 3135673"/>
                  <a:gd name="connsiteY10" fmla="*/ 279727 h 1956076"/>
                  <a:gd name="connsiteX11" fmla="*/ 405753 w 3135673"/>
                  <a:gd name="connsiteY11" fmla="*/ 340381 h 1956076"/>
                  <a:gd name="connsiteX12" fmla="*/ 518444 w 3135673"/>
                  <a:gd name="connsiteY12" fmla="*/ 477541 h 1956076"/>
                  <a:gd name="connsiteX13" fmla="*/ 535331 w 3135673"/>
                  <a:gd name="connsiteY13" fmla="*/ 548878 h 1956076"/>
                  <a:gd name="connsiteX14" fmla="*/ 593572 w 3135673"/>
                  <a:gd name="connsiteY14" fmla="*/ 583340 h 1956076"/>
                  <a:gd name="connsiteX15" fmla="*/ 691790 w 3135673"/>
                  <a:gd name="connsiteY15" fmla="*/ 640203 h 1956076"/>
                  <a:gd name="connsiteX16" fmla="*/ 1093965 w 3135673"/>
                  <a:gd name="connsiteY16" fmla="*/ 834915 h 1956076"/>
                  <a:gd name="connsiteX17" fmla="*/ 1441001 w 3135673"/>
                  <a:gd name="connsiteY17" fmla="*/ 916591 h 1956076"/>
                  <a:gd name="connsiteX18" fmla="*/ 1786658 w 3135673"/>
                  <a:gd name="connsiteY18" fmla="*/ 954499 h 1956076"/>
                  <a:gd name="connsiteX19" fmla="*/ 1879361 w 3135673"/>
                  <a:gd name="connsiteY19" fmla="*/ 917969 h 1956076"/>
                  <a:gd name="connsiteX20" fmla="*/ 2021346 w 3135673"/>
                  <a:gd name="connsiteY20" fmla="*/ 733940 h 1956076"/>
                  <a:gd name="connsiteX21" fmla="*/ 2150924 w 3135673"/>
                  <a:gd name="connsiteY21" fmla="*/ 504421 h 1956076"/>
                  <a:gd name="connsiteX22" fmla="*/ 2369071 w 3135673"/>
                  <a:gd name="connsiteY22" fmla="*/ 47451 h 1956076"/>
                  <a:gd name="connsiteX23" fmla="*/ 2616855 w 3135673"/>
                  <a:gd name="connsiteY23" fmla="*/ 48829 h 1956076"/>
                  <a:gd name="connsiteX24" fmla="*/ 2837414 w 3135673"/>
                  <a:gd name="connsiteY24" fmla="*/ 191159 h 1956076"/>
                  <a:gd name="connsiteX25" fmla="*/ 3003177 w 3135673"/>
                  <a:gd name="connsiteY25" fmla="*/ 373120 h 1956076"/>
                  <a:gd name="connsiteX26" fmla="*/ 3076237 w 3135673"/>
                  <a:gd name="connsiteY26" fmla="*/ 472716 h 1956076"/>
                  <a:gd name="connsiteX27" fmla="*/ 3134823 w 3135673"/>
                  <a:gd name="connsiteY27" fmla="*/ 568866 h 1956076"/>
                  <a:gd name="connsiteX28" fmla="*/ 3057283 w 3135673"/>
                  <a:gd name="connsiteY28" fmla="*/ 678456 h 1956076"/>
                  <a:gd name="connsiteX29" fmla="*/ 2965958 w 3135673"/>
                  <a:gd name="connsiteY29" fmla="*/ 809068 h 1956076"/>
                  <a:gd name="connsiteX30" fmla="*/ 2756772 w 3135673"/>
                  <a:gd name="connsiteY30" fmla="*/ 1117506 h 1956076"/>
                  <a:gd name="connsiteX31" fmla="*/ 2546207 w 3135673"/>
                  <a:gd name="connsiteY31" fmla="*/ 1490044 h 1956076"/>
                  <a:gd name="connsiteX32" fmla="*/ 2541382 w 3135673"/>
                  <a:gd name="connsiteY32" fmla="*/ 1502795 h 1956076"/>
                  <a:gd name="connsiteX0" fmla="*/ 2628397 w 3222688"/>
                  <a:gd name="connsiteY0" fmla="*/ 1502795 h 1839666"/>
                  <a:gd name="connsiteX1" fmla="*/ 2514327 w 3222688"/>
                  <a:gd name="connsiteY1" fmla="*/ 1713704 h 1839666"/>
                  <a:gd name="connsiteX2" fmla="*/ 2440233 w 3222688"/>
                  <a:gd name="connsiteY2" fmla="*/ 1819504 h 1839666"/>
                  <a:gd name="connsiteX3" fmla="*/ 2322717 w 3222688"/>
                  <a:gd name="connsiteY3" fmla="*/ 1836735 h 1839666"/>
                  <a:gd name="connsiteX4" fmla="*/ 1749608 w 3222688"/>
                  <a:gd name="connsiteY4" fmla="*/ 1836735 h 1839666"/>
                  <a:gd name="connsiteX5" fmla="*/ 603047 w 3222688"/>
                  <a:gd name="connsiteY5" fmla="*/ 1836735 h 1839666"/>
                  <a:gd name="connsiteX6" fmla="*/ 132981 w 3222688"/>
                  <a:gd name="connsiteY6" fmla="*/ 1836735 h 1839666"/>
                  <a:gd name="connsiteX7" fmla="*/ 114371 w 3222688"/>
                  <a:gd name="connsiteY7" fmla="*/ 225621 h 1839666"/>
                  <a:gd name="connsiteX8" fmla="*/ 217758 w 3222688"/>
                  <a:gd name="connsiteY8" fmla="*/ 212181 h 1839666"/>
                  <a:gd name="connsiteX9" fmla="*/ 294609 w 3222688"/>
                  <a:gd name="connsiteY9" fmla="*/ 200119 h 1839666"/>
                  <a:gd name="connsiteX10" fmla="*/ 442453 w 3222688"/>
                  <a:gd name="connsiteY10" fmla="*/ 279727 h 1839666"/>
                  <a:gd name="connsiteX11" fmla="*/ 492768 w 3222688"/>
                  <a:gd name="connsiteY11" fmla="*/ 340381 h 1839666"/>
                  <a:gd name="connsiteX12" fmla="*/ 605459 w 3222688"/>
                  <a:gd name="connsiteY12" fmla="*/ 477541 h 1839666"/>
                  <a:gd name="connsiteX13" fmla="*/ 622346 w 3222688"/>
                  <a:gd name="connsiteY13" fmla="*/ 548878 h 1839666"/>
                  <a:gd name="connsiteX14" fmla="*/ 680587 w 3222688"/>
                  <a:gd name="connsiteY14" fmla="*/ 583340 h 1839666"/>
                  <a:gd name="connsiteX15" fmla="*/ 778805 w 3222688"/>
                  <a:gd name="connsiteY15" fmla="*/ 640203 h 1839666"/>
                  <a:gd name="connsiteX16" fmla="*/ 1180980 w 3222688"/>
                  <a:gd name="connsiteY16" fmla="*/ 834915 h 1839666"/>
                  <a:gd name="connsiteX17" fmla="*/ 1528016 w 3222688"/>
                  <a:gd name="connsiteY17" fmla="*/ 916591 h 1839666"/>
                  <a:gd name="connsiteX18" fmla="*/ 1873673 w 3222688"/>
                  <a:gd name="connsiteY18" fmla="*/ 954499 h 1839666"/>
                  <a:gd name="connsiteX19" fmla="*/ 1966376 w 3222688"/>
                  <a:gd name="connsiteY19" fmla="*/ 917969 h 1839666"/>
                  <a:gd name="connsiteX20" fmla="*/ 2108361 w 3222688"/>
                  <a:gd name="connsiteY20" fmla="*/ 733940 h 1839666"/>
                  <a:gd name="connsiteX21" fmla="*/ 2237939 w 3222688"/>
                  <a:gd name="connsiteY21" fmla="*/ 504421 h 1839666"/>
                  <a:gd name="connsiteX22" fmla="*/ 2456086 w 3222688"/>
                  <a:gd name="connsiteY22" fmla="*/ 47451 h 1839666"/>
                  <a:gd name="connsiteX23" fmla="*/ 2703870 w 3222688"/>
                  <a:gd name="connsiteY23" fmla="*/ 48829 h 1839666"/>
                  <a:gd name="connsiteX24" fmla="*/ 2924429 w 3222688"/>
                  <a:gd name="connsiteY24" fmla="*/ 191159 h 1839666"/>
                  <a:gd name="connsiteX25" fmla="*/ 3090192 w 3222688"/>
                  <a:gd name="connsiteY25" fmla="*/ 373120 h 1839666"/>
                  <a:gd name="connsiteX26" fmla="*/ 3163252 w 3222688"/>
                  <a:gd name="connsiteY26" fmla="*/ 472716 h 1839666"/>
                  <a:gd name="connsiteX27" fmla="*/ 3221838 w 3222688"/>
                  <a:gd name="connsiteY27" fmla="*/ 568866 h 1839666"/>
                  <a:gd name="connsiteX28" fmla="*/ 3144298 w 3222688"/>
                  <a:gd name="connsiteY28" fmla="*/ 678456 h 1839666"/>
                  <a:gd name="connsiteX29" fmla="*/ 3052973 w 3222688"/>
                  <a:gd name="connsiteY29" fmla="*/ 809068 h 1839666"/>
                  <a:gd name="connsiteX30" fmla="*/ 2843787 w 3222688"/>
                  <a:gd name="connsiteY30" fmla="*/ 1117506 h 1839666"/>
                  <a:gd name="connsiteX31" fmla="*/ 2633222 w 3222688"/>
                  <a:gd name="connsiteY31" fmla="*/ 1490044 h 1839666"/>
                  <a:gd name="connsiteX32" fmla="*/ 2628397 w 3222688"/>
                  <a:gd name="connsiteY32" fmla="*/ 1502795 h 1839666"/>
                  <a:gd name="connsiteX0" fmla="*/ 2628397 w 3222688"/>
                  <a:gd name="connsiteY0" fmla="*/ 1502795 h 1839666"/>
                  <a:gd name="connsiteX1" fmla="*/ 2514327 w 3222688"/>
                  <a:gd name="connsiteY1" fmla="*/ 1713704 h 1839666"/>
                  <a:gd name="connsiteX2" fmla="*/ 2440233 w 3222688"/>
                  <a:gd name="connsiteY2" fmla="*/ 1819504 h 1839666"/>
                  <a:gd name="connsiteX3" fmla="*/ 2322717 w 3222688"/>
                  <a:gd name="connsiteY3" fmla="*/ 1836735 h 1839666"/>
                  <a:gd name="connsiteX4" fmla="*/ 1749608 w 3222688"/>
                  <a:gd name="connsiteY4" fmla="*/ 1836735 h 1839666"/>
                  <a:gd name="connsiteX5" fmla="*/ 132981 w 3222688"/>
                  <a:gd name="connsiteY5" fmla="*/ 1836735 h 1839666"/>
                  <a:gd name="connsiteX6" fmla="*/ 114371 w 3222688"/>
                  <a:gd name="connsiteY6" fmla="*/ 225621 h 1839666"/>
                  <a:gd name="connsiteX7" fmla="*/ 217758 w 3222688"/>
                  <a:gd name="connsiteY7" fmla="*/ 212181 h 1839666"/>
                  <a:gd name="connsiteX8" fmla="*/ 294609 w 3222688"/>
                  <a:gd name="connsiteY8" fmla="*/ 200119 h 1839666"/>
                  <a:gd name="connsiteX9" fmla="*/ 442453 w 3222688"/>
                  <a:gd name="connsiteY9" fmla="*/ 279727 h 1839666"/>
                  <a:gd name="connsiteX10" fmla="*/ 492768 w 3222688"/>
                  <a:gd name="connsiteY10" fmla="*/ 340381 h 1839666"/>
                  <a:gd name="connsiteX11" fmla="*/ 605459 w 3222688"/>
                  <a:gd name="connsiteY11" fmla="*/ 477541 h 1839666"/>
                  <a:gd name="connsiteX12" fmla="*/ 622346 w 3222688"/>
                  <a:gd name="connsiteY12" fmla="*/ 548878 h 1839666"/>
                  <a:gd name="connsiteX13" fmla="*/ 680587 w 3222688"/>
                  <a:gd name="connsiteY13" fmla="*/ 583340 h 1839666"/>
                  <a:gd name="connsiteX14" fmla="*/ 778805 w 3222688"/>
                  <a:gd name="connsiteY14" fmla="*/ 640203 h 1839666"/>
                  <a:gd name="connsiteX15" fmla="*/ 1180980 w 3222688"/>
                  <a:gd name="connsiteY15" fmla="*/ 834915 h 1839666"/>
                  <a:gd name="connsiteX16" fmla="*/ 1528016 w 3222688"/>
                  <a:gd name="connsiteY16" fmla="*/ 916591 h 1839666"/>
                  <a:gd name="connsiteX17" fmla="*/ 1873673 w 3222688"/>
                  <a:gd name="connsiteY17" fmla="*/ 954499 h 1839666"/>
                  <a:gd name="connsiteX18" fmla="*/ 1966376 w 3222688"/>
                  <a:gd name="connsiteY18" fmla="*/ 917969 h 1839666"/>
                  <a:gd name="connsiteX19" fmla="*/ 2108361 w 3222688"/>
                  <a:gd name="connsiteY19" fmla="*/ 733940 h 1839666"/>
                  <a:gd name="connsiteX20" fmla="*/ 2237939 w 3222688"/>
                  <a:gd name="connsiteY20" fmla="*/ 504421 h 1839666"/>
                  <a:gd name="connsiteX21" fmla="*/ 2456086 w 3222688"/>
                  <a:gd name="connsiteY21" fmla="*/ 47451 h 1839666"/>
                  <a:gd name="connsiteX22" fmla="*/ 2703870 w 3222688"/>
                  <a:gd name="connsiteY22" fmla="*/ 48829 h 1839666"/>
                  <a:gd name="connsiteX23" fmla="*/ 2924429 w 3222688"/>
                  <a:gd name="connsiteY23" fmla="*/ 191159 h 1839666"/>
                  <a:gd name="connsiteX24" fmla="*/ 3090192 w 3222688"/>
                  <a:gd name="connsiteY24" fmla="*/ 373120 h 1839666"/>
                  <a:gd name="connsiteX25" fmla="*/ 3163252 w 3222688"/>
                  <a:gd name="connsiteY25" fmla="*/ 472716 h 1839666"/>
                  <a:gd name="connsiteX26" fmla="*/ 3221838 w 3222688"/>
                  <a:gd name="connsiteY26" fmla="*/ 568866 h 1839666"/>
                  <a:gd name="connsiteX27" fmla="*/ 3144298 w 3222688"/>
                  <a:gd name="connsiteY27" fmla="*/ 678456 h 1839666"/>
                  <a:gd name="connsiteX28" fmla="*/ 3052973 w 3222688"/>
                  <a:gd name="connsiteY28" fmla="*/ 809068 h 1839666"/>
                  <a:gd name="connsiteX29" fmla="*/ 2843787 w 3222688"/>
                  <a:gd name="connsiteY29" fmla="*/ 1117506 h 1839666"/>
                  <a:gd name="connsiteX30" fmla="*/ 2633222 w 3222688"/>
                  <a:gd name="connsiteY30" fmla="*/ 1490044 h 1839666"/>
                  <a:gd name="connsiteX31" fmla="*/ 2628397 w 3222688"/>
                  <a:gd name="connsiteY31" fmla="*/ 1502795 h 1839666"/>
                  <a:gd name="connsiteX0" fmla="*/ 2628397 w 3222688"/>
                  <a:gd name="connsiteY0" fmla="*/ 1502795 h 1839666"/>
                  <a:gd name="connsiteX1" fmla="*/ 2514327 w 3222688"/>
                  <a:gd name="connsiteY1" fmla="*/ 1713704 h 1839666"/>
                  <a:gd name="connsiteX2" fmla="*/ 2440233 w 3222688"/>
                  <a:gd name="connsiteY2" fmla="*/ 1819504 h 1839666"/>
                  <a:gd name="connsiteX3" fmla="*/ 2322717 w 3222688"/>
                  <a:gd name="connsiteY3" fmla="*/ 1836735 h 1839666"/>
                  <a:gd name="connsiteX4" fmla="*/ 132981 w 3222688"/>
                  <a:gd name="connsiteY4" fmla="*/ 1836735 h 1839666"/>
                  <a:gd name="connsiteX5" fmla="*/ 114371 w 3222688"/>
                  <a:gd name="connsiteY5" fmla="*/ 225621 h 1839666"/>
                  <a:gd name="connsiteX6" fmla="*/ 217758 w 3222688"/>
                  <a:gd name="connsiteY6" fmla="*/ 212181 h 1839666"/>
                  <a:gd name="connsiteX7" fmla="*/ 294609 w 3222688"/>
                  <a:gd name="connsiteY7" fmla="*/ 200119 h 1839666"/>
                  <a:gd name="connsiteX8" fmla="*/ 442453 w 3222688"/>
                  <a:gd name="connsiteY8" fmla="*/ 279727 h 1839666"/>
                  <a:gd name="connsiteX9" fmla="*/ 492768 w 3222688"/>
                  <a:gd name="connsiteY9" fmla="*/ 340381 h 1839666"/>
                  <a:gd name="connsiteX10" fmla="*/ 605459 w 3222688"/>
                  <a:gd name="connsiteY10" fmla="*/ 477541 h 1839666"/>
                  <a:gd name="connsiteX11" fmla="*/ 622346 w 3222688"/>
                  <a:gd name="connsiteY11" fmla="*/ 548878 h 1839666"/>
                  <a:gd name="connsiteX12" fmla="*/ 680587 w 3222688"/>
                  <a:gd name="connsiteY12" fmla="*/ 583340 h 1839666"/>
                  <a:gd name="connsiteX13" fmla="*/ 778805 w 3222688"/>
                  <a:gd name="connsiteY13" fmla="*/ 640203 h 1839666"/>
                  <a:gd name="connsiteX14" fmla="*/ 1180980 w 3222688"/>
                  <a:gd name="connsiteY14" fmla="*/ 834915 h 1839666"/>
                  <a:gd name="connsiteX15" fmla="*/ 1528016 w 3222688"/>
                  <a:gd name="connsiteY15" fmla="*/ 916591 h 1839666"/>
                  <a:gd name="connsiteX16" fmla="*/ 1873673 w 3222688"/>
                  <a:gd name="connsiteY16" fmla="*/ 954499 h 1839666"/>
                  <a:gd name="connsiteX17" fmla="*/ 1966376 w 3222688"/>
                  <a:gd name="connsiteY17" fmla="*/ 917969 h 1839666"/>
                  <a:gd name="connsiteX18" fmla="*/ 2108361 w 3222688"/>
                  <a:gd name="connsiteY18" fmla="*/ 733940 h 1839666"/>
                  <a:gd name="connsiteX19" fmla="*/ 2237939 w 3222688"/>
                  <a:gd name="connsiteY19" fmla="*/ 504421 h 1839666"/>
                  <a:gd name="connsiteX20" fmla="*/ 2456086 w 3222688"/>
                  <a:gd name="connsiteY20" fmla="*/ 47451 h 1839666"/>
                  <a:gd name="connsiteX21" fmla="*/ 2703870 w 3222688"/>
                  <a:gd name="connsiteY21" fmla="*/ 48829 h 1839666"/>
                  <a:gd name="connsiteX22" fmla="*/ 2924429 w 3222688"/>
                  <a:gd name="connsiteY22" fmla="*/ 191159 h 1839666"/>
                  <a:gd name="connsiteX23" fmla="*/ 3090192 w 3222688"/>
                  <a:gd name="connsiteY23" fmla="*/ 373120 h 1839666"/>
                  <a:gd name="connsiteX24" fmla="*/ 3163252 w 3222688"/>
                  <a:gd name="connsiteY24" fmla="*/ 472716 h 1839666"/>
                  <a:gd name="connsiteX25" fmla="*/ 3221838 w 3222688"/>
                  <a:gd name="connsiteY25" fmla="*/ 568866 h 1839666"/>
                  <a:gd name="connsiteX26" fmla="*/ 3144298 w 3222688"/>
                  <a:gd name="connsiteY26" fmla="*/ 678456 h 1839666"/>
                  <a:gd name="connsiteX27" fmla="*/ 3052973 w 3222688"/>
                  <a:gd name="connsiteY27" fmla="*/ 809068 h 1839666"/>
                  <a:gd name="connsiteX28" fmla="*/ 2843787 w 3222688"/>
                  <a:gd name="connsiteY28" fmla="*/ 1117506 h 1839666"/>
                  <a:gd name="connsiteX29" fmla="*/ 2633222 w 3222688"/>
                  <a:gd name="connsiteY29" fmla="*/ 1490044 h 1839666"/>
                  <a:gd name="connsiteX30" fmla="*/ 2628397 w 3222688"/>
                  <a:gd name="connsiteY30" fmla="*/ 1502795 h 1839666"/>
                  <a:gd name="connsiteX0" fmla="*/ 2517016 w 3111307"/>
                  <a:gd name="connsiteY0" fmla="*/ 1502795 h 1839666"/>
                  <a:gd name="connsiteX1" fmla="*/ 2402946 w 3111307"/>
                  <a:gd name="connsiteY1" fmla="*/ 1713704 h 1839666"/>
                  <a:gd name="connsiteX2" fmla="*/ 2328852 w 3111307"/>
                  <a:gd name="connsiteY2" fmla="*/ 1819504 h 1839666"/>
                  <a:gd name="connsiteX3" fmla="*/ 2211336 w 3111307"/>
                  <a:gd name="connsiteY3" fmla="*/ 1836735 h 1839666"/>
                  <a:gd name="connsiteX4" fmla="*/ 21600 w 3111307"/>
                  <a:gd name="connsiteY4" fmla="*/ 1836735 h 1839666"/>
                  <a:gd name="connsiteX5" fmla="*/ 2990 w 3111307"/>
                  <a:gd name="connsiteY5" fmla="*/ 225621 h 1839666"/>
                  <a:gd name="connsiteX6" fmla="*/ 106377 w 3111307"/>
                  <a:gd name="connsiteY6" fmla="*/ 212181 h 1839666"/>
                  <a:gd name="connsiteX7" fmla="*/ 183228 w 3111307"/>
                  <a:gd name="connsiteY7" fmla="*/ 200119 h 1839666"/>
                  <a:gd name="connsiteX8" fmla="*/ 331072 w 3111307"/>
                  <a:gd name="connsiteY8" fmla="*/ 279727 h 1839666"/>
                  <a:gd name="connsiteX9" fmla="*/ 381387 w 3111307"/>
                  <a:gd name="connsiteY9" fmla="*/ 340381 h 1839666"/>
                  <a:gd name="connsiteX10" fmla="*/ 494078 w 3111307"/>
                  <a:gd name="connsiteY10" fmla="*/ 477541 h 1839666"/>
                  <a:gd name="connsiteX11" fmla="*/ 510965 w 3111307"/>
                  <a:gd name="connsiteY11" fmla="*/ 548878 h 1839666"/>
                  <a:gd name="connsiteX12" fmla="*/ 569206 w 3111307"/>
                  <a:gd name="connsiteY12" fmla="*/ 583340 h 1839666"/>
                  <a:gd name="connsiteX13" fmla="*/ 667424 w 3111307"/>
                  <a:gd name="connsiteY13" fmla="*/ 640203 h 1839666"/>
                  <a:gd name="connsiteX14" fmla="*/ 1069599 w 3111307"/>
                  <a:gd name="connsiteY14" fmla="*/ 834915 h 1839666"/>
                  <a:gd name="connsiteX15" fmla="*/ 1416635 w 3111307"/>
                  <a:gd name="connsiteY15" fmla="*/ 916591 h 1839666"/>
                  <a:gd name="connsiteX16" fmla="*/ 1762292 w 3111307"/>
                  <a:gd name="connsiteY16" fmla="*/ 954499 h 1839666"/>
                  <a:gd name="connsiteX17" fmla="*/ 1854995 w 3111307"/>
                  <a:gd name="connsiteY17" fmla="*/ 917969 h 1839666"/>
                  <a:gd name="connsiteX18" fmla="*/ 1996980 w 3111307"/>
                  <a:gd name="connsiteY18" fmla="*/ 733940 h 1839666"/>
                  <a:gd name="connsiteX19" fmla="*/ 2126558 w 3111307"/>
                  <a:gd name="connsiteY19" fmla="*/ 504421 h 1839666"/>
                  <a:gd name="connsiteX20" fmla="*/ 2344705 w 3111307"/>
                  <a:gd name="connsiteY20" fmla="*/ 47451 h 1839666"/>
                  <a:gd name="connsiteX21" fmla="*/ 2592489 w 3111307"/>
                  <a:gd name="connsiteY21" fmla="*/ 48829 h 1839666"/>
                  <a:gd name="connsiteX22" fmla="*/ 2813048 w 3111307"/>
                  <a:gd name="connsiteY22" fmla="*/ 191159 h 1839666"/>
                  <a:gd name="connsiteX23" fmla="*/ 2978811 w 3111307"/>
                  <a:gd name="connsiteY23" fmla="*/ 373120 h 1839666"/>
                  <a:gd name="connsiteX24" fmla="*/ 3051871 w 3111307"/>
                  <a:gd name="connsiteY24" fmla="*/ 472716 h 1839666"/>
                  <a:gd name="connsiteX25" fmla="*/ 3110457 w 3111307"/>
                  <a:gd name="connsiteY25" fmla="*/ 568866 h 1839666"/>
                  <a:gd name="connsiteX26" fmla="*/ 3032917 w 3111307"/>
                  <a:gd name="connsiteY26" fmla="*/ 678456 h 1839666"/>
                  <a:gd name="connsiteX27" fmla="*/ 2941592 w 3111307"/>
                  <a:gd name="connsiteY27" fmla="*/ 809068 h 1839666"/>
                  <a:gd name="connsiteX28" fmla="*/ 2732406 w 3111307"/>
                  <a:gd name="connsiteY28" fmla="*/ 1117506 h 1839666"/>
                  <a:gd name="connsiteX29" fmla="*/ 2521841 w 3111307"/>
                  <a:gd name="connsiteY29" fmla="*/ 1490044 h 1839666"/>
                  <a:gd name="connsiteX30" fmla="*/ 2517016 w 3111307"/>
                  <a:gd name="connsiteY30" fmla="*/ 1502795 h 1839666"/>
                  <a:gd name="connsiteX0" fmla="*/ 2518960 w 3113251"/>
                  <a:gd name="connsiteY0" fmla="*/ 1502795 h 1839666"/>
                  <a:gd name="connsiteX1" fmla="*/ 2404890 w 3113251"/>
                  <a:gd name="connsiteY1" fmla="*/ 1713704 h 1839666"/>
                  <a:gd name="connsiteX2" fmla="*/ 2330796 w 3113251"/>
                  <a:gd name="connsiteY2" fmla="*/ 1819504 h 1839666"/>
                  <a:gd name="connsiteX3" fmla="*/ 2213280 w 3113251"/>
                  <a:gd name="connsiteY3" fmla="*/ 1836735 h 1839666"/>
                  <a:gd name="connsiteX4" fmla="*/ 23544 w 3113251"/>
                  <a:gd name="connsiteY4" fmla="*/ 1836735 h 1839666"/>
                  <a:gd name="connsiteX5" fmla="*/ 4934 w 3113251"/>
                  <a:gd name="connsiteY5" fmla="*/ 225621 h 1839666"/>
                  <a:gd name="connsiteX6" fmla="*/ 108321 w 3113251"/>
                  <a:gd name="connsiteY6" fmla="*/ 212181 h 1839666"/>
                  <a:gd name="connsiteX7" fmla="*/ 185172 w 3113251"/>
                  <a:gd name="connsiteY7" fmla="*/ 200119 h 1839666"/>
                  <a:gd name="connsiteX8" fmla="*/ 333016 w 3113251"/>
                  <a:gd name="connsiteY8" fmla="*/ 279727 h 1839666"/>
                  <a:gd name="connsiteX9" fmla="*/ 383331 w 3113251"/>
                  <a:gd name="connsiteY9" fmla="*/ 340381 h 1839666"/>
                  <a:gd name="connsiteX10" fmla="*/ 496022 w 3113251"/>
                  <a:gd name="connsiteY10" fmla="*/ 477541 h 1839666"/>
                  <a:gd name="connsiteX11" fmla="*/ 512909 w 3113251"/>
                  <a:gd name="connsiteY11" fmla="*/ 548878 h 1839666"/>
                  <a:gd name="connsiteX12" fmla="*/ 571150 w 3113251"/>
                  <a:gd name="connsiteY12" fmla="*/ 583340 h 1839666"/>
                  <a:gd name="connsiteX13" fmla="*/ 669368 w 3113251"/>
                  <a:gd name="connsiteY13" fmla="*/ 640203 h 1839666"/>
                  <a:gd name="connsiteX14" fmla="*/ 1071543 w 3113251"/>
                  <a:gd name="connsiteY14" fmla="*/ 834915 h 1839666"/>
                  <a:gd name="connsiteX15" fmla="*/ 1418579 w 3113251"/>
                  <a:gd name="connsiteY15" fmla="*/ 916591 h 1839666"/>
                  <a:gd name="connsiteX16" fmla="*/ 1764236 w 3113251"/>
                  <a:gd name="connsiteY16" fmla="*/ 954499 h 1839666"/>
                  <a:gd name="connsiteX17" fmla="*/ 1856939 w 3113251"/>
                  <a:gd name="connsiteY17" fmla="*/ 917969 h 1839666"/>
                  <a:gd name="connsiteX18" fmla="*/ 1998924 w 3113251"/>
                  <a:gd name="connsiteY18" fmla="*/ 733940 h 1839666"/>
                  <a:gd name="connsiteX19" fmla="*/ 2128502 w 3113251"/>
                  <a:gd name="connsiteY19" fmla="*/ 504421 h 1839666"/>
                  <a:gd name="connsiteX20" fmla="*/ 2346649 w 3113251"/>
                  <a:gd name="connsiteY20" fmla="*/ 47451 h 1839666"/>
                  <a:gd name="connsiteX21" fmla="*/ 2594433 w 3113251"/>
                  <a:gd name="connsiteY21" fmla="*/ 48829 h 1839666"/>
                  <a:gd name="connsiteX22" fmla="*/ 2814992 w 3113251"/>
                  <a:gd name="connsiteY22" fmla="*/ 191159 h 1839666"/>
                  <a:gd name="connsiteX23" fmla="*/ 2980755 w 3113251"/>
                  <a:gd name="connsiteY23" fmla="*/ 373120 h 1839666"/>
                  <a:gd name="connsiteX24" fmla="*/ 3053815 w 3113251"/>
                  <a:gd name="connsiteY24" fmla="*/ 472716 h 1839666"/>
                  <a:gd name="connsiteX25" fmla="*/ 3112401 w 3113251"/>
                  <a:gd name="connsiteY25" fmla="*/ 568866 h 1839666"/>
                  <a:gd name="connsiteX26" fmla="*/ 3034861 w 3113251"/>
                  <a:gd name="connsiteY26" fmla="*/ 678456 h 1839666"/>
                  <a:gd name="connsiteX27" fmla="*/ 2943536 w 3113251"/>
                  <a:gd name="connsiteY27" fmla="*/ 809068 h 1839666"/>
                  <a:gd name="connsiteX28" fmla="*/ 2734350 w 3113251"/>
                  <a:gd name="connsiteY28" fmla="*/ 1117506 h 1839666"/>
                  <a:gd name="connsiteX29" fmla="*/ 2523785 w 3113251"/>
                  <a:gd name="connsiteY29" fmla="*/ 1490044 h 1839666"/>
                  <a:gd name="connsiteX30" fmla="*/ 2518960 w 3113251"/>
                  <a:gd name="connsiteY30" fmla="*/ 1502795 h 1839666"/>
                  <a:gd name="connsiteX0" fmla="*/ 2516088 w 3110379"/>
                  <a:gd name="connsiteY0" fmla="*/ 1502795 h 1844494"/>
                  <a:gd name="connsiteX1" fmla="*/ 2402018 w 3110379"/>
                  <a:gd name="connsiteY1" fmla="*/ 1713704 h 1844494"/>
                  <a:gd name="connsiteX2" fmla="*/ 2327924 w 3110379"/>
                  <a:gd name="connsiteY2" fmla="*/ 1819504 h 1844494"/>
                  <a:gd name="connsiteX3" fmla="*/ 2210408 w 3110379"/>
                  <a:gd name="connsiteY3" fmla="*/ 1836735 h 1844494"/>
                  <a:gd name="connsiteX4" fmla="*/ 63945 w 3110379"/>
                  <a:gd name="connsiteY4" fmla="*/ 1750188 h 1844494"/>
                  <a:gd name="connsiteX5" fmla="*/ 2062 w 3110379"/>
                  <a:gd name="connsiteY5" fmla="*/ 225621 h 1844494"/>
                  <a:gd name="connsiteX6" fmla="*/ 105449 w 3110379"/>
                  <a:gd name="connsiteY6" fmla="*/ 212181 h 1844494"/>
                  <a:gd name="connsiteX7" fmla="*/ 182300 w 3110379"/>
                  <a:gd name="connsiteY7" fmla="*/ 200119 h 1844494"/>
                  <a:gd name="connsiteX8" fmla="*/ 330144 w 3110379"/>
                  <a:gd name="connsiteY8" fmla="*/ 279727 h 1844494"/>
                  <a:gd name="connsiteX9" fmla="*/ 380459 w 3110379"/>
                  <a:gd name="connsiteY9" fmla="*/ 340381 h 1844494"/>
                  <a:gd name="connsiteX10" fmla="*/ 493150 w 3110379"/>
                  <a:gd name="connsiteY10" fmla="*/ 477541 h 1844494"/>
                  <a:gd name="connsiteX11" fmla="*/ 510037 w 3110379"/>
                  <a:gd name="connsiteY11" fmla="*/ 548878 h 1844494"/>
                  <a:gd name="connsiteX12" fmla="*/ 568278 w 3110379"/>
                  <a:gd name="connsiteY12" fmla="*/ 583340 h 1844494"/>
                  <a:gd name="connsiteX13" fmla="*/ 666496 w 3110379"/>
                  <a:gd name="connsiteY13" fmla="*/ 640203 h 1844494"/>
                  <a:gd name="connsiteX14" fmla="*/ 1068671 w 3110379"/>
                  <a:gd name="connsiteY14" fmla="*/ 834915 h 1844494"/>
                  <a:gd name="connsiteX15" fmla="*/ 1415707 w 3110379"/>
                  <a:gd name="connsiteY15" fmla="*/ 916591 h 1844494"/>
                  <a:gd name="connsiteX16" fmla="*/ 1761364 w 3110379"/>
                  <a:gd name="connsiteY16" fmla="*/ 954499 h 1844494"/>
                  <a:gd name="connsiteX17" fmla="*/ 1854067 w 3110379"/>
                  <a:gd name="connsiteY17" fmla="*/ 917969 h 1844494"/>
                  <a:gd name="connsiteX18" fmla="*/ 1996052 w 3110379"/>
                  <a:gd name="connsiteY18" fmla="*/ 733940 h 1844494"/>
                  <a:gd name="connsiteX19" fmla="*/ 2125630 w 3110379"/>
                  <a:gd name="connsiteY19" fmla="*/ 504421 h 1844494"/>
                  <a:gd name="connsiteX20" fmla="*/ 2343777 w 3110379"/>
                  <a:gd name="connsiteY20" fmla="*/ 47451 h 1844494"/>
                  <a:gd name="connsiteX21" fmla="*/ 2591561 w 3110379"/>
                  <a:gd name="connsiteY21" fmla="*/ 48829 h 1844494"/>
                  <a:gd name="connsiteX22" fmla="*/ 2812120 w 3110379"/>
                  <a:gd name="connsiteY22" fmla="*/ 191159 h 1844494"/>
                  <a:gd name="connsiteX23" fmla="*/ 2977883 w 3110379"/>
                  <a:gd name="connsiteY23" fmla="*/ 373120 h 1844494"/>
                  <a:gd name="connsiteX24" fmla="*/ 3050943 w 3110379"/>
                  <a:gd name="connsiteY24" fmla="*/ 472716 h 1844494"/>
                  <a:gd name="connsiteX25" fmla="*/ 3109529 w 3110379"/>
                  <a:gd name="connsiteY25" fmla="*/ 568866 h 1844494"/>
                  <a:gd name="connsiteX26" fmla="*/ 3031989 w 3110379"/>
                  <a:gd name="connsiteY26" fmla="*/ 678456 h 1844494"/>
                  <a:gd name="connsiteX27" fmla="*/ 2940664 w 3110379"/>
                  <a:gd name="connsiteY27" fmla="*/ 809068 h 1844494"/>
                  <a:gd name="connsiteX28" fmla="*/ 2731478 w 3110379"/>
                  <a:gd name="connsiteY28" fmla="*/ 1117506 h 1844494"/>
                  <a:gd name="connsiteX29" fmla="*/ 2520913 w 3110379"/>
                  <a:gd name="connsiteY29" fmla="*/ 1490044 h 1844494"/>
                  <a:gd name="connsiteX30" fmla="*/ 2516088 w 3110379"/>
                  <a:gd name="connsiteY30" fmla="*/ 1502795 h 1844494"/>
                  <a:gd name="connsiteX0" fmla="*/ 2515903 w 3110194"/>
                  <a:gd name="connsiteY0" fmla="*/ 1502795 h 1838547"/>
                  <a:gd name="connsiteX1" fmla="*/ 2401833 w 3110194"/>
                  <a:gd name="connsiteY1" fmla="*/ 1713704 h 1838547"/>
                  <a:gd name="connsiteX2" fmla="*/ 2327739 w 3110194"/>
                  <a:gd name="connsiteY2" fmla="*/ 1819504 h 1838547"/>
                  <a:gd name="connsiteX3" fmla="*/ 2210223 w 3110194"/>
                  <a:gd name="connsiteY3" fmla="*/ 1836735 h 1838547"/>
                  <a:gd name="connsiteX4" fmla="*/ 70972 w 3110194"/>
                  <a:gd name="connsiteY4" fmla="*/ 1836735 h 1838547"/>
                  <a:gd name="connsiteX5" fmla="*/ 1877 w 3110194"/>
                  <a:gd name="connsiteY5" fmla="*/ 225621 h 1838547"/>
                  <a:gd name="connsiteX6" fmla="*/ 105264 w 3110194"/>
                  <a:gd name="connsiteY6" fmla="*/ 212181 h 1838547"/>
                  <a:gd name="connsiteX7" fmla="*/ 182115 w 3110194"/>
                  <a:gd name="connsiteY7" fmla="*/ 200119 h 1838547"/>
                  <a:gd name="connsiteX8" fmla="*/ 329959 w 3110194"/>
                  <a:gd name="connsiteY8" fmla="*/ 279727 h 1838547"/>
                  <a:gd name="connsiteX9" fmla="*/ 380274 w 3110194"/>
                  <a:gd name="connsiteY9" fmla="*/ 340381 h 1838547"/>
                  <a:gd name="connsiteX10" fmla="*/ 492965 w 3110194"/>
                  <a:gd name="connsiteY10" fmla="*/ 477541 h 1838547"/>
                  <a:gd name="connsiteX11" fmla="*/ 509852 w 3110194"/>
                  <a:gd name="connsiteY11" fmla="*/ 548878 h 1838547"/>
                  <a:gd name="connsiteX12" fmla="*/ 568093 w 3110194"/>
                  <a:gd name="connsiteY12" fmla="*/ 583340 h 1838547"/>
                  <a:gd name="connsiteX13" fmla="*/ 666311 w 3110194"/>
                  <a:gd name="connsiteY13" fmla="*/ 640203 h 1838547"/>
                  <a:gd name="connsiteX14" fmla="*/ 1068486 w 3110194"/>
                  <a:gd name="connsiteY14" fmla="*/ 834915 h 1838547"/>
                  <a:gd name="connsiteX15" fmla="*/ 1415522 w 3110194"/>
                  <a:gd name="connsiteY15" fmla="*/ 916591 h 1838547"/>
                  <a:gd name="connsiteX16" fmla="*/ 1761179 w 3110194"/>
                  <a:gd name="connsiteY16" fmla="*/ 954499 h 1838547"/>
                  <a:gd name="connsiteX17" fmla="*/ 1853882 w 3110194"/>
                  <a:gd name="connsiteY17" fmla="*/ 917969 h 1838547"/>
                  <a:gd name="connsiteX18" fmla="*/ 1995867 w 3110194"/>
                  <a:gd name="connsiteY18" fmla="*/ 733940 h 1838547"/>
                  <a:gd name="connsiteX19" fmla="*/ 2125445 w 3110194"/>
                  <a:gd name="connsiteY19" fmla="*/ 504421 h 1838547"/>
                  <a:gd name="connsiteX20" fmla="*/ 2343592 w 3110194"/>
                  <a:gd name="connsiteY20" fmla="*/ 47451 h 1838547"/>
                  <a:gd name="connsiteX21" fmla="*/ 2591376 w 3110194"/>
                  <a:gd name="connsiteY21" fmla="*/ 48829 h 1838547"/>
                  <a:gd name="connsiteX22" fmla="*/ 2811935 w 3110194"/>
                  <a:gd name="connsiteY22" fmla="*/ 191159 h 1838547"/>
                  <a:gd name="connsiteX23" fmla="*/ 2977698 w 3110194"/>
                  <a:gd name="connsiteY23" fmla="*/ 373120 h 1838547"/>
                  <a:gd name="connsiteX24" fmla="*/ 3050758 w 3110194"/>
                  <a:gd name="connsiteY24" fmla="*/ 472716 h 1838547"/>
                  <a:gd name="connsiteX25" fmla="*/ 3109344 w 3110194"/>
                  <a:gd name="connsiteY25" fmla="*/ 568866 h 1838547"/>
                  <a:gd name="connsiteX26" fmla="*/ 3031804 w 3110194"/>
                  <a:gd name="connsiteY26" fmla="*/ 678456 h 1838547"/>
                  <a:gd name="connsiteX27" fmla="*/ 2940479 w 3110194"/>
                  <a:gd name="connsiteY27" fmla="*/ 809068 h 1838547"/>
                  <a:gd name="connsiteX28" fmla="*/ 2731293 w 3110194"/>
                  <a:gd name="connsiteY28" fmla="*/ 1117506 h 1838547"/>
                  <a:gd name="connsiteX29" fmla="*/ 2520728 w 3110194"/>
                  <a:gd name="connsiteY29" fmla="*/ 1490044 h 1838547"/>
                  <a:gd name="connsiteX30" fmla="*/ 2515903 w 3110194"/>
                  <a:gd name="connsiteY30" fmla="*/ 1502795 h 1838547"/>
                  <a:gd name="connsiteX0" fmla="*/ 2515903 w 3110194"/>
                  <a:gd name="connsiteY0" fmla="*/ 1502795 h 1838547"/>
                  <a:gd name="connsiteX1" fmla="*/ 2401833 w 3110194"/>
                  <a:gd name="connsiteY1" fmla="*/ 1713704 h 1838547"/>
                  <a:gd name="connsiteX2" fmla="*/ 2327739 w 3110194"/>
                  <a:gd name="connsiteY2" fmla="*/ 1819504 h 1838547"/>
                  <a:gd name="connsiteX3" fmla="*/ 2210223 w 3110194"/>
                  <a:gd name="connsiteY3" fmla="*/ 1836735 h 1838547"/>
                  <a:gd name="connsiteX4" fmla="*/ 70972 w 3110194"/>
                  <a:gd name="connsiteY4" fmla="*/ 1836735 h 1838547"/>
                  <a:gd name="connsiteX5" fmla="*/ 1877 w 3110194"/>
                  <a:gd name="connsiteY5" fmla="*/ 225621 h 1838547"/>
                  <a:gd name="connsiteX6" fmla="*/ 105264 w 3110194"/>
                  <a:gd name="connsiteY6" fmla="*/ 212181 h 1838547"/>
                  <a:gd name="connsiteX7" fmla="*/ 182115 w 3110194"/>
                  <a:gd name="connsiteY7" fmla="*/ 200119 h 1838547"/>
                  <a:gd name="connsiteX8" fmla="*/ 329959 w 3110194"/>
                  <a:gd name="connsiteY8" fmla="*/ 279727 h 1838547"/>
                  <a:gd name="connsiteX9" fmla="*/ 380274 w 3110194"/>
                  <a:gd name="connsiteY9" fmla="*/ 340381 h 1838547"/>
                  <a:gd name="connsiteX10" fmla="*/ 492965 w 3110194"/>
                  <a:gd name="connsiteY10" fmla="*/ 477541 h 1838547"/>
                  <a:gd name="connsiteX11" fmla="*/ 509852 w 3110194"/>
                  <a:gd name="connsiteY11" fmla="*/ 548878 h 1838547"/>
                  <a:gd name="connsiteX12" fmla="*/ 568093 w 3110194"/>
                  <a:gd name="connsiteY12" fmla="*/ 583340 h 1838547"/>
                  <a:gd name="connsiteX13" fmla="*/ 666311 w 3110194"/>
                  <a:gd name="connsiteY13" fmla="*/ 640203 h 1838547"/>
                  <a:gd name="connsiteX14" fmla="*/ 1068486 w 3110194"/>
                  <a:gd name="connsiteY14" fmla="*/ 834915 h 1838547"/>
                  <a:gd name="connsiteX15" fmla="*/ 1415522 w 3110194"/>
                  <a:gd name="connsiteY15" fmla="*/ 916591 h 1838547"/>
                  <a:gd name="connsiteX16" fmla="*/ 1761179 w 3110194"/>
                  <a:gd name="connsiteY16" fmla="*/ 954499 h 1838547"/>
                  <a:gd name="connsiteX17" fmla="*/ 1853882 w 3110194"/>
                  <a:gd name="connsiteY17" fmla="*/ 917969 h 1838547"/>
                  <a:gd name="connsiteX18" fmla="*/ 1995867 w 3110194"/>
                  <a:gd name="connsiteY18" fmla="*/ 733940 h 1838547"/>
                  <a:gd name="connsiteX19" fmla="*/ 2125445 w 3110194"/>
                  <a:gd name="connsiteY19" fmla="*/ 504421 h 1838547"/>
                  <a:gd name="connsiteX20" fmla="*/ 2343592 w 3110194"/>
                  <a:gd name="connsiteY20" fmla="*/ 47451 h 1838547"/>
                  <a:gd name="connsiteX21" fmla="*/ 2591376 w 3110194"/>
                  <a:gd name="connsiteY21" fmla="*/ 48829 h 1838547"/>
                  <a:gd name="connsiteX22" fmla="*/ 2811935 w 3110194"/>
                  <a:gd name="connsiteY22" fmla="*/ 191159 h 1838547"/>
                  <a:gd name="connsiteX23" fmla="*/ 2977698 w 3110194"/>
                  <a:gd name="connsiteY23" fmla="*/ 373120 h 1838547"/>
                  <a:gd name="connsiteX24" fmla="*/ 3050758 w 3110194"/>
                  <a:gd name="connsiteY24" fmla="*/ 472716 h 1838547"/>
                  <a:gd name="connsiteX25" fmla="*/ 3109344 w 3110194"/>
                  <a:gd name="connsiteY25" fmla="*/ 568866 h 1838547"/>
                  <a:gd name="connsiteX26" fmla="*/ 3031804 w 3110194"/>
                  <a:gd name="connsiteY26" fmla="*/ 678456 h 1838547"/>
                  <a:gd name="connsiteX27" fmla="*/ 2940479 w 3110194"/>
                  <a:gd name="connsiteY27" fmla="*/ 809068 h 1838547"/>
                  <a:gd name="connsiteX28" fmla="*/ 2731293 w 3110194"/>
                  <a:gd name="connsiteY28" fmla="*/ 1117506 h 1838547"/>
                  <a:gd name="connsiteX29" fmla="*/ 2520728 w 3110194"/>
                  <a:gd name="connsiteY29" fmla="*/ 1490044 h 1838547"/>
                  <a:gd name="connsiteX30" fmla="*/ 2515903 w 3110194"/>
                  <a:gd name="connsiteY30" fmla="*/ 1502795 h 1838547"/>
                  <a:gd name="connsiteX0" fmla="*/ 2596247 w 3190538"/>
                  <a:gd name="connsiteY0" fmla="*/ 1502795 h 1838547"/>
                  <a:gd name="connsiteX1" fmla="*/ 2482177 w 3190538"/>
                  <a:gd name="connsiteY1" fmla="*/ 1713704 h 1838547"/>
                  <a:gd name="connsiteX2" fmla="*/ 2408083 w 3190538"/>
                  <a:gd name="connsiteY2" fmla="*/ 1819504 h 1838547"/>
                  <a:gd name="connsiteX3" fmla="*/ 2290567 w 3190538"/>
                  <a:gd name="connsiteY3" fmla="*/ 1836735 h 1838547"/>
                  <a:gd name="connsiteX4" fmla="*/ 151316 w 3190538"/>
                  <a:gd name="connsiteY4" fmla="*/ 1836735 h 1838547"/>
                  <a:gd name="connsiteX5" fmla="*/ 185608 w 3190538"/>
                  <a:gd name="connsiteY5" fmla="*/ 212181 h 1838547"/>
                  <a:gd name="connsiteX6" fmla="*/ 262459 w 3190538"/>
                  <a:gd name="connsiteY6" fmla="*/ 200119 h 1838547"/>
                  <a:gd name="connsiteX7" fmla="*/ 410303 w 3190538"/>
                  <a:gd name="connsiteY7" fmla="*/ 279727 h 1838547"/>
                  <a:gd name="connsiteX8" fmla="*/ 460618 w 3190538"/>
                  <a:gd name="connsiteY8" fmla="*/ 340381 h 1838547"/>
                  <a:gd name="connsiteX9" fmla="*/ 573309 w 3190538"/>
                  <a:gd name="connsiteY9" fmla="*/ 477541 h 1838547"/>
                  <a:gd name="connsiteX10" fmla="*/ 590196 w 3190538"/>
                  <a:gd name="connsiteY10" fmla="*/ 548878 h 1838547"/>
                  <a:gd name="connsiteX11" fmla="*/ 648437 w 3190538"/>
                  <a:gd name="connsiteY11" fmla="*/ 583340 h 1838547"/>
                  <a:gd name="connsiteX12" fmla="*/ 746655 w 3190538"/>
                  <a:gd name="connsiteY12" fmla="*/ 640203 h 1838547"/>
                  <a:gd name="connsiteX13" fmla="*/ 1148830 w 3190538"/>
                  <a:gd name="connsiteY13" fmla="*/ 834915 h 1838547"/>
                  <a:gd name="connsiteX14" fmla="*/ 1495866 w 3190538"/>
                  <a:gd name="connsiteY14" fmla="*/ 916591 h 1838547"/>
                  <a:gd name="connsiteX15" fmla="*/ 1841523 w 3190538"/>
                  <a:gd name="connsiteY15" fmla="*/ 954499 h 1838547"/>
                  <a:gd name="connsiteX16" fmla="*/ 1934226 w 3190538"/>
                  <a:gd name="connsiteY16" fmla="*/ 917969 h 1838547"/>
                  <a:gd name="connsiteX17" fmla="*/ 2076211 w 3190538"/>
                  <a:gd name="connsiteY17" fmla="*/ 733940 h 1838547"/>
                  <a:gd name="connsiteX18" fmla="*/ 2205789 w 3190538"/>
                  <a:gd name="connsiteY18" fmla="*/ 504421 h 1838547"/>
                  <a:gd name="connsiteX19" fmla="*/ 2423936 w 3190538"/>
                  <a:gd name="connsiteY19" fmla="*/ 47451 h 1838547"/>
                  <a:gd name="connsiteX20" fmla="*/ 2671720 w 3190538"/>
                  <a:gd name="connsiteY20" fmla="*/ 48829 h 1838547"/>
                  <a:gd name="connsiteX21" fmla="*/ 2892279 w 3190538"/>
                  <a:gd name="connsiteY21" fmla="*/ 191159 h 1838547"/>
                  <a:gd name="connsiteX22" fmla="*/ 3058042 w 3190538"/>
                  <a:gd name="connsiteY22" fmla="*/ 373120 h 1838547"/>
                  <a:gd name="connsiteX23" fmla="*/ 3131102 w 3190538"/>
                  <a:gd name="connsiteY23" fmla="*/ 472716 h 1838547"/>
                  <a:gd name="connsiteX24" fmla="*/ 3189688 w 3190538"/>
                  <a:gd name="connsiteY24" fmla="*/ 568866 h 1838547"/>
                  <a:gd name="connsiteX25" fmla="*/ 3112148 w 3190538"/>
                  <a:gd name="connsiteY25" fmla="*/ 678456 h 1838547"/>
                  <a:gd name="connsiteX26" fmla="*/ 3020823 w 3190538"/>
                  <a:gd name="connsiteY26" fmla="*/ 809068 h 1838547"/>
                  <a:gd name="connsiteX27" fmla="*/ 2811637 w 3190538"/>
                  <a:gd name="connsiteY27" fmla="*/ 1117506 h 1838547"/>
                  <a:gd name="connsiteX28" fmla="*/ 2601072 w 3190538"/>
                  <a:gd name="connsiteY28" fmla="*/ 1490044 h 1838547"/>
                  <a:gd name="connsiteX29" fmla="*/ 2596247 w 3190538"/>
                  <a:gd name="connsiteY29" fmla="*/ 1502795 h 1838547"/>
                  <a:gd name="connsiteX0" fmla="*/ 2607524 w 3201815"/>
                  <a:gd name="connsiteY0" fmla="*/ 1502795 h 1838547"/>
                  <a:gd name="connsiteX1" fmla="*/ 2493454 w 3201815"/>
                  <a:gd name="connsiteY1" fmla="*/ 1713704 h 1838547"/>
                  <a:gd name="connsiteX2" fmla="*/ 2419360 w 3201815"/>
                  <a:gd name="connsiteY2" fmla="*/ 1819504 h 1838547"/>
                  <a:gd name="connsiteX3" fmla="*/ 2301844 w 3201815"/>
                  <a:gd name="connsiteY3" fmla="*/ 1836735 h 1838547"/>
                  <a:gd name="connsiteX4" fmla="*/ 162593 w 3201815"/>
                  <a:gd name="connsiteY4" fmla="*/ 1836735 h 1838547"/>
                  <a:gd name="connsiteX5" fmla="*/ 153612 w 3201815"/>
                  <a:gd name="connsiteY5" fmla="*/ 212181 h 1838547"/>
                  <a:gd name="connsiteX6" fmla="*/ 273736 w 3201815"/>
                  <a:gd name="connsiteY6" fmla="*/ 200119 h 1838547"/>
                  <a:gd name="connsiteX7" fmla="*/ 421580 w 3201815"/>
                  <a:gd name="connsiteY7" fmla="*/ 279727 h 1838547"/>
                  <a:gd name="connsiteX8" fmla="*/ 471895 w 3201815"/>
                  <a:gd name="connsiteY8" fmla="*/ 340381 h 1838547"/>
                  <a:gd name="connsiteX9" fmla="*/ 584586 w 3201815"/>
                  <a:gd name="connsiteY9" fmla="*/ 477541 h 1838547"/>
                  <a:gd name="connsiteX10" fmla="*/ 601473 w 3201815"/>
                  <a:gd name="connsiteY10" fmla="*/ 548878 h 1838547"/>
                  <a:gd name="connsiteX11" fmla="*/ 659714 w 3201815"/>
                  <a:gd name="connsiteY11" fmla="*/ 583340 h 1838547"/>
                  <a:gd name="connsiteX12" fmla="*/ 757932 w 3201815"/>
                  <a:gd name="connsiteY12" fmla="*/ 640203 h 1838547"/>
                  <a:gd name="connsiteX13" fmla="*/ 1160107 w 3201815"/>
                  <a:gd name="connsiteY13" fmla="*/ 834915 h 1838547"/>
                  <a:gd name="connsiteX14" fmla="*/ 1507143 w 3201815"/>
                  <a:gd name="connsiteY14" fmla="*/ 916591 h 1838547"/>
                  <a:gd name="connsiteX15" fmla="*/ 1852800 w 3201815"/>
                  <a:gd name="connsiteY15" fmla="*/ 954499 h 1838547"/>
                  <a:gd name="connsiteX16" fmla="*/ 1945503 w 3201815"/>
                  <a:gd name="connsiteY16" fmla="*/ 917969 h 1838547"/>
                  <a:gd name="connsiteX17" fmla="*/ 2087488 w 3201815"/>
                  <a:gd name="connsiteY17" fmla="*/ 733940 h 1838547"/>
                  <a:gd name="connsiteX18" fmla="*/ 2217066 w 3201815"/>
                  <a:gd name="connsiteY18" fmla="*/ 504421 h 1838547"/>
                  <a:gd name="connsiteX19" fmla="*/ 2435213 w 3201815"/>
                  <a:gd name="connsiteY19" fmla="*/ 47451 h 1838547"/>
                  <a:gd name="connsiteX20" fmla="*/ 2682997 w 3201815"/>
                  <a:gd name="connsiteY20" fmla="*/ 48829 h 1838547"/>
                  <a:gd name="connsiteX21" fmla="*/ 2903556 w 3201815"/>
                  <a:gd name="connsiteY21" fmla="*/ 191159 h 1838547"/>
                  <a:gd name="connsiteX22" fmla="*/ 3069319 w 3201815"/>
                  <a:gd name="connsiteY22" fmla="*/ 373120 h 1838547"/>
                  <a:gd name="connsiteX23" fmla="*/ 3142379 w 3201815"/>
                  <a:gd name="connsiteY23" fmla="*/ 472716 h 1838547"/>
                  <a:gd name="connsiteX24" fmla="*/ 3200965 w 3201815"/>
                  <a:gd name="connsiteY24" fmla="*/ 568866 h 1838547"/>
                  <a:gd name="connsiteX25" fmla="*/ 3123425 w 3201815"/>
                  <a:gd name="connsiteY25" fmla="*/ 678456 h 1838547"/>
                  <a:gd name="connsiteX26" fmla="*/ 3032100 w 3201815"/>
                  <a:gd name="connsiteY26" fmla="*/ 809068 h 1838547"/>
                  <a:gd name="connsiteX27" fmla="*/ 2822914 w 3201815"/>
                  <a:gd name="connsiteY27" fmla="*/ 1117506 h 1838547"/>
                  <a:gd name="connsiteX28" fmla="*/ 2612349 w 3201815"/>
                  <a:gd name="connsiteY28" fmla="*/ 1490044 h 1838547"/>
                  <a:gd name="connsiteX29" fmla="*/ 2607524 w 3201815"/>
                  <a:gd name="connsiteY29" fmla="*/ 1502795 h 1838547"/>
                  <a:gd name="connsiteX0" fmla="*/ 2604156 w 3198447"/>
                  <a:gd name="connsiteY0" fmla="*/ 1502795 h 1838547"/>
                  <a:gd name="connsiteX1" fmla="*/ 2490086 w 3198447"/>
                  <a:gd name="connsiteY1" fmla="*/ 1713704 h 1838547"/>
                  <a:gd name="connsiteX2" fmla="*/ 2415992 w 3198447"/>
                  <a:gd name="connsiteY2" fmla="*/ 1819504 h 1838547"/>
                  <a:gd name="connsiteX3" fmla="*/ 2298476 w 3198447"/>
                  <a:gd name="connsiteY3" fmla="*/ 1836735 h 1838547"/>
                  <a:gd name="connsiteX4" fmla="*/ 159225 w 3198447"/>
                  <a:gd name="connsiteY4" fmla="*/ 1836735 h 1838547"/>
                  <a:gd name="connsiteX5" fmla="*/ 150244 w 3198447"/>
                  <a:gd name="connsiteY5" fmla="*/ 212181 h 1838547"/>
                  <a:gd name="connsiteX6" fmla="*/ 270368 w 3198447"/>
                  <a:gd name="connsiteY6" fmla="*/ 200119 h 1838547"/>
                  <a:gd name="connsiteX7" fmla="*/ 418212 w 3198447"/>
                  <a:gd name="connsiteY7" fmla="*/ 279727 h 1838547"/>
                  <a:gd name="connsiteX8" fmla="*/ 468527 w 3198447"/>
                  <a:gd name="connsiteY8" fmla="*/ 340381 h 1838547"/>
                  <a:gd name="connsiteX9" fmla="*/ 581218 w 3198447"/>
                  <a:gd name="connsiteY9" fmla="*/ 477541 h 1838547"/>
                  <a:gd name="connsiteX10" fmla="*/ 598105 w 3198447"/>
                  <a:gd name="connsiteY10" fmla="*/ 548878 h 1838547"/>
                  <a:gd name="connsiteX11" fmla="*/ 656346 w 3198447"/>
                  <a:gd name="connsiteY11" fmla="*/ 583340 h 1838547"/>
                  <a:gd name="connsiteX12" fmla="*/ 754564 w 3198447"/>
                  <a:gd name="connsiteY12" fmla="*/ 640203 h 1838547"/>
                  <a:gd name="connsiteX13" fmla="*/ 1156739 w 3198447"/>
                  <a:gd name="connsiteY13" fmla="*/ 834915 h 1838547"/>
                  <a:gd name="connsiteX14" fmla="*/ 1503775 w 3198447"/>
                  <a:gd name="connsiteY14" fmla="*/ 916591 h 1838547"/>
                  <a:gd name="connsiteX15" fmla="*/ 1849432 w 3198447"/>
                  <a:gd name="connsiteY15" fmla="*/ 954499 h 1838547"/>
                  <a:gd name="connsiteX16" fmla="*/ 1942135 w 3198447"/>
                  <a:gd name="connsiteY16" fmla="*/ 917969 h 1838547"/>
                  <a:gd name="connsiteX17" fmla="*/ 2084120 w 3198447"/>
                  <a:gd name="connsiteY17" fmla="*/ 733940 h 1838547"/>
                  <a:gd name="connsiteX18" fmla="*/ 2213698 w 3198447"/>
                  <a:gd name="connsiteY18" fmla="*/ 504421 h 1838547"/>
                  <a:gd name="connsiteX19" fmla="*/ 2431845 w 3198447"/>
                  <a:gd name="connsiteY19" fmla="*/ 47451 h 1838547"/>
                  <a:gd name="connsiteX20" fmla="*/ 2679629 w 3198447"/>
                  <a:gd name="connsiteY20" fmla="*/ 48829 h 1838547"/>
                  <a:gd name="connsiteX21" fmla="*/ 2900188 w 3198447"/>
                  <a:gd name="connsiteY21" fmla="*/ 191159 h 1838547"/>
                  <a:gd name="connsiteX22" fmla="*/ 3065951 w 3198447"/>
                  <a:gd name="connsiteY22" fmla="*/ 373120 h 1838547"/>
                  <a:gd name="connsiteX23" fmla="*/ 3139011 w 3198447"/>
                  <a:gd name="connsiteY23" fmla="*/ 472716 h 1838547"/>
                  <a:gd name="connsiteX24" fmla="*/ 3197597 w 3198447"/>
                  <a:gd name="connsiteY24" fmla="*/ 568866 h 1838547"/>
                  <a:gd name="connsiteX25" fmla="*/ 3120057 w 3198447"/>
                  <a:gd name="connsiteY25" fmla="*/ 678456 h 1838547"/>
                  <a:gd name="connsiteX26" fmla="*/ 3028732 w 3198447"/>
                  <a:gd name="connsiteY26" fmla="*/ 809068 h 1838547"/>
                  <a:gd name="connsiteX27" fmla="*/ 2819546 w 3198447"/>
                  <a:gd name="connsiteY27" fmla="*/ 1117506 h 1838547"/>
                  <a:gd name="connsiteX28" fmla="*/ 2608981 w 3198447"/>
                  <a:gd name="connsiteY28" fmla="*/ 1490044 h 1838547"/>
                  <a:gd name="connsiteX29" fmla="*/ 2604156 w 3198447"/>
                  <a:gd name="connsiteY29" fmla="*/ 1502795 h 1838547"/>
                  <a:gd name="connsiteX0" fmla="*/ 2456040 w 3050331"/>
                  <a:gd name="connsiteY0" fmla="*/ 1502795 h 1838547"/>
                  <a:gd name="connsiteX1" fmla="*/ 2341970 w 3050331"/>
                  <a:gd name="connsiteY1" fmla="*/ 1713704 h 1838547"/>
                  <a:gd name="connsiteX2" fmla="*/ 2267876 w 3050331"/>
                  <a:gd name="connsiteY2" fmla="*/ 1819504 h 1838547"/>
                  <a:gd name="connsiteX3" fmla="*/ 2150360 w 3050331"/>
                  <a:gd name="connsiteY3" fmla="*/ 1836735 h 1838547"/>
                  <a:gd name="connsiteX4" fmla="*/ 11109 w 3050331"/>
                  <a:gd name="connsiteY4" fmla="*/ 1836735 h 1838547"/>
                  <a:gd name="connsiteX5" fmla="*/ 2128 w 3050331"/>
                  <a:gd name="connsiteY5" fmla="*/ 212181 h 1838547"/>
                  <a:gd name="connsiteX6" fmla="*/ 122252 w 3050331"/>
                  <a:gd name="connsiteY6" fmla="*/ 200119 h 1838547"/>
                  <a:gd name="connsiteX7" fmla="*/ 270096 w 3050331"/>
                  <a:gd name="connsiteY7" fmla="*/ 279727 h 1838547"/>
                  <a:gd name="connsiteX8" fmla="*/ 320411 w 3050331"/>
                  <a:gd name="connsiteY8" fmla="*/ 340381 h 1838547"/>
                  <a:gd name="connsiteX9" fmla="*/ 433102 w 3050331"/>
                  <a:gd name="connsiteY9" fmla="*/ 477541 h 1838547"/>
                  <a:gd name="connsiteX10" fmla="*/ 449989 w 3050331"/>
                  <a:gd name="connsiteY10" fmla="*/ 548878 h 1838547"/>
                  <a:gd name="connsiteX11" fmla="*/ 508230 w 3050331"/>
                  <a:gd name="connsiteY11" fmla="*/ 583340 h 1838547"/>
                  <a:gd name="connsiteX12" fmla="*/ 606448 w 3050331"/>
                  <a:gd name="connsiteY12" fmla="*/ 640203 h 1838547"/>
                  <a:gd name="connsiteX13" fmla="*/ 1008623 w 3050331"/>
                  <a:gd name="connsiteY13" fmla="*/ 834915 h 1838547"/>
                  <a:gd name="connsiteX14" fmla="*/ 1355659 w 3050331"/>
                  <a:gd name="connsiteY14" fmla="*/ 916591 h 1838547"/>
                  <a:gd name="connsiteX15" fmla="*/ 1701316 w 3050331"/>
                  <a:gd name="connsiteY15" fmla="*/ 954499 h 1838547"/>
                  <a:gd name="connsiteX16" fmla="*/ 1794019 w 3050331"/>
                  <a:gd name="connsiteY16" fmla="*/ 917969 h 1838547"/>
                  <a:gd name="connsiteX17" fmla="*/ 1936004 w 3050331"/>
                  <a:gd name="connsiteY17" fmla="*/ 733940 h 1838547"/>
                  <a:gd name="connsiteX18" fmla="*/ 2065582 w 3050331"/>
                  <a:gd name="connsiteY18" fmla="*/ 504421 h 1838547"/>
                  <a:gd name="connsiteX19" fmla="*/ 2283729 w 3050331"/>
                  <a:gd name="connsiteY19" fmla="*/ 47451 h 1838547"/>
                  <a:gd name="connsiteX20" fmla="*/ 2531513 w 3050331"/>
                  <a:gd name="connsiteY20" fmla="*/ 48829 h 1838547"/>
                  <a:gd name="connsiteX21" fmla="*/ 2752072 w 3050331"/>
                  <a:gd name="connsiteY21" fmla="*/ 191159 h 1838547"/>
                  <a:gd name="connsiteX22" fmla="*/ 2917835 w 3050331"/>
                  <a:gd name="connsiteY22" fmla="*/ 373120 h 1838547"/>
                  <a:gd name="connsiteX23" fmla="*/ 2990895 w 3050331"/>
                  <a:gd name="connsiteY23" fmla="*/ 472716 h 1838547"/>
                  <a:gd name="connsiteX24" fmla="*/ 3049481 w 3050331"/>
                  <a:gd name="connsiteY24" fmla="*/ 568866 h 1838547"/>
                  <a:gd name="connsiteX25" fmla="*/ 2971941 w 3050331"/>
                  <a:gd name="connsiteY25" fmla="*/ 678456 h 1838547"/>
                  <a:gd name="connsiteX26" fmla="*/ 2880616 w 3050331"/>
                  <a:gd name="connsiteY26" fmla="*/ 809068 h 1838547"/>
                  <a:gd name="connsiteX27" fmla="*/ 2671430 w 3050331"/>
                  <a:gd name="connsiteY27" fmla="*/ 1117506 h 1838547"/>
                  <a:gd name="connsiteX28" fmla="*/ 2460865 w 3050331"/>
                  <a:gd name="connsiteY28" fmla="*/ 1490044 h 1838547"/>
                  <a:gd name="connsiteX29" fmla="*/ 2456040 w 3050331"/>
                  <a:gd name="connsiteY29" fmla="*/ 1502795 h 1838547"/>
                  <a:gd name="connsiteX0" fmla="*/ 2454065 w 3048356"/>
                  <a:gd name="connsiteY0" fmla="*/ 1502795 h 1838547"/>
                  <a:gd name="connsiteX1" fmla="*/ 2339995 w 3048356"/>
                  <a:gd name="connsiteY1" fmla="*/ 1713704 h 1838547"/>
                  <a:gd name="connsiteX2" fmla="*/ 2265901 w 3048356"/>
                  <a:gd name="connsiteY2" fmla="*/ 1819504 h 1838547"/>
                  <a:gd name="connsiteX3" fmla="*/ 2148385 w 3048356"/>
                  <a:gd name="connsiteY3" fmla="*/ 1836735 h 1838547"/>
                  <a:gd name="connsiteX4" fmla="*/ 9134 w 3048356"/>
                  <a:gd name="connsiteY4" fmla="*/ 1836735 h 1838547"/>
                  <a:gd name="connsiteX5" fmla="*/ 153 w 3048356"/>
                  <a:gd name="connsiteY5" fmla="*/ 212181 h 1838547"/>
                  <a:gd name="connsiteX6" fmla="*/ 120277 w 3048356"/>
                  <a:gd name="connsiteY6" fmla="*/ 200119 h 1838547"/>
                  <a:gd name="connsiteX7" fmla="*/ 268121 w 3048356"/>
                  <a:gd name="connsiteY7" fmla="*/ 279727 h 1838547"/>
                  <a:gd name="connsiteX8" fmla="*/ 318436 w 3048356"/>
                  <a:gd name="connsiteY8" fmla="*/ 340381 h 1838547"/>
                  <a:gd name="connsiteX9" fmla="*/ 431127 w 3048356"/>
                  <a:gd name="connsiteY9" fmla="*/ 477541 h 1838547"/>
                  <a:gd name="connsiteX10" fmla="*/ 448014 w 3048356"/>
                  <a:gd name="connsiteY10" fmla="*/ 548878 h 1838547"/>
                  <a:gd name="connsiteX11" fmla="*/ 506255 w 3048356"/>
                  <a:gd name="connsiteY11" fmla="*/ 583340 h 1838547"/>
                  <a:gd name="connsiteX12" fmla="*/ 604473 w 3048356"/>
                  <a:gd name="connsiteY12" fmla="*/ 640203 h 1838547"/>
                  <a:gd name="connsiteX13" fmla="*/ 1006648 w 3048356"/>
                  <a:gd name="connsiteY13" fmla="*/ 834915 h 1838547"/>
                  <a:gd name="connsiteX14" fmla="*/ 1353684 w 3048356"/>
                  <a:gd name="connsiteY14" fmla="*/ 916591 h 1838547"/>
                  <a:gd name="connsiteX15" fmla="*/ 1699341 w 3048356"/>
                  <a:gd name="connsiteY15" fmla="*/ 954499 h 1838547"/>
                  <a:gd name="connsiteX16" fmla="*/ 1792044 w 3048356"/>
                  <a:gd name="connsiteY16" fmla="*/ 917969 h 1838547"/>
                  <a:gd name="connsiteX17" fmla="*/ 1934029 w 3048356"/>
                  <a:gd name="connsiteY17" fmla="*/ 733940 h 1838547"/>
                  <a:gd name="connsiteX18" fmla="*/ 2063607 w 3048356"/>
                  <a:gd name="connsiteY18" fmla="*/ 504421 h 1838547"/>
                  <a:gd name="connsiteX19" fmla="*/ 2281754 w 3048356"/>
                  <a:gd name="connsiteY19" fmla="*/ 47451 h 1838547"/>
                  <a:gd name="connsiteX20" fmla="*/ 2529538 w 3048356"/>
                  <a:gd name="connsiteY20" fmla="*/ 48829 h 1838547"/>
                  <a:gd name="connsiteX21" fmla="*/ 2750097 w 3048356"/>
                  <a:gd name="connsiteY21" fmla="*/ 191159 h 1838547"/>
                  <a:gd name="connsiteX22" fmla="*/ 2915860 w 3048356"/>
                  <a:gd name="connsiteY22" fmla="*/ 373120 h 1838547"/>
                  <a:gd name="connsiteX23" fmla="*/ 2988920 w 3048356"/>
                  <a:gd name="connsiteY23" fmla="*/ 472716 h 1838547"/>
                  <a:gd name="connsiteX24" fmla="*/ 3047506 w 3048356"/>
                  <a:gd name="connsiteY24" fmla="*/ 568866 h 1838547"/>
                  <a:gd name="connsiteX25" fmla="*/ 2969966 w 3048356"/>
                  <a:gd name="connsiteY25" fmla="*/ 678456 h 1838547"/>
                  <a:gd name="connsiteX26" fmla="*/ 2878641 w 3048356"/>
                  <a:gd name="connsiteY26" fmla="*/ 809068 h 1838547"/>
                  <a:gd name="connsiteX27" fmla="*/ 2669455 w 3048356"/>
                  <a:gd name="connsiteY27" fmla="*/ 1117506 h 1838547"/>
                  <a:gd name="connsiteX28" fmla="*/ 2458890 w 3048356"/>
                  <a:gd name="connsiteY28" fmla="*/ 1490044 h 1838547"/>
                  <a:gd name="connsiteX29" fmla="*/ 2454065 w 3048356"/>
                  <a:gd name="connsiteY29" fmla="*/ 1502795 h 1838547"/>
                  <a:gd name="connsiteX0" fmla="*/ 2460865 w 3055156"/>
                  <a:gd name="connsiteY0" fmla="*/ 1502795 h 1838547"/>
                  <a:gd name="connsiteX1" fmla="*/ 2346795 w 3055156"/>
                  <a:gd name="connsiteY1" fmla="*/ 1713704 h 1838547"/>
                  <a:gd name="connsiteX2" fmla="*/ 2272701 w 3055156"/>
                  <a:gd name="connsiteY2" fmla="*/ 1819504 h 1838547"/>
                  <a:gd name="connsiteX3" fmla="*/ 2155185 w 3055156"/>
                  <a:gd name="connsiteY3" fmla="*/ 1836735 h 1838547"/>
                  <a:gd name="connsiteX4" fmla="*/ 15934 w 3055156"/>
                  <a:gd name="connsiteY4" fmla="*/ 1836735 h 1838547"/>
                  <a:gd name="connsiteX5" fmla="*/ 6953 w 3055156"/>
                  <a:gd name="connsiteY5" fmla="*/ 212181 h 1838547"/>
                  <a:gd name="connsiteX6" fmla="*/ 127077 w 3055156"/>
                  <a:gd name="connsiteY6" fmla="*/ 200119 h 1838547"/>
                  <a:gd name="connsiteX7" fmla="*/ 274921 w 3055156"/>
                  <a:gd name="connsiteY7" fmla="*/ 279727 h 1838547"/>
                  <a:gd name="connsiteX8" fmla="*/ 325236 w 3055156"/>
                  <a:gd name="connsiteY8" fmla="*/ 340381 h 1838547"/>
                  <a:gd name="connsiteX9" fmla="*/ 437927 w 3055156"/>
                  <a:gd name="connsiteY9" fmla="*/ 477541 h 1838547"/>
                  <a:gd name="connsiteX10" fmla="*/ 454814 w 3055156"/>
                  <a:gd name="connsiteY10" fmla="*/ 548878 h 1838547"/>
                  <a:gd name="connsiteX11" fmla="*/ 513055 w 3055156"/>
                  <a:gd name="connsiteY11" fmla="*/ 583340 h 1838547"/>
                  <a:gd name="connsiteX12" fmla="*/ 611273 w 3055156"/>
                  <a:gd name="connsiteY12" fmla="*/ 640203 h 1838547"/>
                  <a:gd name="connsiteX13" fmla="*/ 1013448 w 3055156"/>
                  <a:gd name="connsiteY13" fmla="*/ 834915 h 1838547"/>
                  <a:gd name="connsiteX14" fmla="*/ 1360484 w 3055156"/>
                  <a:gd name="connsiteY14" fmla="*/ 916591 h 1838547"/>
                  <a:gd name="connsiteX15" fmla="*/ 1706141 w 3055156"/>
                  <a:gd name="connsiteY15" fmla="*/ 954499 h 1838547"/>
                  <a:gd name="connsiteX16" fmla="*/ 1798844 w 3055156"/>
                  <a:gd name="connsiteY16" fmla="*/ 917969 h 1838547"/>
                  <a:gd name="connsiteX17" fmla="*/ 1940829 w 3055156"/>
                  <a:gd name="connsiteY17" fmla="*/ 733940 h 1838547"/>
                  <a:gd name="connsiteX18" fmla="*/ 2070407 w 3055156"/>
                  <a:gd name="connsiteY18" fmla="*/ 504421 h 1838547"/>
                  <a:gd name="connsiteX19" fmla="*/ 2288554 w 3055156"/>
                  <a:gd name="connsiteY19" fmla="*/ 47451 h 1838547"/>
                  <a:gd name="connsiteX20" fmla="*/ 2536338 w 3055156"/>
                  <a:gd name="connsiteY20" fmla="*/ 48829 h 1838547"/>
                  <a:gd name="connsiteX21" fmla="*/ 2756897 w 3055156"/>
                  <a:gd name="connsiteY21" fmla="*/ 191159 h 1838547"/>
                  <a:gd name="connsiteX22" fmla="*/ 2922660 w 3055156"/>
                  <a:gd name="connsiteY22" fmla="*/ 373120 h 1838547"/>
                  <a:gd name="connsiteX23" fmla="*/ 2995720 w 3055156"/>
                  <a:gd name="connsiteY23" fmla="*/ 472716 h 1838547"/>
                  <a:gd name="connsiteX24" fmla="*/ 3054306 w 3055156"/>
                  <a:gd name="connsiteY24" fmla="*/ 568866 h 1838547"/>
                  <a:gd name="connsiteX25" fmla="*/ 2976766 w 3055156"/>
                  <a:gd name="connsiteY25" fmla="*/ 678456 h 1838547"/>
                  <a:gd name="connsiteX26" fmla="*/ 2885441 w 3055156"/>
                  <a:gd name="connsiteY26" fmla="*/ 809068 h 1838547"/>
                  <a:gd name="connsiteX27" fmla="*/ 2676255 w 3055156"/>
                  <a:gd name="connsiteY27" fmla="*/ 1117506 h 1838547"/>
                  <a:gd name="connsiteX28" fmla="*/ 2465690 w 3055156"/>
                  <a:gd name="connsiteY28" fmla="*/ 1490044 h 1838547"/>
                  <a:gd name="connsiteX29" fmla="*/ 2460865 w 3055156"/>
                  <a:gd name="connsiteY29" fmla="*/ 1502795 h 1838547"/>
                  <a:gd name="connsiteX0" fmla="*/ 2455004 w 3049295"/>
                  <a:gd name="connsiteY0" fmla="*/ 1502795 h 1838547"/>
                  <a:gd name="connsiteX1" fmla="*/ 2340934 w 3049295"/>
                  <a:gd name="connsiteY1" fmla="*/ 1713704 h 1838547"/>
                  <a:gd name="connsiteX2" fmla="*/ 2266840 w 3049295"/>
                  <a:gd name="connsiteY2" fmla="*/ 1819504 h 1838547"/>
                  <a:gd name="connsiteX3" fmla="*/ 2149324 w 3049295"/>
                  <a:gd name="connsiteY3" fmla="*/ 1836735 h 1838547"/>
                  <a:gd name="connsiteX4" fmla="*/ 10073 w 3049295"/>
                  <a:gd name="connsiteY4" fmla="*/ 1836735 h 1838547"/>
                  <a:gd name="connsiteX5" fmla="*/ 1092 w 3049295"/>
                  <a:gd name="connsiteY5" fmla="*/ 212181 h 1838547"/>
                  <a:gd name="connsiteX6" fmla="*/ 121216 w 3049295"/>
                  <a:gd name="connsiteY6" fmla="*/ 200119 h 1838547"/>
                  <a:gd name="connsiteX7" fmla="*/ 269060 w 3049295"/>
                  <a:gd name="connsiteY7" fmla="*/ 279727 h 1838547"/>
                  <a:gd name="connsiteX8" fmla="*/ 319375 w 3049295"/>
                  <a:gd name="connsiteY8" fmla="*/ 340381 h 1838547"/>
                  <a:gd name="connsiteX9" fmla="*/ 432066 w 3049295"/>
                  <a:gd name="connsiteY9" fmla="*/ 477541 h 1838547"/>
                  <a:gd name="connsiteX10" fmla="*/ 448953 w 3049295"/>
                  <a:gd name="connsiteY10" fmla="*/ 548878 h 1838547"/>
                  <a:gd name="connsiteX11" fmla="*/ 507194 w 3049295"/>
                  <a:gd name="connsiteY11" fmla="*/ 583340 h 1838547"/>
                  <a:gd name="connsiteX12" fmla="*/ 605412 w 3049295"/>
                  <a:gd name="connsiteY12" fmla="*/ 640203 h 1838547"/>
                  <a:gd name="connsiteX13" fmla="*/ 1007587 w 3049295"/>
                  <a:gd name="connsiteY13" fmla="*/ 834915 h 1838547"/>
                  <a:gd name="connsiteX14" fmla="*/ 1354623 w 3049295"/>
                  <a:gd name="connsiteY14" fmla="*/ 916591 h 1838547"/>
                  <a:gd name="connsiteX15" fmla="*/ 1700280 w 3049295"/>
                  <a:gd name="connsiteY15" fmla="*/ 954499 h 1838547"/>
                  <a:gd name="connsiteX16" fmla="*/ 1792983 w 3049295"/>
                  <a:gd name="connsiteY16" fmla="*/ 917969 h 1838547"/>
                  <a:gd name="connsiteX17" fmla="*/ 1934968 w 3049295"/>
                  <a:gd name="connsiteY17" fmla="*/ 733940 h 1838547"/>
                  <a:gd name="connsiteX18" fmla="*/ 2064546 w 3049295"/>
                  <a:gd name="connsiteY18" fmla="*/ 504421 h 1838547"/>
                  <a:gd name="connsiteX19" fmla="*/ 2282693 w 3049295"/>
                  <a:gd name="connsiteY19" fmla="*/ 47451 h 1838547"/>
                  <a:gd name="connsiteX20" fmla="*/ 2530477 w 3049295"/>
                  <a:gd name="connsiteY20" fmla="*/ 48829 h 1838547"/>
                  <a:gd name="connsiteX21" fmla="*/ 2751036 w 3049295"/>
                  <a:gd name="connsiteY21" fmla="*/ 191159 h 1838547"/>
                  <a:gd name="connsiteX22" fmla="*/ 2916799 w 3049295"/>
                  <a:gd name="connsiteY22" fmla="*/ 373120 h 1838547"/>
                  <a:gd name="connsiteX23" fmla="*/ 2989859 w 3049295"/>
                  <a:gd name="connsiteY23" fmla="*/ 472716 h 1838547"/>
                  <a:gd name="connsiteX24" fmla="*/ 3048445 w 3049295"/>
                  <a:gd name="connsiteY24" fmla="*/ 568866 h 1838547"/>
                  <a:gd name="connsiteX25" fmla="*/ 2970905 w 3049295"/>
                  <a:gd name="connsiteY25" fmla="*/ 678456 h 1838547"/>
                  <a:gd name="connsiteX26" fmla="*/ 2879580 w 3049295"/>
                  <a:gd name="connsiteY26" fmla="*/ 809068 h 1838547"/>
                  <a:gd name="connsiteX27" fmla="*/ 2670394 w 3049295"/>
                  <a:gd name="connsiteY27" fmla="*/ 1117506 h 1838547"/>
                  <a:gd name="connsiteX28" fmla="*/ 2459829 w 3049295"/>
                  <a:gd name="connsiteY28" fmla="*/ 1490044 h 1838547"/>
                  <a:gd name="connsiteX29" fmla="*/ 2455004 w 3049295"/>
                  <a:gd name="connsiteY29" fmla="*/ 1502795 h 1838547"/>
                  <a:gd name="connsiteX0" fmla="*/ 2449188 w 3043479"/>
                  <a:gd name="connsiteY0" fmla="*/ 1502795 h 1838547"/>
                  <a:gd name="connsiteX1" fmla="*/ 2335118 w 3043479"/>
                  <a:gd name="connsiteY1" fmla="*/ 1713704 h 1838547"/>
                  <a:gd name="connsiteX2" fmla="*/ 2261024 w 3043479"/>
                  <a:gd name="connsiteY2" fmla="*/ 1819504 h 1838547"/>
                  <a:gd name="connsiteX3" fmla="*/ 2143508 w 3043479"/>
                  <a:gd name="connsiteY3" fmla="*/ 1836735 h 1838547"/>
                  <a:gd name="connsiteX4" fmla="*/ 4257 w 3043479"/>
                  <a:gd name="connsiteY4" fmla="*/ 1836735 h 1838547"/>
                  <a:gd name="connsiteX5" fmla="*/ 2488 w 3043479"/>
                  <a:gd name="connsiteY5" fmla="*/ 255454 h 1838547"/>
                  <a:gd name="connsiteX6" fmla="*/ 115400 w 3043479"/>
                  <a:gd name="connsiteY6" fmla="*/ 200119 h 1838547"/>
                  <a:gd name="connsiteX7" fmla="*/ 263244 w 3043479"/>
                  <a:gd name="connsiteY7" fmla="*/ 279727 h 1838547"/>
                  <a:gd name="connsiteX8" fmla="*/ 313559 w 3043479"/>
                  <a:gd name="connsiteY8" fmla="*/ 340381 h 1838547"/>
                  <a:gd name="connsiteX9" fmla="*/ 426250 w 3043479"/>
                  <a:gd name="connsiteY9" fmla="*/ 477541 h 1838547"/>
                  <a:gd name="connsiteX10" fmla="*/ 443137 w 3043479"/>
                  <a:gd name="connsiteY10" fmla="*/ 548878 h 1838547"/>
                  <a:gd name="connsiteX11" fmla="*/ 501378 w 3043479"/>
                  <a:gd name="connsiteY11" fmla="*/ 583340 h 1838547"/>
                  <a:gd name="connsiteX12" fmla="*/ 599596 w 3043479"/>
                  <a:gd name="connsiteY12" fmla="*/ 640203 h 1838547"/>
                  <a:gd name="connsiteX13" fmla="*/ 1001771 w 3043479"/>
                  <a:gd name="connsiteY13" fmla="*/ 834915 h 1838547"/>
                  <a:gd name="connsiteX14" fmla="*/ 1348807 w 3043479"/>
                  <a:gd name="connsiteY14" fmla="*/ 916591 h 1838547"/>
                  <a:gd name="connsiteX15" fmla="*/ 1694464 w 3043479"/>
                  <a:gd name="connsiteY15" fmla="*/ 954499 h 1838547"/>
                  <a:gd name="connsiteX16" fmla="*/ 1787167 w 3043479"/>
                  <a:gd name="connsiteY16" fmla="*/ 917969 h 1838547"/>
                  <a:gd name="connsiteX17" fmla="*/ 1929152 w 3043479"/>
                  <a:gd name="connsiteY17" fmla="*/ 733940 h 1838547"/>
                  <a:gd name="connsiteX18" fmla="*/ 2058730 w 3043479"/>
                  <a:gd name="connsiteY18" fmla="*/ 504421 h 1838547"/>
                  <a:gd name="connsiteX19" fmla="*/ 2276877 w 3043479"/>
                  <a:gd name="connsiteY19" fmla="*/ 47451 h 1838547"/>
                  <a:gd name="connsiteX20" fmla="*/ 2524661 w 3043479"/>
                  <a:gd name="connsiteY20" fmla="*/ 48829 h 1838547"/>
                  <a:gd name="connsiteX21" fmla="*/ 2745220 w 3043479"/>
                  <a:gd name="connsiteY21" fmla="*/ 191159 h 1838547"/>
                  <a:gd name="connsiteX22" fmla="*/ 2910983 w 3043479"/>
                  <a:gd name="connsiteY22" fmla="*/ 373120 h 1838547"/>
                  <a:gd name="connsiteX23" fmla="*/ 2984043 w 3043479"/>
                  <a:gd name="connsiteY23" fmla="*/ 472716 h 1838547"/>
                  <a:gd name="connsiteX24" fmla="*/ 3042629 w 3043479"/>
                  <a:gd name="connsiteY24" fmla="*/ 568866 h 1838547"/>
                  <a:gd name="connsiteX25" fmla="*/ 2965089 w 3043479"/>
                  <a:gd name="connsiteY25" fmla="*/ 678456 h 1838547"/>
                  <a:gd name="connsiteX26" fmla="*/ 2873764 w 3043479"/>
                  <a:gd name="connsiteY26" fmla="*/ 809068 h 1838547"/>
                  <a:gd name="connsiteX27" fmla="*/ 2664578 w 3043479"/>
                  <a:gd name="connsiteY27" fmla="*/ 1117506 h 1838547"/>
                  <a:gd name="connsiteX28" fmla="*/ 2454013 w 3043479"/>
                  <a:gd name="connsiteY28" fmla="*/ 1490044 h 1838547"/>
                  <a:gd name="connsiteX29" fmla="*/ 2449188 w 3043479"/>
                  <a:gd name="connsiteY29" fmla="*/ 1502795 h 1838547"/>
                  <a:gd name="connsiteX0" fmla="*/ 2449188 w 3043479"/>
                  <a:gd name="connsiteY0" fmla="*/ 1502795 h 1838547"/>
                  <a:gd name="connsiteX1" fmla="*/ 2335118 w 3043479"/>
                  <a:gd name="connsiteY1" fmla="*/ 1713704 h 1838547"/>
                  <a:gd name="connsiteX2" fmla="*/ 2261024 w 3043479"/>
                  <a:gd name="connsiteY2" fmla="*/ 1819504 h 1838547"/>
                  <a:gd name="connsiteX3" fmla="*/ 2143508 w 3043479"/>
                  <a:gd name="connsiteY3" fmla="*/ 1836735 h 1838547"/>
                  <a:gd name="connsiteX4" fmla="*/ 4257 w 3043479"/>
                  <a:gd name="connsiteY4" fmla="*/ 1836735 h 1838547"/>
                  <a:gd name="connsiteX5" fmla="*/ 2488 w 3043479"/>
                  <a:gd name="connsiteY5" fmla="*/ 255454 h 1838547"/>
                  <a:gd name="connsiteX6" fmla="*/ 115400 w 3043479"/>
                  <a:gd name="connsiteY6" fmla="*/ 200119 h 1838547"/>
                  <a:gd name="connsiteX7" fmla="*/ 263244 w 3043479"/>
                  <a:gd name="connsiteY7" fmla="*/ 279727 h 1838547"/>
                  <a:gd name="connsiteX8" fmla="*/ 313559 w 3043479"/>
                  <a:gd name="connsiteY8" fmla="*/ 340381 h 1838547"/>
                  <a:gd name="connsiteX9" fmla="*/ 426250 w 3043479"/>
                  <a:gd name="connsiteY9" fmla="*/ 477541 h 1838547"/>
                  <a:gd name="connsiteX10" fmla="*/ 443137 w 3043479"/>
                  <a:gd name="connsiteY10" fmla="*/ 548878 h 1838547"/>
                  <a:gd name="connsiteX11" fmla="*/ 501378 w 3043479"/>
                  <a:gd name="connsiteY11" fmla="*/ 583340 h 1838547"/>
                  <a:gd name="connsiteX12" fmla="*/ 599596 w 3043479"/>
                  <a:gd name="connsiteY12" fmla="*/ 640203 h 1838547"/>
                  <a:gd name="connsiteX13" fmla="*/ 1001771 w 3043479"/>
                  <a:gd name="connsiteY13" fmla="*/ 834915 h 1838547"/>
                  <a:gd name="connsiteX14" fmla="*/ 1348807 w 3043479"/>
                  <a:gd name="connsiteY14" fmla="*/ 916591 h 1838547"/>
                  <a:gd name="connsiteX15" fmla="*/ 1694464 w 3043479"/>
                  <a:gd name="connsiteY15" fmla="*/ 954499 h 1838547"/>
                  <a:gd name="connsiteX16" fmla="*/ 1787167 w 3043479"/>
                  <a:gd name="connsiteY16" fmla="*/ 917969 h 1838547"/>
                  <a:gd name="connsiteX17" fmla="*/ 1929152 w 3043479"/>
                  <a:gd name="connsiteY17" fmla="*/ 733940 h 1838547"/>
                  <a:gd name="connsiteX18" fmla="*/ 2058730 w 3043479"/>
                  <a:gd name="connsiteY18" fmla="*/ 504421 h 1838547"/>
                  <a:gd name="connsiteX19" fmla="*/ 2276877 w 3043479"/>
                  <a:gd name="connsiteY19" fmla="*/ 47451 h 1838547"/>
                  <a:gd name="connsiteX20" fmla="*/ 2524661 w 3043479"/>
                  <a:gd name="connsiteY20" fmla="*/ 48829 h 1838547"/>
                  <a:gd name="connsiteX21" fmla="*/ 2745220 w 3043479"/>
                  <a:gd name="connsiteY21" fmla="*/ 191159 h 1838547"/>
                  <a:gd name="connsiteX22" fmla="*/ 2910983 w 3043479"/>
                  <a:gd name="connsiteY22" fmla="*/ 373120 h 1838547"/>
                  <a:gd name="connsiteX23" fmla="*/ 2984043 w 3043479"/>
                  <a:gd name="connsiteY23" fmla="*/ 472716 h 1838547"/>
                  <a:gd name="connsiteX24" fmla="*/ 3042629 w 3043479"/>
                  <a:gd name="connsiteY24" fmla="*/ 568866 h 1838547"/>
                  <a:gd name="connsiteX25" fmla="*/ 2965089 w 3043479"/>
                  <a:gd name="connsiteY25" fmla="*/ 678456 h 1838547"/>
                  <a:gd name="connsiteX26" fmla="*/ 2873764 w 3043479"/>
                  <a:gd name="connsiteY26" fmla="*/ 809068 h 1838547"/>
                  <a:gd name="connsiteX27" fmla="*/ 2664578 w 3043479"/>
                  <a:gd name="connsiteY27" fmla="*/ 1117506 h 1838547"/>
                  <a:gd name="connsiteX28" fmla="*/ 2454013 w 3043479"/>
                  <a:gd name="connsiteY28" fmla="*/ 1490044 h 1838547"/>
                  <a:gd name="connsiteX29" fmla="*/ 2449188 w 3043479"/>
                  <a:gd name="connsiteY29" fmla="*/ 1502795 h 1838547"/>
                  <a:gd name="connsiteX0" fmla="*/ 2455003 w 3049294"/>
                  <a:gd name="connsiteY0" fmla="*/ 1502795 h 1838547"/>
                  <a:gd name="connsiteX1" fmla="*/ 2340933 w 3049294"/>
                  <a:gd name="connsiteY1" fmla="*/ 1713704 h 1838547"/>
                  <a:gd name="connsiteX2" fmla="*/ 2266839 w 3049294"/>
                  <a:gd name="connsiteY2" fmla="*/ 1819504 h 1838547"/>
                  <a:gd name="connsiteX3" fmla="*/ 2149323 w 3049294"/>
                  <a:gd name="connsiteY3" fmla="*/ 1836735 h 1838547"/>
                  <a:gd name="connsiteX4" fmla="*/ 10072 w 3049294"/>
                  <a:gd name="connsiteY4" fmla="*/ 1836735 h 1838547"/>
                  <a:gd name="connsiteX5" fmla="*/ 1091 w 3049294"/>
                  <a:gd name="connsiteY5" fmla="*/ 147270 h 1838547"/>
                  <a:gd name="connsiteX6" fmla="*/ 121215 w 3049294"/>
                  <a:gd name="connsiteY6" fmla="*/ 200119 h 1838547"/>
                  <a:gd name="connsiteX7" fmla="*/ 269059 w 3049294"/>
                  <a:gd name="connsiteY7" fmla="*/ 279727 h 1838547"/>
                  <a:gd name="connsiteX8" fmla="*/ 319374 w 3049294"/>
                  <a:gd name="connsiteY8" fmla="*/ 340381 h 1838547"/>
                  <a:gd name="connsiteX9" fmla="*/ 432065 w 3049294"/>
                  <a:gd name="connsiteY9" fmla="*/ 477541 h 1838547"/>
                  <a:gd name="connsiteX10" fmla="*/ 448952 w 3049294"/>
                  <a:gd name="connsiteY10" fmla="*/ 548878 h 1838547"/>
                  <a:gd name="connsiteX11" fmla="*/ 507193 w 3049294"/>
                  <a:gd name="connsiteY11" fmla="*/ 583340 h 1838547"/>
                  <a:gd name="connsiteX12" fmla="*/ 605411 w 3049294"/>
                  <a:gd name="connsiteY12" fmla="*/ 640203 h 1838547"/>
                  <a:gd name="connsiteX13" fmla="*/ 1007586 w 3049294"/>
                  <a:gd name="connsiteY13" fmla="*/ 834915 h 1838547"/>
                  <a:gd name="connsiteX14" fmla="*/ 1354622 w 3049294"/>
                  <a:gd name="connsiteY14" fmla="*/ 916591 h 1838547"/>
                  <a:gd name="connsiteX15" fmla="*/ 1700279 w 3049294"/>
                  <a:gd name="connsiteY15" fmla="*/ 954499 h 1838547"/>
                  <a:gd name="connsiteX16" fmla="*/ 1792982 w 3049294"/>
                  <a:gd name="connsiteY16" fmla="*/ 917969 h 1838547"/>
                  <a:gd name="connsiteX17" fmla="*/ 1934967 w 3049294"/>
                  <a:gd name="connsiteY17" fmla="*/ 733940 h 1838547"/>
                  <a:gd name="connsiteX18" fmla="*/ 2064545 w 3049294"/>
                  <a:gd name="connsiteY18" fmla="*/ 504421 h 1838547"/>
                  <a:gd name="connsiteX19" fmla="*/ 2282692 w 3049294"/>
                  <a:gd name="connsiteY19" fmla="*/ 47451 h 1838547"/>
                  <a:gd name="connsiteX20" fmla="*/ 2530476 w 3049294"/>
                  <a:gd name="connsiteY20" fmla="*/ 48829 h 1838547"/>
                  <a:gd name="connsiteX21" fmla="*/ 2751035 w 3049294"/>
                  <a:gd name="connsiteY21" fmla="*/ 191159 h 1838547"/>
                  <a:gd name="connsiteX22" fmla="*/ 2916798 w 3049294"/>
                  <a:gd name="connsiteY22" fmla="*/ 373120 h 1838547"/>
                  <a:gd name="connsiteX23" fmla="*/ 2989858 w 3049294"/>
                  <a:gd name="connsiteY23" fmla="*/ 472716 h 1838547"/>
                  <a:gd name="connsiteX24" fmla="*/ 3048444 w 3049294"/>
                  <a:gd name="connsiteY24" fmla="*/ 568866 h 1838547"/>
                  <a:gd name="connsiteX25" fmla="*/ 2970904 w 3049294"/>
                  <a:gd name="connsiteY25" fmla="*/ 678456 h 1838547"/>
                  <a:gd name="connsiteX26" fmla="*/ 2879579 w 3049294"/>
                  <a:gd name="connsiteY26" fmla="*/ 809068 h 1838547"/>
                  <a:gd name="connsiteX27" fmla="*/ 2670393 w 3049294"/>
                  <a:gd name="connsiteY27" fmla="*/ 1117506 h 1838547"/>
                  <a:gd name="connsiteX28" fmla="*/ 2459828 w 3049294"/>
                  <a:gd name="connsiteY28" fmla="*/ 1490044 h 1838547"/>
                  <a:gd name="connsiteX29" fmla="*/ 2455003 w 3049294"/>
                  <a:gd name="connsiteY29" fmla="*/ 1502795 h 1838547"/>
                  <a:gd name="connsiteX0" fmla="*/ 2455003 w 3049294"/>
                  <a:gd name="connsiteY0" fmla="*/ 1502795 h 1838547"/>
                  <a:gd name="connsiteX1" fmla="*/ 2340933 w 3049294"/>
                  <a:gd name="connsiteY1" fmla="*/ 1713704 h 1838547"/>
                  <a:gd name="connsiteX2" fmla="*/ 2266839 w 3049294"/>
                  <a:gd name="connsiteY2" fmla="*/ 1819504 h 1838547"/>
                  <a:gd name="connsiteX3" fmla="*/ 2149323 w 3049294"/>
                  <a:gd name="connsiteY3" fmla="*/ 1836735 h 1838547"/>
                  <a:gd name="connsiteX4" fmla="*/ 10072 w 3049294"/>
                  <a:gd name="connsiteY4" fmla="*/ 1836735 h 1838547"/>
                  <a:gd name="connsiteX5" fmla="*/ 1091 w 3049294"/>
                  <a:gd name="connsiteY5" fmla="*/ 147270 h 1838547"/>
                  <a:gd name="connsiteX6" fmla="*/ 121215 w 3049294"/>
                  <a:gd name="connsiteY6" fmla="*/ 200119 h 1838547"/>
                  <a:gd name="connsiteX7" fmla="*/ 269059 w 3049294"/>
                  <a:gd name="connsiteY7" fmla="*/ 279727 h 1838547"/>
                  <a:gd name="connsiteX8" fmla="*/ 319374 w 3049294"/>
                  <a:gd name="connsiteY8" fmla="*/ 340381 h 1838547"/>
                  <a:gd name="connsiteX9" fmla="*/ 432065 w 3049294"/>
                  <a:gd name="connsiteY9" fmla="*/ 477541 h 1838547"/>
                  <a:gd name="connsiteX10" fmla="*/ 448952 w 3049294"/>
                  <a:gd name="connsiteY10" fmla="*/ 548878 h 1838547"/>
                  <a:gd name="connsiteX11" fmla="*/ 507193 w 3049294"/>
                  <a:gd name="connsiteY11" fmla="*/ 583340 h 1838547"/>
                  <a:gd name="connsiteX12" fmla="*/ 605411 w 3049294"/>
                  <a:gd name="connsiteY12" fmla="*/ 640203 h 1838547"/>
                  <a:gd name="connsiteX13" fmla="*/ 1007586 w 3049294"/>
                  <a:gd name="connsiteY13" fmla="*/ 834915 h 1838547"/>
                  <a:gd name="connsiteX14" fmla="*/ 1354622 w 3049294"/>
                  <a:gd name="connsiteY14" fmla="*/ 916591 h 1838547"/>
                  <a:gd name="connsiteX15" fmla="*/ 1700279 w 3049294"/>
                  <a:gd name="connsiteY15" fmla="*/ 954499 h 1838547"/>
                  <a:gd name="connsiteX16" fmla="*/ 1792982 w 3049294"/>
                  <a:gd name="connsiteY16" fmla="*/ 917969 h 1838547"/>
                  <a:gd name="connsiteX17" fmla="*/ 1934967 w 3049294"/>
                  <a:gd name="connsiteY17" fmla="*/ 733940 h 1838547"/>
                  <a:gd name="connsiteX18" fmla="*/ 2064545 w 3049294"/>
                  <a:gd name="connsiteY18" fmla="*/ 504421 h 1838547"/>
                  <a:gd name="connsiteX19" fmla="*/ 2282692 w 3049294"/>
                  <a:gd name="connsiteY19" fmla="*/ 47451 h 1838547"/>
                  <a:gd name="connsiteX20" fmla="*/ 2530476 w 3049294"/>
                  <a:gd name="connsiteY20" fmla="*/ 48829 h 1838547"/>
                  <a:gd name="connsiteX21" fmla="*/ 2751035 w 3049294"/>
                  <a:gd name="connsiteY21" fmla="*/ 191159 h 1838547"/>
                  <a:gd name="connsiteX22" fmla="*/ 2916798 w 3049294"/>
                  <a:gd name="connsiteY22" fmla="*/ 373120 h 1838547"/>
                  <a:gd name="connsiteX23" fmla="*/ 2989858 w 3049294"/>
                  <a:gd name="connsiteY23" fmla="*/ 472716 h 1838547"/>
                  <a:gd name="connsiteX24" fmla="*/ 3048444 w 3049294"/>
                  <a:gd name="connsiteY24" fmla="*/ 568866 h 1838547"/>
                  <a:gd name="connsiteX25" fmla="*/ 2970904 w 3049294"/>
                  <a:gd name="connsiteY25" fmla="*/ 678456 h 1838547"/>
                  <a:gd name="connsiteX26" fmla="*/ 2879579 w 3049294"/>
                  <a:gd name="connsiteY26" fmla="*/ 809068 h 1838547"/>
                  <a:gd name="connsiteX27" fmla="*/ 2670393 w 3049294"/>
                  <a:gd name="connsiteY27" fmla="*/ 1117506 h 1838547"/>
                  <a:gd name="connsiteX28" fmla="*/ 2459828 w 3049294"/>
                  <a:gd name="connsiteY28" fmla="*/ 1490044 h 1838547"/>
                  <a:gd name="connsiteX29" fmla="*/ 2455003 w 3049294"/>
                  <a:gd name="connsiteY29" fmla="*/ 1502795 h 1838547"/>
                  <a:gd name="connsiteX0" fmla="*/ 2455003 w 3049294"/>
                  <a:gd name="connsiteY0" fmla="*/ 1502795 h 1838547"/>
                  <a:gd name="connsiteX1" fmla="*/ 2340933 w 3049294"/>
                  <a:gd name="connsiteY1" fmla="*/ 1713704 h 1838547"/>
                  <a:gd name="connsiteX2" fmla="*/ 2266839 w 3049294"/>
                  <a:gd name="connsiteY2" fmla="*/ 1819504 h 1838547"/>
                  <a:gd name="connsiteX3" fmla="*/ 2149323 w 3049294"/>
                  <a:gd name="connsiteY3" fmla="*/ 1836735 h 1838547"/>
                  <a:gd name="connsiteX4" fmla="*/ 10072 w 3049294"/>
                  <a:gd name="connsiteY4" fmla="*/ 1836735 h 1838547"/>
                  <a:gd name="connsiteX5" fmla="*/ 1091 w 3049294"/>
                  <a:gd name="connsiteY5" fmla="*/ 147270 h 1838547"/>
                  <a:gd name="connsiteX6" fmla="*/ 121215 w 3049294"/>
                  <a:gd name="connsiteY6" fmla="*/ 200119 h 1838547"/>
                  <a:gd name="connsiteX7" fmla="*/ 319374 w 3049294"/>
                  <a:gd name="connsiteY7" fmla="*/ 340381 h 1838547"/>
                  <a:gd name="connsiteX8" fmla="*/ 432065 w 3049294"/>
                  <a:gd name="connsiteY8" fmla="*/ 477541 h 1838547"/>
                  <a:gd name="connsiteX9" fmla="*/ 448952 w 3049294"/>
                  <a:gd name="connsiteY9" fmla="*/ 548878 h 1838547"/>
                  <a:gd name="connsiteX10" fmla="*/ 507193 w 3049294"/>
                  <a:gd name="connsiteY10" fmla="*/ 583340 h 1838547"/>
                  <a:gd name="connsiteX11" fmla="*/ 605411 w 3049294"/>
                  <a:gd name="connsiteY11" fmla="*/ 640203 h 1838547"/>
                  <a:gd name="connsiteX12" fmla="*/ 1007586 w 3049294"/>
                  <a:gd name="connsiteY12" fmla="*/ 834915 h 1838547"/>
                  <a:gd name="connsiteX13" fmla="*/ 1354622 w 3049294"/>
                  <a:gd name="connsiteY13" fmla="*/ 916591 h 1838547"/>
                  <a:gd name="connsiteX14" fmla="*/ 1700279 w 3049294"/>
                  <a:gd name="connsiteY14" fmla="*/ 954499 h 1838547"/>
                  <a:gd name="connsiteX15" fmla="*/ 1792982 w 3049294"/>
                  <a:gd name="connsiteY15" fmla="*/ 917969 h 1838547"/>
                  <a:gd name="connsiteX16" fmla="*/ 1934967 w 3049294"/>
                  <a:gd name="connsiteY16" fmla="*/ 733940 h 1838547"/>
                  <a:gd name="connsiteX17" fmla="*/ 2064545 w 3049294"/>
                  <a:gd name="connsiteY17" fmla="*/ 504421 h 1838547"/>
                  <a:gd name="connsiteX18" fmla="*/ 2282692 w 3049294"/>
                  <a:gd name="connsiteY18" fmla="*/ 47451 h 1838547"/>
                  <a:gd name="connsiteX19" fmla="*/ 2530476 w 3049294"/>
                  <a:gd name="connsiteY19" fmla="*/ 48829 h 1838547"/>
                  <a:gd name="connsiteX20" fmla="*/ 2751035 w 3049294"/>
                  <a:gd name="connsiteY20" fmla="*/ 191159 h 1838547"/>
                  <a:gd name="connsiteX21" fmla="*/ 2916798 w 3049294"/>
                  <a:gd name="connsiteY21" fmla="*/ 373120 h 1838547"/>
                  <a:gd name="connsiteX22" fmla="*/ 2989858 w 3049294"/>
                  <a:gd name="connsiteY22" fmla="*/ 472716 h 1838547"/>
                  <a:gd name="connsiteX23" fmla="*/ 3048444 w 3049294"/>
                  <a:gd name="connsiteY23" fmla="*/ 568866 h 1838547"/>
                  <a:gd name="connsiteX24" fmla="*/ 2970904 w 3049294"/>
                  <a:gd name="connsiteY24" fmla="*/ 678456 h 1838547"/>
                  <a:gd name="connsiteX25" fmla="*/ 2879579 w 3049294"/>
                  <a:gd name="connsiteY25" fmla="*/ 809068 h 1838547"/>
                  <a:gd name="connsiteX26" fmla="*/ 2670393 w 3049294"/>
                  <a:gd name="connsiteY26" fmla="*/ 1117506 h 1838547"/>
                  <a:gd name="connsiteX27" fmla="*/ 2459828 w 3049294"/>
                  <a:gd name="connsiteY27" fmla="*/ 1490044 h 1838547"/>
                  <a:gd name="connsiteX28" fmla="*/ 2455003 w 3049294"/>
                  <a:gd name="connsiteY28" fmla="*/ 1502795 h 1838547"/>
                  <a:gd name="connsiteX0" fmla="*/ 2455003 w 3049294"/>
                  <a:gd name="connsiteY0" fmla="*/ 1502795 h 1838547"/>
                  <a:gd name="connsiteX1" fmla="*/ 2340933 w 3049294"/>
                  <a:gd name="connsiteY1" fmla="*/ 1713704 h 1838547"/>
                  <a:gd name="connsiteX2" fmla="*/ 2266839 w 3049294"/>
                  <a:gd name="connsiteY2" fmla="*/ 1819504 h 1838547"/>
                  <a:gd name="connsiteX3" fmla="*/ 2149323 w 3049294"/>
                  <a:gd name="connsiteY3" fmla="*/ 1836735 h 1838547"/>
                  <a:gd name="connsiteX4" fmla="*/ 10072 w 3049294"/>
                  <a:gd name="connsiteY4" fmla="*/ 1836735 h 1838547"/>
                  <a:gd name="connsiteX5" fmla="*/ 1091 w 3049294"/>
                  <a:gd name="connsiteY5" fmla="*/ 147270 h 1838547"/>
                  <a:gd name="connsiteX6" fmla="*/ 319374 w 3049294"/>
                  <a:gd name="connsiteY6" fmla="*/ 340381 h 1838547"/>
                  <a:gd name="connsiteX7" fmla="*/ 432065 w 3049294"/>
                  <a:gd name="connsiteY7" fmla="*/ 477541 h 1838547"/>
                  <a:gd name="connsiteX8" fmla="*/ 448952 w 3049294"/>
                  <a:gd name="connsiteY8" fmla="*/ 548878 h 1838547"/>
                  <a:gd name="connsiteX9" fmla="*/ 507193 w 3049294"/>
                  <a:gd name="connsiteY9" fmla="*/ 583340 h 1838547"/>
                  <a:gd name="connsiteX10" fmla="*/ 605411 w 3049294"/>
                  <a:gd name="connsiteY10" fmla="*/ 640203 h 1838547"/>
                  <a:gd name="connsiteX11" fmla="*/ 1007586 w 3049294"/>
                  <a:gd name="connsiteY11" fmla="*/ 834915 h 1838547"/>
                  <a:gd name="connsiteX12" fmla="*/ 1354622 w 3049294"/>
                  <a:gd name="connsiteY12" fmla="*/ 916591 h 1838547"/>
                  <a:gd name="connsiteX13" fmla="*/ 1700279 w 3049294"/>
                  <a:gd name="connsiteY13" fmla="*/ 954499 h 1838547"/>
                  <a:gd name="connsiteX14" fmla="*/ 1792982 w 3049294"/>
                  <a:gd name="connsiteY14" fmla="*/ 917969 h 1838547"/>
                  <a:gd name="connsiteX15" fmla="*/ 1934967 w 3049294"/>
                  <a:gd name="connsiteY15" fmla="*/ 733940 h 1838547"/>
                  <a:gd name="connsiteX16" fmla="*/ 2064545 w 3049294"/>
                  <a:gd name="connsiteY16" fmla="*/ 504421 h 1838547"/>
                  <a:gd name="connsiteX17" fmla="*/ 2282692 w 3049294"/>
                  <a:gd name="connsiteY17" fmla="*/ 47451 h 1838547"/>
                  <a:gd name="connsiteX18" fmla="*/ 2530476 w 3049294"/>
                  <a:gd name="connsiteY18" fmla="*/ 48829 h 1838547"/>
                  <a:gd name="connsiteX19" fmla="*/ 2751035 w 3049294"/>
                  <a:gd name="connsiteY19" fmla="*/ 191159 h 1838547"/>
                  <a:gd name="connsiteX20" fmla="*/ 2916798 w 3049294"/>
                  <a:gd name="connsiteY20" fmla="*/ 373120 h 1838547"/>
                  <a:gd name="connsiteX21" fmla="*/ 2989858 w 3049294"/>
                  <a:gd name="connsiteY21" fmla="*/ 472716 h 1838547"/>
                  <a:gd name="connsiteX22" fmla="*/ 3048444 w 3049294"/>
                  <a:gd name="connsiteY22" fmla="*/ 568866 h 1838547"/>
                  <a:gd name="connsiteX23" fmla="*/ 2970904 w 3049294"/>
                  <a:gd name="connsiteY23" fmla="*/ 678456 h 1838547"/>
                  <a:gd name="connsiteX24" fmla="*/ 2879579 w 3049294"/>
                  <a:gd name="connsiteY24" fmla="*/ 809068 h 1838547"/>
                  <a:gd name="connsiteX25" fmla="*/ 2670393 w 3049294"/>
                  <a:gd name="connsiteY25" fmla="*/ 1117506 h 1838547"/>
                  <a:gd name="connsiteX26" fmla="*/ 2459828 w 3049294"/>
                  <a:gd name="connsiteY26" fmla="*/ 1490044 h 1838547"/>
                  <a:gd name="connsiteX27" fmla="*/ 2455003 w 3049294"/>
                  <a:gd name="connsiteY27" fmla="*/ 1502795 h 1838547"/>
                  <a:gd name="connsiteX0" fmla="*/ 2455003 w 3049294"/>
                  <a:gd name="connsiteY0" fmla="*/ 1502795 h 1838547"/>
                  <a:gd name="connsiteX1" fmla="*/ 2340933 w 3049294"/>
                  <a:gd name="connsiteY1" fmla="*/ 1713704 h 1838547"/>
                  <a:gd name="connsiteX2" fmla="*/ 2266839 w 3049294"/>
                  <a:gd name="connsiteY2" fmla="*/ 1819504 h 1838547"/>
                  <a:gd name="connsiteX3" fmla="*/ 2149323 w 3049294"/>
                  <a:gd name="connsiteY3" fmla="*/ 1836735 h 1838547"/>
                  <a:gd name="connsiteX4" fmla="*/ 10072 w 3049294"/>
                  <a:gd name="connsiteY4" fmla="*/ 1836735 h 1838547"/>
                  <a:gd name="connsiteX5" fmla="*/ 1091 w 3049294"/>
                  <a:gd name="connsiteY5" fmla="*/ 147270 h 1838547"/>
                  <a:gd name="connsiteX6" fmla="*/ 319374 w 3049294"/>
                  <a:gd name="connsiteY6" fmla="*/ 340381 h 1838547"/>
                  <a:gd name="connsiteX7" fmla="*/ 432065 w 3049294"/>
                  <a:gd name="connsiteY7" fmla="*/ 477541 h 1838547"/>
                  <a:gd name="connsiteX8" fmla="*/ 448952 w 3049294"/>
                  <a:gd name="connsiteY8" fmla="*/ 548878 h 1838547"/>
                  <a:gd name="connsiteX9" fmla="*/ 507193 w 3049294"/>
                  <a:gd name="connsiteY9" fmla="*/ 583340 h 1838547"/>
                  <a:gd name="connsiteX10" fmla="*/ 605411 w 3049294"/>
                  <a:gd name="connsiteY10" fmla="*/ 640203 h 1838547"/>
                  <a:gd name="connsiteX11" fmla="*/ 1007586 w 3049294"/>
                  <a:gd name="connsiteY11" fmla="*/ 834915 h 1838547"/>
                  <a:gd name="connsiteX12" fmla="*/ 1354622 w 3049294"/>
                  <a:gd name="connsiteY12" fmla="*/ 916591 h 1838547"/>
                  <a:gd name="connsiteX13" fmla="*/ 1700279 w 3049294"/>
                  <a:gd name="connsiteY13" fmla="*/ 954499 h 1838547"/>
                  <a:gd name="connsiteX14" fmla="*/ 1792982 w 3049294"/>
                  <a:gd name="connsiteY14" fmla="*/ 917969 h 1838547"/>
                  <a:gd name="connsiteX15" fmla="*/ 1934967 w 3049294"/>
                  <a:gd name="connsiteY15" fmla="*/ 733940 h 1838547"/>
                  <a:gd name="connsiteX16" fmla="*/ 2064545 w 3049294"/>
                  <a:gd name="connsiteY16" fmla="*/ 504421 h 1838547"/>
                  <a:gd name="connsiteX17" fmla="*/ 2282692 w 3049294"/>
                  <a:gd name="connsiteY17" fmla="*/ 47451 h 1838547"/>
                  <a:gd name="connsiteX18" fmla="*/ 2530476 w 3049294"/>
                  <a:gd name="connsiteY18" fmla="*/ 48829 h 1838547"/>
                  <a:gd name="connsiteX19" fmla="*/ 2751035 w 3049294"/>
                  <a:gd name="connsiteY19" fmla="*/ 191159 h 1838547"/>
                  <a:gd name="connsiteX20" fmla="*/ 2916798 w 3049294"/>
                  <a:gd name="connsiteY20" fmla="*/ 373120 h 1838547"/>
                  <a:gd name="connsiteX21" fmla="*/ 2989858 w 3049294"/>
                  <a:gd name="connsiteY21" fmla="*/ 472716 h 1838547"/>
                  <a:gd name="connsiteX22" fmla="*/ 3048444 w 3049294"/>
                  <a:gd name="connsiteY22" fmla="*/ 568866 h 1838547"/>
                  <a:gd name="connsiteX23" fmla="*/ 2970904 w 3049294"/>
                  <a:gd name="connsiteY23" fmla="*/ 678456 h 1838547"/>
                  <a:gd name="connsiteX24" fmla="*/ 2879579 w 3049294"/>
                  <a:gd name="connsiteY24" fmla="*/ 809068 h 1838547"/>
                  <a:gd name="connsiteX25" fmla="*/ 2670393 w 3049294"/>
                  <a:gd name="connsiteY25" fmla="*/ 1117506 h 1838547"/>
                  <a:gd name="connsiteX26" fmla="*/ 2459828 w 3049294"/>
                  <a:gd name="connsiteY26" fmla="*/ 1490044 h 1838547"/>
                  <a:gd name="connsiteX27" fmla="*/ 2455003 w 3049294"/>
                  <a:gd name="connsiteY27" fmla="*/ 1502795 h 1838547"/>
                  <a:gd name="connsiteX0" fmla="*/ 2455003 w 3049294"/>
                  <a:gd name="connsiteY0" fmla="*/ 1502795 h 1838547"/>
                  <a:gd name="connsiteX1" fmla="*/ 2340933 w 3049294"/>
                  <a:gd name="connsiteY1" fmla="*/ 1713704 h 1838547"/>
                  <a:gd name="connsiteX2" fmla="*/ 2266839 w 3049294"/>
                  <a:gd name="connsiteY2" fmla="*/ 1819504 h 1838547"/>
                  <a:gd name="connsiteX3" fmla="*/ 2149323 w 3049294"/>
                  <a:gd name="connsiteY3" fmla="*/ 1836735 h 1838547"/>
                  <a:gd name="connsiteX4" fmla="*/ 10072 w 3049294"/>
                  <a:gd name="connsiteY4" fmla="*/ 1836735 h 1838547"/>
                  <a:gd name="connsiteX5" fmla="*/ 1091 w 3049294"/>
                  <a:gd name="connsiteY5" fmla="*/ 147270 h 1838547"/>
                  <a:gd name="connsiteX6" fmla="*/ 319374 w 3049294"/>
                  <a:gd name="connsiteY6" fmla="*/ 340381 h 1838547"/>
                  <a:gd name="connsiteX7" fmla="*/ 432065 w 3049294"/>
                  <a:gd name="connsiteY7" fmla="*/ 477541 h 1838547"/>
                  <a:gd name="connsiteX8" fmla="*/ 448952 w 3049294"/>
                  <a:gd name="connsiteY8" fmla="*/ 548878 h 1838547"/>
                  <a:gd name="connsiteX9" fmla="*/ 507193 w 3049294"/>
                  <a:gd name="connsiteY9" fmla="*/ 583340 h 1838547"/>
                  <a:gd name="connsiteX10" fmla="*/ 605411 w 3049294"/>
                  <a:gd name="connsiteY10" fmla="*/ 640203 h 1838547"/>
                  <a:gd name="connsiteX11" fmla="*/ 1007586 w 3049294"/>
                  <a:gd name="connsiteY11" fmla="*/ 834915 h 1838547"/>
                  <a:gd name="connsiteX12" fmla="*/ 1354622 w 3049294"/>
                  <a:gd name="connsiteY12" fmla="*/ 916591 h 1838547"/>
                  <a:gd name="connsiteX13" fmla="*/ 1700279 w 3049294"/>
                  <a:gd name="connsiteY13" fmla="*/ 954499 h 1838547"/>
                  <a:gd name="connsiteX14" fmla="*/ 1792982 w 3049294"/>
                  <a:gd name="connsiteY14" fmla="*/ 917969 h 1838547"/>
                  <a:gd name="connsiteX15" fmla="*/ 1934967 w 3049294"/>
                  <a:gd name="connsiteY15" fmla="*/ 733940 h 1838547"/>
                  <a:gd name="connsiteX16" fmla="*/ 2064545 w 3049294"/>
                  <a:gd name="connsiteY16" fmla="*/ 504421 h 1838547"/>
                  <a:gd name="connsiteX17" fmla="*/ 2282692 w 3049294"/>
                  <a:gd name="connsiteY17" fmla="*/ 47451 h 1838547"/>
                  <a:gd name="connsiteX18" fmla="*/ 2530476 w 3049294"/>
                  <a:gd name="connsiteY18" fmla="*/ 48829 h 1838547"/>
                  <a:gd name="connsiteX19" fmla="*/ 2751035 w 3049294"/>
                  <a:gd name="connsiteY19" fmla="*/ 191159 h 1838547"/>
                  <a:gd name="connsiteX20" fmla="*/ 2916798 w 3049294"/>
                  <a:gd name="connsiteY20" fmla="*/ 373120 h 1838547"/>
                  <a:gd name="connsiteX21" fmla="*/ 2989858 w 3049294"/>
                  <a:gd name="connsiteY21" fmla="*/ 472716 h 1838547"/>
                  <a:gd name="connsiteX22" fmla="*/ 3048444 w 3049294"/>
                  <a:gd name="connsiteY22" fmla="*/ 568866 h 1838547"/>
                  <a:gd name="connsiteX23" fmla="*/ 2970904 w 3049294"/>
                  <a:gd name="connsiteY23" fmla="*/ 678456 h 1838547"/>
                  <a:gd name="connsiteX24" fmla="*/ 2879579 w 3049294"/>
                  <a:gd name="connsiteY24" fmla="*/ 809068 h 1838547"/>
                  <a:gd name="connsiteX25" fmla="*/ 2670393 w 3049294"/>
                  <a:gd name="connsiteY25" fmla="*/ 1117506 h 1838547"/>
                  <a:gd name="connsiteX26" fmla="*/ 2459828 w 3049294"/>
                  <a:gd name="connsiteY26" fmla="*/ 1490044 h 1838547"/>
                  <a:gd name="connsiteX27" fmla="*/ 2455003 w 3049294"/>
                  <a:gd name="connsiteY27" fmla="*/ 1502795 h 1838547"/>
                  <a:gd name="connsiteX0" fmla="*/ 2455003 w 3049294"/>
                  <a:gd name="connsiteY0" fmla="*/ 1502795 h 1960695"/>
                  <a:gd name="connsiteX1" fmla="*/ 2340933 w 3049294"/>
                  <a:gd name="connsiteY1" fmla="*/ 1713704 h 1960695"/>
                  <a:gd name="connsiteX2" fmla="*/ 2266839 w 3049294"/>
                  <a:gd name="connsiteY2" fmla="*/ 1819504 h 1960695"/>
                  <a:gd name="connsiteX3" fmla="*/ 10072 w 3049294"/>
                  <a:gd name="connsiteY3" fmla="*/ 1836735 h 1960695"/>
                  <a:gd name="connsiteX4" fmla="*/ 1091 w 3049294"/>
                  <a:gd name="connsiteY4" fmla="*/ 147270 h 1960695"/>
                  <a:gd name="connsiteX5" fmla="*/ 319374 w 3049294"/>
                  <a:gd name="connsiteY5" fmla="*/ 340381 h 1960695"/>
                  <a:gd name="connsiteX6" fmla="*/ 432065 w 3049294"/>
                  <a:gd name="connsiteY6" fmla="*/ 477541 h 1960695"/>
                  <a:gd name="connsiteX7" fmla="*/ 448952 w 3049294"/>
                  <a:gd name="connsiteY7" fmla="*/ 548878 h 1960695"/>
                  <a:gd name="connsiteX8" fmla="*/ 507193 w 3049294"/>
                  <a:gd name="connsiteY8" fmla="*/ 583340 h 1960695"/>
                  <a:gd name="connsiteX9" fmla="*/ 605411 w 3049294"/>
                  <a:gd name="connsiteY9" fmla="*/ 640203 h 1960695"/>
                  <a:gd name="connsiteX10" fmla="*/ 1007586 w 3049294"/>
                  <a:gd name="connsiteY10" fmla="*/ 834915 h 1960695"/>
                  <a:gd name="connsiteX11" fmla="*/ 1354622 w 3049294"/>
                  <a:gd name="connsiteY11" fmla="*/ 916591 h 1960695"/>
                  <a:gd name="connsiteX12" fmla="*/ 1700279 w 3049294"/>
                  <a:gd name="connsiteY12" fmla="*/ 954499 h 1960695"/>
                  <a:gd name="connsiteX13" fmla="*/ 1792982 w 3049294"/>
                  <a:gd name="connsiteY13" fmla="*/ 917969 h 1960695"/>
                  <a:gd name="connsiteX14" fmla="*/ 1934967 w 3049294"/>
                  <a:gd name="connsiteY14" fmla="*/ 733940 h 1960695"/>
                  <a:gd name="connsiteX15" fmla="*/ 2064545 w 3049294"/>
                  <a:gd name="connsiteY15" fmla="*/ 504421 h 1960695"/>
                  <a:gd name="connsiteX16" fmla="*/ 2282692 w 3049294"/>
                  <a:gd name="connsiteY16" fmla="*/ 47451 h 1960695"/>
                  <a:gd name="connsiteX17" fmla="*/ 2530476 w 3049294"/>
                  <a:gd name="connsiteY17" fmla="*/ 48829 h 1960695"/>
                  <a:gd name="connsiteX18" fmla="*/ 2751035 w 3049294"/>
                  <a:gd name="connsiteY18" fmla="*/ 191159 h 1960695"/>
                  <a:gd name="connsiteX19" fmla="*/ 2916798 w 3049294"/>
                  <a:gd name="connsiteY19" fmla="*/ 373120 h 1960695"/>
                  <a:gd name="connsiteX20" fmla="*/ 2989858 w 3049294"/>
                  <a:gd name="connsiteY20" fmla="*/ 472716 h 1960695"/>
                  <a:gd name="connsiteX21" fmla="*/ 3048444 w 3049294"/>
                  <a:gd name="connsiteY21" fmla="*/ 568866 h 1960695"/>
                  <a:gd name="connsiteX22" fmla="*/ 2970904 w 3049294"/>
                  <a:gd name="connsiteY22" fmla="*/ 678456 h 1960695"/>
                  <a:gd name="connsiteX23" fmla="*/ 2879579 w 3049294"/>
                  <a:gd name="connsiteY23" fmla="*/ 809068 h 1960695"/>
                  <a:gd name="connsiteX24" fmla="*/ 2670393 w 3049294"/>
                  <a:gd name="connsiteY24" fmla="*/ 1117506 h 1960695"/>
                  <a:gd name="connsiteX25" fmla="*/ 2459828 w 3049294"/>
                  <a:gd name="connsiteY25" fmla="*/ 1490044 h 1960695"/>
                  <a:gd name="connsiteX26" fmla="*/ 2455003 w 3049294"/>
                  <a:gd name="connsiteY26" fmla="*/ 1502795 h 1960695"/>
                  <a:gd name="connsiteX0" fmla="*/ 2455003 w 3049294"/>
                  <a:gd name="connsiteY0" fmla="*/ 1502795 h 1842121"/>
                  <a:gd name="connsiteX1" fmla="*/ 2340933 w 3049294"/>
                  <a:gd name="connsiteY1" fmla="*/ 1713704 h 1842121"/>
                  <a:gd name="connsiteX2" fmla="*/ 2266839 w 3049294"/>
                  <a:gd name="connsiteY2" fmla="*/ 1819504 h 1842121"/>
                  <a:gd name="connsiteX3" fmla="*/ 10072 w 3049294"/>
                  <a:gd name="connsiteY3" fmla="*/ 1836735 h 1842121"/>
                  <a:gd name="connsiteX4" fmla="*/ 1091 w 3049294"/>
                  <a:gd name="connsiteY4" fmla="*/ 147270 h 1842121"/>
                  <a:gd name="connsiteX5" fmla="*/ 319374 w 3049294"/>
                  <a:gd name="connsiteY5" fmla="*/ 340381 h 1842121"/>
                  <a:gd name="connsiteX6" fmla="*/ 432065 w 3049294"/>
                  <a:gd name="connsiteY6" fmla="*/ 477541 h 1842121"/>
                  <a:gd name="connsiteX7" fmla="*/ 448952 w 3049294"/>
                  <a:gd name="connsiteY7" fmla="*/ 548878 h 1842121"/>
                  <a:gd name="connsiteX8" fmla="*/ 507193 w 3049294"/>
                  <a:gd name="connsiteY8" fmla="*/ 583340 h 1842121"/>
                  <a:gd name="connsiteX9" fmla="*/ 605411 w 3049294"/>
                  <a:gd name="connsiteY9" fmla="*/ 640203 h 1842121"/>
                  <a:gd name="connsiteX10" fmla="*/ 1007586 w 3049294"/>
                  <a:gd name="connsiteY10" fmla="*/ 834915 h 1842121"/>
                  <a:gd name="connsiteX11" fmla="*/ 1354622 w 3049294"/>
                  <a:gd name="connsiteY11" fmla="*/ 916591 h 1842121"/>
                  <a:gd name="connsiteX12" fmla="*/ 1700279 w 3049294"/>
                  <a:gd name="connsiteY12" fmla="*/ 954499 h 1842121"/>
                  <a:gd name="connsiteX13" fmla="*/ 1792982 w 3049294"/>
                  <a:gd name="connsiteY13" fmla="*/ 917969 h 1842121"/>
                  <a:gd name="connsiteX14" fmla="*/ 1934967 w 3049294"/>
                  <a:gd name="connsiteY14" fmla="*/ 733940 h 1842121"/>
                  <a:gd name="connsiteX15" fmla="*/ 2064545 w 3049294"/>
                  <a:gd name="connsiteY15" fmla="*/ 504421 h 1842121"/>
                  <a:gd name="connsiteX16" fmla="*/ 2282692 w 3049294"/>
                  <a:gd name="connsiteY16" fmla="*/ 47451 h 1842121"/>
                  <a:gd name="connsiteX17" fmla="*/ 2530476 w 3049294"/>
                  <a:gd name="connsiteY17" fmla="*/ 48829 h 1842121"/>
                  <a:gd name="connsiteX18" fmla="*/ 2751035 w 3049294"/>
                  <a:gd name="connsiteY18" fmla="*/ 191159 h 1842121"/>
                  <a:gd name="connsiteX19" fmla="*/ 2916798 w 3049294"/>
                  <a:gd name="connsiteY19" fmla="*/ 373120 h 1842121"/>
                  <a:gd name="connsiteX20" fmla="*/ 2989858 w 3049294"/>
                  <a:gd name="connsiteY20" fmla="*/ 472716 h 1842121"/>
                  <a:gd name="connsiteX21" fmla="*/ 3048444 w 3049294"/>
                  <a:gd name="connsiteY21" fmla="*/ 568866 h 1842121"/>
                  <a:gd name="connsiteX22" fmla="*/ 2970904 w 3049294"/>
                  <a:gd name="connsiteY22" fmla="*/ 678456 h 1842121"/>
                  <a:gd name="connsiteX23" fmla="*/ 2879579 w 3049294"/>
                  <a:gd name="connsiteY23" fmla="*/ 809068 h 1842121"/>
                  <a:gd name="connsiteX24" fmla="*/ 2670393 w 3049294"/>
                  <a:gd name="connsiteY24" fmla="*/ 1117506 h 1842121"/>
                  <a:gd name="connsiteX25" fmla="*/ 2459828 w 3049294"/>
                  <a:gd name="connsiteY25" fmla="*/ 1490044 h 1842121"/>
                  <a:gd name="connsiteX26" fmla="*/ 2455003 w 3049294"/>
                  <a:gd name="connsiteY26" fmla="*/ 1502795 h 1842121"/>
                  <a:gd name="connsiteX0" fmla="*/ 2455003 w 3049294"/>
                  <a:gd name="connsiteY0" fmla="*/ 1502795 h 1847492"/>
                  <a:gd name="connsiteX1" fmla="*/ 2340933 w 3049294"/>
                  <a:gd name="connsiteY1" fmla="*/ 1713704 h 1847492"/>
                  <a:gd name="connsiteX2" fmla="*/ 2216354 w 3049294"/>
                  <a:gd name="connsiteY2" fmla="*/ 1833928 h 1847492"/>
                  <a:gd name="connsiteX3" fmla="*/ 10072 w 3049294"/>
                  <a:gd name="connsiteY3" fmla="*/ 1836735 h 1847492"/>
                  <a:gd name="connsiteX4" fmla="*/ 1091 w 3049294"/>
                  <a:gd name="connsiteY4" fmla="*/ 147270 h 1847492"/>
                  <a:gd name="connsiteX5" fmla="*/ 319374 w 3049294"/>
                  <a:gd name="connsiteY5" fmla="*/ 340381 h 1847492"/>
                  <a:gd name="connsiteX6" fmla="*/ 432065 w 3049294"/>
                  <a:gd name="connsiteY6" fmla="*/ 477541 h 1847492"/>
                  <a:gd name="connsiteX7" fmla="*/ 448952 w 3049294"/>
                  <a:gd name="connsiteY7" fmla="*/ 548878 h 1847492"/>
                  <a:gd name="connsiteX8" fmla="*/ 507193 w 3049294"/>
                  <a:gd name="connsiteY8" fmla="*/ 583340 h 1847492"/>
                  <a:gd name="connsiteX9" fmla="*/ 605411 w 3049294"/>
                  <a:gd name="connsiteY9" fmla="*/ 640203 h 1847492"/>
                  <a:gd name="connsiteX10" fmla="*/ 1007586 w 3049294"/>
                  <a:gd name="connsiteY10" fmla="*/ 834915 h 1847492"/>
                  <a:gd name="connsiteX11" fmla="*/ 1354622 w 3049294"/>
                  <a:gd name="connsiteY11" fmla="*/ 916591 h 1847492"/>
                  <a:gd name="connsiteX12" fmla="*/ 1700279 w 3049294"/>
                  <a:gd name="connsiteY12" fmla="*/ 954499 h 1847492"/>
                  <a:gd name="connsiteX13" fmla="*/ 1792982 w 3049294"/>
                  <a:gd name="connsiteY13" fmla="*/ 917969 h 1847492"/>
                  <a:gd name="connsiteX14" fmla="*/ 1934967 w 3049294"/>
                  <a:gd name="connsiteY14" fmla="*/ 733940 h 1847492"/>
                  <a:gd name="connsiteX15" fmla="*/ 2064545 w 3049294"/>
                  <a:gd name="connsiteY15" fmla="*/ 504421 h 1847492"/>
                  <a:gd name="connsiteX16" fmla="*/ 2282692 w 3049294"/>
                  <a:gd name="connsiteY16" fmla="*/ 47451 h 1847492"/>
                  <a:gd name="connsiteX17" fmla="*/ 2530476 w 3049294"/>
                  <a:gd name="connsiteY17" fmla="*/ 48829 h 1847492"/>
                  <a:gd name="connsiteX18" fmla="*/ 2751035 w 3049294"/>
                  <a:gd name="connsiteY18" fmla="*/ 191159 h 1847492"/>
                  <a:gd name="connsiteX19" fmla="*/ 2916798 w 3049294"/>
                  <a:gd name="connsiteY19" fmla="*/ 373120 h 1847492"/>
                  <a:gd name="connsiteX20" fmla="*/ 2989858 w 3049294"/>
                  <a:gd name="connsiteY20" fmla="*/ 472716 h 1847492"/>
                  <a:gd name="connsiteX21" fmla="*/ 3048444 w 3049294"/>
                  <a:gd name="connsiteY21" fmla="*/ 568866 h 1847492"/>
                  <a:gd name="connsiteX22" fmla="*/ 2970904 w 3049294"/>
                  <a:gd name="connsiteY22" fmla="*/ 678456 h 1847492"/>
                  <a:gd name="connsiteX23" fmla="*/ 2879579 w 3049294"/>
                  <a:gd name="connsiteY23" fmla="*/ 809068 h 1847492"/>
                  <a:gd name="connsiteX24" fmla="*/ 2670393 w 3049294"/>
                  <a:gd name="connsiteY24" fmla="*/ 1117506 h 1847492"/>
                  <a:gd name="connsiteX25" fmla="*/ 2459828 w 3049294"/>
                  <a:gd name="connsiteY25" fmla="*/ 1490044 h 1847492"/>
                  <a:gd name="connsiteX26" fmla="*/ 2455003 w 3049294"/>
                  <a:gd name="connsiteY26" fmla="*/ 1502795 h 1847492"/>
                  <a:gd name="connsiteX0" fmla="*/ 2455003 w 3049294"/>
                  <a:gd name="connsiteY0" fmla="*/ 1502795 h 1847492"/>
                  <a:gd name="connsiteX1" fmla="*/ 2340933 w 3049294"/>
                  <a:gd name="connsiteY1" fmla="*/ 1713704 h 1847492"/>
                  <a:gd name="connsiteX2" fmla="*/ 2216354 w 3049294"/>
                  <a:gd name="connsiteY2" fmla="*/ 1833928 h 1847492"/>
                  <a:gd name="connsiteX3" fmla="*/ 10072 w 3049294"/>
                  <a:gd name="connsiteY3" fmla="*/ 1836735 h 1847492"/>
                  <a:gd name="connsiteX4" fmla="*/ 1091 w 3049294"/>
                  <a:gd name="connsiteY4" fmla="*/ 147270 h 1847492"/>
                  <a:gd name="connsiteX5" fmla="*/ 319374 w 3049294"/>
                  <a:gd name="connsiteY5" fmla="*/ 340381 h 1847492"/>
                  <a:gd name="connsiteX6" fmla="*/ 432065 w 3049294"/>
                  <a:gd name="connsiteY6" fmla="*/ 477541 h 1847492"/>
                  <a:gd name="connsiteX7" fmla="*/ 448952 w 3049294"/>
                  <a:gd name="connsiteY7" fmla="*/ 548878 h 1847492"/>
                  <a:gd name="connsiteX8" fmla="*/ 507193 w 3049294"/>
                  <a:gd name="connsiteY8" fmla="*/ 583340 h 1847492"/>
                  <a:gd name="connsiteX9" fmla="*/ 605411 w 3049294"/>
                  <a:gd name="connsiteY9" fmla="*/ 640203 h 1847492"/>
                  <a:gd name="connsiteX10" fmla="*/ 1007586 w 3049294"/>
                  <a:gd name="connsiteY10" fmla="*/ 834915 h 1847492"/>
                  <a:gd name="connsiteX11" fmla="*/ 1354622 w 3049294"/>
                  <a:gd name="connsiteY11" fmla="*/ 916591 h 1847492"/>
                  <a:gd name="connsiteX12" fmla="*/ 1700279 w 3049294"/>
                  <a:gd name="connsiteY12" fmla="*/ 954499 h 1847492"/>
                  <a:gd name="connsiteX13" fmla="*/ 1792982 w 3049294"/>
                  <a:gd name="connsiteY13" fmla="*/ 917969 h 1847492"/>
                  <a:gd name="connsiteX14" fmla="*/ 1934967 w 3049294"/>
                  <a:gd name="connsiteY14" fmla="*/ 733940 h 1847492"/>
                  <a:gd name="connsiteX15" fmla="*/ 2064545 w 3049294"/>
                  <a:gd name="connsiteY15" fmla="*/ 504421 h 1847492"/>
                  <a:gd name="connsiteX16" fmla="*/ 2282692 w 3049294"/>
                  <a:gd name="connsiteY16" fmla="*/ 47451 h 1847492"/>
                  <a:gd name="connsiteX17" fmla="*/ 2530476 w 3049294"/>
                  <a:gd name="connsiteY17" fmla="*/ 48829 h 1847492"/>
                  <a:gd name="connsiteX18" fmla="*/ 2751035 w 3049294"/>
                  <a:gd name="connsiteY18" fmla="*/ 191159 h 1847492"/>
                  <a:gd name="connsiteX19" fmla="*/ 2916798 w 3049294"/>
                  <a:gd name="connsiteY19" fmla="*/ 373120 h 1847492"/>
                  <a:gd name="connsiteX20" fmla="*/ 2989858 w 3049294"/>
                  <a:gd name="connsiteY20" fmla="*/ 472716 h 1847492"/>
                  <a:gd name="connsiteX21" fmla="*/ 3048444 w 3049294"/>
                  <a:gd name="connsiteY21" fmla="*/ 568866 h 1847492"/>
                  <a:gd name="connsiteX22" fmla="*/ 2970904 w 3049294"/>
                  <a:gd name="connsiteY22" fmla="*/ 678456 h 1847492"/>
                  <a:gd name="connsiteX23" fmla="*/ 2879579 w 3049294"/>
                  <a:gd name="connsiteY23" fmla="*/ 809068 h 1847492"/>
                  <a:gd name="connsiteX24" fmla="*/ 2670393 w 3049294"/>
                  <a:gd name="connsiteY24" fmla="*/ 1117506 h 1847492"/>
                  <a:gd name="connsiteX25" fmla="*/ 2459828 w 3049294"/>
                  <a:gd name="connsiteY25" fmla="*/ 1490044 h 1847492"/>
                  <a:gd name="connsiteX26" fmla="*/ 2455003 w 3049294"/>
                  <a:gd name="connsiteY26" fmla="*/ 1502795 h 1847492"/>
                  <a:gd name="connsiteX0" fmla="*/ 2455003 w 3049294"/>
                  <a:gd name="connsiteY0" fmla="*/ 1502795 h 1847492"/>
                  <a:gd name="connsiteX1" fmla="*/ 2216354 w 3049294"/>
                  <a:gd name="connsiteY1" fmla="*/ 1833928 h 1847492"/>
                  <a:gd name="connsiteX2" fmla="*/ 10072 w 3049294"/>
                  <a:gd name="connsiteY2" fmla="*/ 1836735 h 1847492"/>
                  <a:gd name="connsiteX3" fmla="*/ 1091 w 3049294"/>
                  <a:gd name="connsiteY3" fmla="*/ 147270 h 1847492"/>
                  <a:gd name="connsiteX4" fmla="*/ 319374 w 3049294"/>
                  <a:gd name="connsiteY4" fmla="*/ 340381 h 1847492"/>
                  <a:gd name="connsiteX5" fmla="*/ 432065 w 3049294"/>
                  <a:gd name="connsiteY5" fmla="*/ 477541 h 1847492"/>
                  <a:gd name="connsiteX6" fmla="*/ 448952 w 3049294"/>
                  <a:gd name="connsiteY6" fmla="*/ 548878 h 1847492"/>
                  <a:gd name="connsiteX7" fmla="*/ 507193 w 3049294"/>
                  <a:gd name="connsiteY7" fmla="*/ 583340 h 1847492"/>
                  <a:gd name="connsiteX8" fmla="*/ 605411 w 3049294"/>
                  <a:gd name="connsiteY8" fmla="*/ 640203 h 1847492"/>
                  <a:gd name="connsiteX9" fmla="*/ 1007586 w 3049294"/>
                  <a:gd name="connsiteY9" fmla="*/ 834915 h 1847492"/>
                  <a:gd name="connsiteX10" fmla="*/ 1354622 w 3049294"/>
                  <a:gd name="connsiteY10" fmla="*/ 916591 h 1847492"/>
                  <a:gd name="connsiteX11" fmla="*/ 1700279 w 3049294"/>
                  <a:gd name="connsiteY11" fmla="*/ 954499 h 1847492"/>
                  <a:gd name="connsiteX12" fmla="*/ 1792982 w 3049294"/>
                  <a:gd name="connsiteY12" fmla="*/ 917969 h 1847492"/>
                  <a:gd name="connsiteX13" fmla="*/ 1934967 w 3049294"/>
                  <a:gd name="connsiteY13" fmla="*/ 733940 h 1847492"/>
                  <a:gd name="connsiteX14" fmla="*/ 2064545 w 3049294"/>
                  <a:gd name="connsiteY14" fmla="*/ 504421 h 1847492"/>
                  <a:gd name="connsiteX15" fmla="*/ 2282692 w 3049294"/>
                  <a:gd name="connsiteY15" fmla="*/ 47451 h 1847492"/>
                  <a:gd name="connsiteX16" fmla="*/ 2530476 w 3049294"/>
                  <a:gd name="connsiteY16" fmla="*/ 48829 h 1847492"/>
                  <a:gd name="connsiteX17" fmla="*/ 2751035 w 3049294"/>
                  <a:gd name="connsiteY17" fmla="*/ 191159 h 1847492"/>
                  <a:gd name="connsiteX18" fmla="*/ 2916798 w 3049294"/>
                  <a:gd name="connsiteY18" fmla="*/ 373120 h 1847492"/>
                  <a:gd name="connsiteX19" fmla="*/ 2989858 w 3049294"/>
                  <a:gd name="connsiteY19" fmla="*/ 472716 h 1847492"/>
                  <a:gd name="connsiteX20" fmla="*/ 3048444 w 3049294"/>
                  <a:gd name="connsiteY20" fmla="*/ 568866 h 1847492"/>
                  <a:gd name="connsiteX21" fmla="*/ 2970904 w 3049294"/>
                  <a:gd name="connsiteY21" fmla="*/ 678456 h 1847492"/>
                  <a:gd name="connsiteX22" fmla="*/ 2879579 w 3049294"/>
                  <a:gd name="connsiteY22" fmla="*/ 809068 h 1847492"/>
                  <a:gd name="connsiteX23" fmla="*/ 2670393 w 3049294"/>
                  <a:gd name="connsiteY23" fmla="*/ 1117506 h 1847492"/>
                  <a:gd name="connsiteX24" fmla="*/ 2459828 w 3049294"/>
                  <a:gd name="connsiteY24" fmla="*/ 1490044 h 1847492"/>
                  <a:gd name="connsiteX25" fmla="*/ 2455003 w 3049294"/>
                  <a:gd name="connsiteY25" fmla="*/ 1502795 h 1847492"/>
                  <a:gd name="connsiteX0" fmla="*/ 2459828 w 3049294"/>
                  <a:gd name="connsiteY0" fmla="*/ 1490044 h 1847492"/>
                  <a:gd name="connsiteX1" fmla="*/ 2216354 w 3049294"/>
                  <a:gd name="connsiteY1" fmla="*/ 1833928 h 1847492"/>
                  <a:gd name="connsiteX2" fmla="*/ 10072 w 3049294"/>
                  <a:gd name="connsiteY2" fmla="*/ 1836735 h 1847492"/>
                  <a:gd name="connsiteX3" fmla="*/ 1091 w 3049294"/>
                  <a:gd name="connsiteY3" fmla="*/ 147270 h 1847492"/>
                  <a:gd name="connsiteX4" fmla="*/ 319374 w 3049294"/>
                  <a:gd name="connsiteY4" fmla="*/ 340381 h 1847492"/>
                  <a:gd name="connsiteX5" fmla="*/ 432065 w 3049294"/>
                  <a:gd name="connsiteY5" fmla="*/ 477541 h 1847492"/>
                  <a:gd name="connsiteX6" fmla="*/ 448952 w 3049294"/>
                  <a:gd name="connsiteY6" fmla="*/ 548878 h 1847492"/>
                  <a:gd name="connsiteX7" fmla="*/ 507193 w 3049294"/>
                  <a:gd name="connsiteY7" fmla="*/ 583340 h 1847492"/>
                  <a:gd name="connsiteX8" fmla="*/ 605411 w 3049294"/>
                  <a:gd name="connsiteY8" fmla="*/ 640203 h 1847492"/>
                  <a:gd name="connsiteX9" fmla="*/ 1007586 w 3049294"/>
                  <a:gd name="connsiteY9" fmla="*/ 834915 h 1847492"/>
                  <a:gd name="connsiteX10" fmla="*/ 1354622 w 3049294"/>
                  <a:gd name="connsiteY10" fmla="*/ 916591 h 1847492"/>
                  <a:gd name="connsiteX11" fmla="*/ 1700279 w 3049294"/>
                  <a:gd name="connsiteY11" fmla="*/ 954499 h 1847492"/>
                  <a:gd name="connsiteX12" fmla="*/ 1792982 w 3049294"/>
                  <a:gd name="connsiteY12" fmla="*/ 917969 h 1847492"/>
                  <a:gd name="connsiteX13" fmla="*/ 1934967 w 3049294"/>
                  <a:gd name="connsiteY13" fmla="*/ 733940 h 1847492"/>
                  <a:gd name="connsiteX14" fmla="*/ 2064545 w 3049294"/>
                  <a:gd name="connsiteY14" fmla="*/ 504421 h 1847492"/>
                  <a:gd name="connsiteX15" fmla="*/ 2282692 w 3049294"/>
                  <a:gd name="connsiteY15" fmla="*/ 47451 h 1847492"/>
                  <a:gd name="connsiteX16" fmla="*/ 2530476 w 3049294"/>
                  <a:gd name="connsiteY16" fmla="*/ 48829 h 1847492"/>
                  <a:gd name="connsiteX17" fmla="*/ 2751035 w 3049294"/>
                  <a:gd name="connsiteY17" fmla="*/ 191159 h 1847492"/>
                  <a:gd name="connsiteX18" fmla="*/ 2916798 w 3049294"/>
                  <a:gd name="connsiteY18" fmla="*/ 373120 h 1847492"/>
                  <a:gd name="connsiteX19" fmla="*/ 2989858 w 3049294"/>
                  <a:gd name="connsiteY19" fmla="*/ 472716 h 1847492"/>
                  <a:gd name="connsiteX20" fmla="*/ 3048444 w 3049294"/>
                  <a:gd name="connsiteY20" fmla="*/ 568866 h 1847492"/>
                  <a:gd name="connsiteX21" fmla="*/ 2970904 w 3049294"/>
                  <a:gd name="connsiteY21" fmla="*/ 678456 h 1847492"/>
                  <a:gd name="connsiteX22" fmla="*/ 2879579 w 3049294"/>
                  <a:gd name="connsiteY22" fmla="*/ 809068 h 1847492"/>
                  <a:gd name="connsiteX23" fmla="*/ 2670393 w 3049294"/>
                  <a:gd name="connsiteY23" fmla="*/ 1117506 h 1847492"/>
                  <a:gd name="connsiteX24" fmla="*/ 2459828 w 3049294"/>
                  <a:gd name="connsiteY24" fmla="*/ 1490044 h 1847492"/>
                  <a:gd name="connsiteX0" fmla="*/ 2459828 w 3049294"/>
                  <a:gd name="connsiteY0" fmla="*/ 1490044 h 1847492"/>
                  <a:gd name="connsiteX1" fmla="*/ 2209141 w 3049294"/>
                  <a:gd name="connsiteY1" fmla="*/ 1833928 h 1847492"/>
                  <a:gd name="connsiteX2" fmla="*/ 10072 w 3049294"/>
                  <a:gd name="connsiteY2" fmla="*/ 1836735 h 1847492"/>
                  <a:gd name="connsiteX3" fmla="*/ 1091 w 3049294"/>
                  <a:gd name="connsiteY3" fmla="*/ 147270 h 1847492"/>
                  <a:gd name="connsiteX4" fmla="*/ 319374 w 3049294"/>
                  <a:gd name="connsiteY4" fmla="*/ 340381 h 1847492"/>
                  <a:gd name="connsiteX5" fmla="*/ 432065 w 3049294"/>
                  <a:gd name="connsiteY5" fmla="*/ 477541 h 1847492"/>
                  <a:gd name="connsiteX6" fmla="*/ 448952 w 3049294"/>
                  <a:gd name="connsiteY6" fmla="*/ 548878 h 1847492"/>
                  <a:gd name="connsiteX7" fmla="*/ 507193 w 3049294"/>
                  <a:gd name="connsiteY7" fmla="*/ 583340 h 1847492"/>
                  <a:gd name="connsiteX8" fmla="*/ 605411 w 3049294"/>
                  <a:gd name="connsiteY8" fmla="*/ 640203 h 1847492"/>
                  <a:gd name="connsiteX9" fmla="*/ 1007586 w 3049294"/>
                  <a:gd name="connsiteY9" fmla="*/ 834915 h 1847492"/>
                  <a:gd name="connsiteX10" fmla="*/ 1354622 w 3049294"/>
                  <a:gd name="connsiteY10" fmla="*/ 916591 h 1847492"/>
                  <a:gd name="connsiteX11" fmla="*/ 1700279 w 3049294"/>
                  <a:gd name="connsiteY11" fmla="*/ 954499 h 1847492"/>
                  <a:gd name="connsiteX12" fmla="*/ 1792982 w 3049294"/>
                  <a:gd name="connsiteY12" fmla="*/ 917969 h 1847492"/>
                  <a:gd name="connsiteX13" fmla="*/ 1934967 w 3049294"/>
                  <a:gd name="connsiteY13" fmla="*/ 733940 h 1847492"/>
                  <a:gd name="connsiteX14" fmla="*/ 2064545 w 3049294"/>
                  <a:gd name="connsiteY14" fmla="*/ 504421 h 1847492"/>
                  <a:gd name="connsiteX15" fmla="*/ 2282692 w 3049294"/>
                  <a:gd name="connsiteY15" fmla="*/ 47451 h 1847492"/>
                  <a:gd name="connsiteX16" fmla="*/ 2530476 w 3049294"/>
                  <a:gd name="connsiteY16" fmla="*/ 48829 h 1847492"/>
                  <a:gd name="connsiteX17" fmla="*/ 2751035 w 3049294"/>
                  <a:gd name="connsiteY17" fmla="*/ 191159 h 1847492"/>
                  <a:gd name="connsiteX18" fmla="*/ 2916798 w 3049294"/>
                  <a:gd name="connsiteY18" fmla="*/ 373120 h 1847492"/>
                  <a:gd name="connsiteX19" fmla="*/ 2989858 w 3049294"/>
                  <a:gd name="connsiteY19" fmla="*/ 472716 h 1847492"/>
                  <a:gd name="connsiteX20" fmla="*/ 3048444 w 3049294"/>
                  <a:gd name="connsiteY20" fmla="*/ 568866 h 1847492"/>
                  <a:gd name="connsiteX21" fmla="*/ 2970904 w 3049294"/>
                  <a:gd name="connsiteY21" fmla="*/ 678456 h 1847492"/>
                  <a:gd name="connsiteX22" fmla="*/ 2879579 w 3049294"/>
                  <a:gd name="connsiteY22" fmla="*/ 809068 h 1847492"/>
                  <a:gd name="connsiteX23" fmla="*/ 2670393 w 3049294"/>
                  <a:gd name="connsiteY23" fmla="*/ 1117506 h 1847492"/>
                  <a:gd name="connsiteX24" fmla="*/ 2459828 w 3049294"/>
                  <a:gd name="connsiteY24" fmla="*/ 1490044 h 1847492"/>
                  <a:gd name="connsiteX0" fmla="*/ 2459828 w 3049294"/>
                  <a:gd name="connsiteY0" fmla="*/ 1490044 h 1847492"/>
                  <a:gd name="connsiteX1" fmla="*/ 2209141 w 3049294"/>
                  <a:gd name="connsiteY1" fmla="*/ 1833928 h 1847492"/>
                  <a:gd name="connsiteX2" fmla="*/ 10072 w 3049294"/>
                  <a:gd name="connsiteY2" fmla="*/ 1836735 h 1847492"/>
                  <a:gd name="connsiteX3" fmla="*/ 1091 w 3049294"/>
                  <a:gd name="connsiteY3" fmla="*/ 147270 h 1847492"/>
                  <a:gd name="connsiteX4" fmla="*/ 319374 w 3049294"/>
                  <a:gd name="connsiteY4" fmla="*/ 340381 h 1847492"/>
                  <a:gd name="connsiteX5" fmla="*/ 432065 w 3049294"/>
                  <a:gd name="connsiteY5" fmla="*/ 477541 h 1847492"/>
                  <a:gd name="connsiteX6" fmla="*/ 448952 w 3049294"/>
                  <a:gd name="connsiteY6" fmla="*/ 548878 h 1847492"/>
                  <a:gd name="connsiteX7" fmla="*/ 507193 w 3049294"/>
                  <a:gd name="connsiteY7" fmla="*/ 583340 h 1847492"/>
                  <a:gd name="connsiteX8" fmla="*/ 605411 w 3049294"/>
                  <a:gd name="connsiteY8" fmla="*/ 640203 h 1847492"/>
                  <a:gd name="connsiteX9" fmla="*/ 1007586 w 3049294"/>
                  <a:gd name="connsiteY9" fmla="*/ 834915 h 1847492"/>
                  <a:gd name="connsiteX10" fmla="*/ 1354622 w 3049294"/>
                  <a:gd name="connsiteY10" fmla="*/ 916591 h 1847492"/>
                  <a:gd name="connsiteX11" fmla="*/ 1700279 w 3049294"/>
                  <a:gd name="connsiteY11" fmla="*/ 954499 h 1847492"/>
                  <a:gd name="connsiteX12" fmla="*/ 1792982 w 3049294"/>
                  <a:gd name="connsiteY12" fmla="*/ 917969 h 1847492"/>
                  <a:gd name="connsiteX13" fmla="*/ 1934967 w 3049294"/>
                  <a:gd name="connsiteY13" fmla="*/ 733940 h 1847492"/>
                  <a:gd name="connsiteX14" fmla="*/ 2064545 w 3049294"/>
                  <a:gd name="connsiteY14" fmla="*/ 504421 h 1847492"/>
                  <a:gd name="connsiteX15" fmla="*/ 2282692 w 3049294"/>
                  <a:gd name="connsiteY15" fmla="*/ 47451 h 1847492"/>
                  <a:gd name="connsiteX16" fmla="*/ 2530476 w 3049294"/>
                  <a:gd name="connsiteY16" fmla="*/ 48829 h 1847492"/>
                  <a:gd name="connsiteX17" fmla="*/ 2751035 w 3049294"/>
                  <a:gd name="connsiteY17" fmla="*/ 191159 h 1847492"/>
                  <a:gd name="connsiteX18" fmla="*/ 2916798 w 3049294"/>
                  <a:gd name="connsiteY18" fmla="*/ 373120 h 1847492"/>
                  <a:gd name="connsiteX19" fmla="*/ 2989858 w 3049294"/>
                  <a:gd name="connsiteY19" fmla="*/ 472716 h 1847492"/>
                  <a:gd name="connsiteX20" fmla="*/ 3048444 w 3049294"/>
                  <a:gd name="connsiteY20" fmla="*/ 568866 h 1847492"/>
                  <a:gd name="connsiteX21" fmla="*/ 2970904 w 3049294"/>
                  <a:gd name="connsiteY21" fmla="*/ 678456 h 1847492"/>
                  <a:gd name="connsiteX22" fmla="*/ 2879579 w 3049294"/>
                  <a:gd name="connsiteY22" fmla="*/ 809068 h 1847492"/>
                  <a:gd name="connsiteX23" fmla="*/ 2670393 w 3049294"/>
                  <a:gd name="connsiteY23" fmla="*/ 1117506 h 1847492"/>
                  <a:gd name="connsiteX24" fmla="*/ 2459828 w 3049294"/>
                  <a:gd name="connsiteY24" fmla="*/ 1490044 h 18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49294" h="1847492">
                    <a:moveTo>
                      <a:pt x="2459828" y="1490044"/>
                    </a:moveTo>
                    <a:cubicBezTo>
                      <a:pt x="2384155" y="1609448"/>
                      <a:pt x="2285671" y="1754510"/>
                      <a:pt x="2209141" y="1833928"/>
                    </a:cubicBezTo>
                    <a:cubicBezTo>
                      <a:pt x="1820664" y="1854433"/>
                      <a:pt x="863704" y="1848588"/>
                      <a:pt x="10072" y="1836735"/>
                    </a:cubicBezTo>
                    <a:cubicBezTo>
                      <a:pt x="5433" y="1190939"/>
                      <a:pt x="-3009" y="773439"/>
                      <a:pt x="1091" y="147270"/>
                    </a:cubicBezTo>
                    <a:cubicBezTo>
                      <a:pt x="175248" y="186368"/>
                      <a:pt x="247545" y="285336"/>
                      <a:pt x="319374" y="340381"/>
                    </a:cubicBezTo>
                    <a:cubicBezTo>
                      <a:pt x="360384" y="381391"/>
                      <a:pt x="396225" y="431706"/>
                      <a:pt x="432065" y="477541"/>
                    </a:cubicBezTo>
                    <a:cubicBezTo>
                      <a:pt x="448607" y="498563"/>
                      <a:pt x="434822" y="528890"/>
                      <a:pt x="448952" y="548878"/>
                    </a:cubicBezTo>
                    <a:cubicBezTo>
                      <a:pt x="461014" y="565420"/>
                      <a:pt x="489962" y="573346"/>
                      <a:pt x="507193" y="583340"/>
                    </a:cubicBezTo>
                    <a:lnTo>
                      <a:pt x="605411" y="640203"/>
                    </a:lnTo>
                    <a:cubicBezTo>
                      <a:pt x="736368" y="716365"/>
                      <a:pt x="864223" y="784600"/>
                      <a:pt x="1007586" y="834915"/>
                    </a:cubicBezTo>
                    <a:cubicBezTo>
                      <a:pt x="1119933" y="874202"/>
                      <a:pt x="1236761" y="899015"/>
                      <a:pt x="1354622" y="916591"/>
                    </a:cubicBezTo>
                    <a:cubicBezTo>
                      <a:pt x="1468347" y="933477"/>
                      <a:pt x="1588621" y="930376"/>
                      <a:pt x="1700279" y="954499"/>
                    </a:cubicBezTo>
                    <a:cubicBezTo>
                      <a:pt x="1739221" y="962770"/>
                      <a:pt x="1765757" y="937957"/>
                      <a:pt x="1792982" y="917969"/>
                    </a:cubicBezTo>
                    <a:cubicBezTo>
                      <a:pt x="1858805" y="869722"/>
                      <a:pt x="1893957" y="802865"/>
                      <a:pt x="1934967" y="733940"/>
                    </a:cubicBezTo>
                    <a:cubicBezTo>
                      <a:pt x="1980113" y="658468"/>
                      <a:pt x="2023190" y="581961"/>
                      <a:pt x="2064545" y="504421"/>
                    </a:cubicBezTo>
                    <a:cubicBezTo>
                      <a:pt x="2144498" y="355199"/>
                      <a:pt x="2207909" y="199085"/>
                      <a:pt x="2282692" y="47451"/>
                    </a:cubicBezTo>
                    <a:cubicBezTo>
                      <a:pt x="2327493" y="-43874"/>
                      <a:pt x="2460517" y="19536"/>
                      <a:pt x="2530476" y="48829"/>
                    </a:cubicBezTo>
                    <a:cubicBezTo>
                      <a:pt x="2611807" y="82602"/>
                      <a:pt x="2685901" y="132573"/>
                      <a:pt x="2751035" y="191159"/>
                    </a:cubicBezTo>
                    <a:cubicBezTo>
                      <a:pt x="2812378" y="245954"/>
                      <a:pt x="2866483" y="308331"/>
                      <a:pt x="2916798" y="373120"/>
                    </a:cubicBezTo>
                    <a:cubicBezTo>
                      <a:pt x="2941956" y="405859"/>
                      <a:pt x="2966080" y="439288"/>
                      <a:pt x="2989858" y="472716"/>
                    </a:cubicBezTo>
                    <a:cubicBezTo>
                      <a:pt x="3002265" y="489947"/>
                      <a:pt x="3056715" y="547499"/>
                      <a:pt x="3048444" y="568866"/>
                    </a:cubicBezTo>
                    <a:cubicBezTo>
                      <a:pt x="3032592" y="610565"/>
                      <a:pt x="2996062" y="642271"/>
                      <a:pt x="2970904" y="678456"/>
                    </a:cubicBezTo>
                    <a:lnTo>
                      <a:pt x="2879579" y="809068"/>
                    </a:lnTo>
                    <a:cubicBezTo>
                      <a:pt x="2810654" y="912455"/>
                      <a:pt x="2736560" y="1012396"/>
                      <a:pt x="2670393" y="1117506"/>
                    </a:cubicBezTo>
                    <a:cubicBezTo>
                      <a:pt x="2594920" y="1237779"/>
                      <a:pt x="2516691" y="1360121"/>
                      <a:pt x="2459828" y="1490044"/>
                    </a:cubicBezTo>
                    <a:close/>
                  </a:path>
                </a:pathLst>
              </a:custGeom>
              <a:solidFill>
                <a:srgbClr val="000000"/>
              </a:solidFill>
              <a:ln w="3438" cap="flat">
                <a:noFill/>
                <a:prstDash val="solid"/>
                <a:miter/>
              </a:ln>
            </p:spPr>
            <p:txBody>
              <a:bodyPr rtlCol="0" anchor="ctr"/>
              <a:lstStyle/>
              <a:p>
                <a:endParaRPr lang="en-US" dirty="0"/>
              </a:p>
            </p:txBody>
          </p:sp>
          <p:sp>
            <p:nvSpPr>
              <p:cNvPr id="60" name="Freeform: Shape 11">
                <a:extLst>
                  <a:ext uri="{FF2B5EF4-FFF2-40B4-BE49-F238E27FC236}">
                    <a16:creationId xmlns:a16="http://schemas.microsoft.com/office/drawing/2014/main" id="{4307BDD7-40EF-445C-98D5-797D526B6483}"/>
                  </a:ext>
                </a:extLst>
              </p:cNvPr>
              <p:cNvSpPr/>
              <p:nvPr/>
            </p:nvSpPr>
            <p:spPr>
              <a:xfrm>
                <a:off x="7145627" y="3337195"/>
                <a:ext cx="930482" cy="1464649"/>
              </a:xfrm>
              <a:custGeom>
                <a:avLst/>
                <a:gdLst>
                  <a:gd name="connsiteX0" fmla="*/ 897402 w 930482"/>
                  <a:gd name="connsiteY0" fmla="*/ 873838 h 1464648"/>
                  <a:gd name="connsiteX1" fmla="*/ 793671 w 930482"/>
                  <a:gd name="connsiteY1" fmla="*/ 1069240 h 1464648"/>
                  <a:gd name="connsiteX2" fmla="*/ 603439 w 930482"/>
                  <a:gd name="connsiteY2" fmla="*/ 1334255 h 1464648"/>
                  <a:gd name="connsiteX3" fmla="*/ 568632 w 930482"/>
                  <a:gd name="connsiteY3" fmla="*/ 1464867 h 1464648"/>
                  <a:gd name="connsiteX4" fmla="*/ 547954 w 930482"/>
                  <a:gd name="connsiteY4" fmla="*/ 1460043 h 1464648"/>
                  <a:gd name="connsiteX5" fmla="*/ 387015 w 930482"/>
                  <a:gd name="connsiteY5" fmla="*/ 1371130 h 1464648"/>
                  <a:gd name="connsiteX6" fmla="*/ 238827 w 930482"/>
                  <a:gd name="connsiteY6" fmla="*/ 1317369 h 1464648"/>
                  <a:gd name="connsiteX7" fmla="*/ 126136 w 930482"/>
                  <a:gd name="connsiteY7" fmla="*/ 1308753 h 1464648"/>
                  <a:gd name="connsiteX8" fmla="*/ 54109 w 930482"/>
                  <a:gd name="connsiteY8" fmla="*/ 1173661 h 1464648"/>
                  <a:gd name="connsiteX9" fmla="*/ 4 w 930482"/>
                  <a:gd name="connsiteY9" fmla="*/ 913815 h 1464648"/>
                  <a:gd name="connsiteX10" fmla="*/ 23438 w 930482"/>
                  <a:gd name="connsiteY10" fmla="*/ 783892 h 1464648"/>
                  <a:gd name="connsiteX11" fmla="*/ 51697 w 930482"/>
                  <a:gd name="connsiteY11" fmla="*/ 406185 h 1464648"/>
                  <a:gd name="connsiteX12" fmla="*/ 54454 w 930482"/>
                  <a:gd name="connsiteY12" fmla="*/ 396191 h 1464648"/>
                  <a:gd name="connsiteX13" fmla="*/ 99255 w 930482"/>
                  <a:gd name="connsiteY13" fmla="*/ 389987 h 1464648"/>
                  <a:gd name="connsiteX14" fmla="*/ 160943 w 930482"/>
                  <a:gd name="connsiteY14" fmla="*/ 415145 h 1464648"/>
                  <a:gd name="connsiteX15" fmla="*/ 191269 w 930482"/>
                  <a:gd name="connsiteY15" fmla="*/ 492685 h 1464648"/>
                  <a:gd name="connsiteX16" fmla="*/ 206433 w 930482"/>
                  <a:gd name="connsiteY16" fmla="*/ 640873 h 1464648"/>
                  <a:gd name="connsiteX17" fmla="*/ 207122 w 930482"/>
                  <a:gd name="connsiteY17" fmla="*/ 710832 h 1464648"/>
                  <a:gd name="connsiteX18" fmla="*/ 207811 w 930482"/>
                  <a:gd name="connsiteY18" fmla="*/ 774242 h 1464648"/>
                  <a:gd name="connsiteX19" fmla="*/ 246065 w 930482"/>
                  <a:gd name="connsiteY19" fmla="*/ 673612 h 1464648"/>
                  <a:gd name="connsiteX20" fmla="*/ 361513 w 930482"/>
                  <a:gd name="connsiteY20" fmla="*/ 376547 h 1464648"/>
                  <a:gd name="connsiteX21" fmla="*/ 472482 w 930482"/>
                  <a:gd name="connsiteY21" fmla="*/ 93611 h 1464648"/>
                  <a:gd name="connsiteX22" fmla="*/ 522452 w 930482"/>
                  <a:gd name="connsiteY22" fmla="*/ 20207 h 1464648"/>
                  <a:gd name="connsiteX23" fmla="*/ 573457 w 930482"/>
                  <a:gd name="connsiteY23" fmla="*/ 1252 h 1464648"/>
                  <a:gd name="connsiteX24" fmla="*/ 606540 w 930482"/>
                  <a:gd name="connsiteY24" fmla="*/ 119458 h 1464648"/>
                  <a:gd name="connsiteX25" fmla="*/ 578970 w 930482"/>
                  <a:gd name="connsiteY25" fmla="*/ 237319 h 1464648"/>
                  <a:gd name="connsiteX26" fmla="*/ 528656 w 930482"/>
                  <a:gd name="connsiteY26" fmla="*/ 414800 h 1464648"/>
                  <a:gd name="connsiteX27" fmla="*/ 506600 w 930482"/>
                  <a:gd name="connsiteY27" fmla="*/ 586423 h 1464648"/>
                  <a:gd name="connsiteX28" fmla="*/ 518317 w 930482"/>
                  <a:gd name="connsiteY28" fmla="*/ 602275 h 1464648"/>
                  <a:gd name="connsiteX29" fmla="*/ 532102 w 930482"/>
                  <a:gd name="connsiteY29" fmla="*/ 589869 h 1464648"/>
                  <a:gd name="connsiteX30" fmla="*/ 626528 w 930482"/>
                  <a:gd name="connsiteY30" fmla="*/ 480279 h 1464648"/>
                  <a:gd name="connsiteX31" fmla="*/ 718888 w 930482"/>
                  <a:gd name="connsiteY31" fmla="*/ 415145 h 1464648"/>
                  <a:gd name="connsiteX32" fmla="*/ 778852 w 930482"/>
                  <a:gd name="connsiteY32" fmla="*/ 453398 h 1464648"/>
                  <a:gd name="connsiteX33" fmla="*/ 781954 w 930482"/>
                  <a:gd name="connsiteY33" fmla="*/ 508193 h 1464648"/>
                  <a:gd name="connsiteX34" fmla="*/ 761276 w 930482"/>
                  <a:gd name="connsiteY34" fmla="*/ 559887 h 1464648"/>
                  <a:gd name="connsiteX35" fmla="*/ 839850 w 930482"/>
                  <a:gd name="connsiteY35" fmla="*/ 538520 h 1464648"/>
                  <a:gd name="connsiteX36" fmla="*/ 887753 w 930482"/>
                  <a:gd name="connsiteY36" fmla="*/ 610202 h 1464648"/>
                  <a:gd name="connsiteX37" fmla="*/ 870866 w 930482"/>
                  <a:gd name="connsiteY37" fmla="*/ 697736 h 1464648"/>
                  <a:gd name="connsiteX38" fmla="*/ 931520 w 930482"/>
                  <a:gd name="connsiteY38" fmla="*/ 770451 h 1464648"/>
                  <a:gd name="connsiteX39" fmla="*/ 897402 w 930482"/>
                  <a:gd name="connsiteY39" fmla="*/ 873838 h 1464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30482" h="1464648">
                    <a:moveTo>
                      <a:pt x="897402" y="873838"/>
                    </a:moveTo>
                    <a:cubicBezTo>
                      <a:pt x="862595" y="938283"/>
                      <a:pt x="832613" y="1006518"/>
                      <a:pt x="793671" y="1069240"/>
                    </a:cubicBezTo>
                    <a:cubicBezTo>
                      <a:pt x="736119" y="1162633"/>
                      <a:pt x="668572" y="1247065"/>
                      <a:pt x="603439" y="1334255"/>
                    </a:cubicBezTo>
                    <a:cubicBezTo>
                      <a:pt x="584140" y="1360102"/>
                      <a:pt x="595168" y="1453150"/>
                      <a:pt x="568632" y="1464867"/>
                    </a:cubicBezTo>
                    <a:cubicBezTo>
                      <a:pt x="560361" y="1468314"/>
                      <a:pt x="554502" y="1463833"/>
                      <a:pt x="547954" y="1460043"/>
                    </a:cubicBezTo>
                    <a:cubicBezTo>
                      <a:pt x="494538" y="1429716"/>
                      <a:pt x="442155" y="1398355"/>
                      <a:pt x="387015" y="1371130"/>
                    </a:cubicBezTo>
                    <a:cubicBezTo>
                      <a:pt x="339802" y="1347695"/>
                      <a:pt x="291210" y="1326329"/>
                      <a:pt x="238827" y="1317369"/>
                    </a:cubicBezTo>
                    <a:cubicBezTo>
                      <a:pt x="201608" y="1311165"/>
                      <a:pt x="164044" y="1304962"/>
                      <a:pt x="126136" y="1308753"/>
                    </a:cubicBezTo>
                    <a:cubicBezTo>
                      <a:pt x="92707" y="1312199"/>
                      <a:pt x="63759" y="1200197"/>
                      <a:pt x="54109" y="1173661"/>
                    </a:cubicBezTo>
                    <a:cubicBezTo>
                      <a:pt x="24472" y="1090262"/>
                      <a:pt x="-341" y="1003072"/>
                      <a:pt x="4" y="913815"/>
                    </a:cubicBezTo>
                    <a:cubicBezTo>
                      <a:pt x="4" y="869358"/>
                      <a:pt x="15167" y="827314"/>
                      <a:pt x="23438" y="783892"/>
                    </a:cubicBezTo>
                    <a:cubicBezTo>
                      <a:pt x="47217" y="659827"/>
                      <a:pt x="47561" y="532317"/>
                      <a:pt x="51697" y="406185"/>
                    </a:cubicBezTo>
                    <a:cubicBezTo>
                      <a:pt x="51697" y="402739"/>
                      <a:pt x="53076" y="399292"/>
                      <a:pt x="54454" y="396191"/>
                    </a:cubicBezTo>
                    <a:cubicBezTo>
                      <a:pt x="58934" y="386886"/>
                      <a:pt x="90295" y="389987"/>
                      <a:pt x="99255" y="389987"/>
                    </a:cubicBezTo>
                    <a:cubicBezTo>
                      <a:pt x="123723" y="390332"/>
                      <a:pt x="144401" y="395157"/>
                      <a:pt x="160943" y="415145"/>
                    </a:cubicBezTo>
                    <a:cubicBezTo>
                      <a:pt x="179208" y="436512"/>
                      <a:pt x="186100" y="465115"/>
                      <a:pt x="191269" y="492685"/>
                    </a:cubicBezTo>
                    <a:cubicBezTo>
                      <a:pt x="200574" y="541622"/>
                      <a:pt x="205744" y="591247"/>
                      <a:pt x="206433" y="640873"/>
                    </a:cubicBezTo>
                    <a:cubicBezTo>
                      <a:pt x="206777" y="664308"/>
                      <a:pt x="205744" y="687742"/>
                      <a:pt x="207122" y="710832"/>
                    </a:cubicBezTo>
                    <a:cubicBezTo>
                      <a:pt x="207811" y="729441"/>
                      <a:pt x="214015" y="756322"/>
                      <a:pt x="207811" y="774242"/>
                    </a:cubicBezTo>
                    <a:cubicBezTo>
                      <a:pt x="218495" y="744260"/>
                      <a:pt x="232280" y="708764"/>
                      <a:pt x="246065" y="673612"/>
                    </a:cubicBezTo>
                    <a:cubicBezTo>
                      <a:pt x="284662" y="574705"/>
                      <a:pt x="322915" y="475454"/>
                      <a:pt x="361513" y="376547"/>
                    </a:cubicBezTo>
                    <a:cubicBezTo>
                      <a:pt x="398388" y="282465"/>
                      <a:pt x="429404" y="184937"/>
                      <a:pt x="472482" y="93611"/>
                    </a:cubicBezTo>
                    <a:cubicBezTo>
                      <a:pt x="485233" y="66731"/>
                      <a:pt x="499707" y="40539"/>
                      <a:pt x="522452" y="20207"/>
                    </a:cubicBezTo>
                    <a:cubicBezTo>
                      <a:pt x="536237" y="7800"/>
                      <a:pt x="553813" y="-3917"/>
                      <a:pt x="573457" y="1252"/>
                    </a:cubicBezTo>
                    <a:cubicBezTo>
                      <a:pt x="620325" y="13659"/>
                      <a:pt x="611710" y="84307"/>
                      <a:pt x="606540" y="119458"/>
                    </a:cubicBezTo>
                    <a:cubicBezTo>
                      <a:pt x="600682" y="159434"/>
                      <a:pt x="591377" y="198722"/>
                      <a:pt x="578970" y="237319"/>
                    </a:cubicBezTo>
                    <a:cubicBezTo>
                      <a:pt x="560705" y="294182"/>
                      <a:pt x="543819" y="355525"/>
                      <a:pt x="528656" y="414800"/>
                    </a:cubicBezTo>
                    <a:cubicBezTo>
                      <a:pt x="516249" y="463048"/>
                      <a:pt x="484199" y="536797"/>
                      <a:pt x="506600" y="586423"/>
                    </a:cubicBezTo>
                    <a:cubicBezTo>
                      <a:pt x="509357" y="592626"/>
                      <a:pt x="511080" y="601241"/>
                      <a:pt x="518317" y="602275"/>
                    </a:cubicBezTo>
                    <a:cubicBezTo>
                      <a:pt x="524865" y="603309"/>
                      <a:pt x="527966" y="595038"/>
                      <a:pt x="532102" y="589869"/>
                    </a:cubicBezTo>
                    <a:cubicBezTo>
                      <a:pt x="561739" y="551960"/>
                      <a:pt x="592411" y="514741"/>
                      <a:pt x="626528" y="480279"/>
                    </a:cubicBezTo>
                    <a:cubicBezTo>
                      <a:pt x="650652" y="456155"/>
                      <a:pt x="682702" y="415834"/>
                      <a:pt x="718888" y="415145"/>
                    </a:cubicBezTo>
                    <a:cubicBezTo>
                      <a:pt x="744045" y="414800"/>
                      <a:pt x="768513" y="430308"/>
                      <a:pt x="778852" y="453398"/>
                    </a:cubicBezTo>
                    <a:cubicBezTo>
                      <a:pt x="786434" y="470285"/>
                      <a:pt x="786089" y="489928"/>
                      <a:pt x="781954" y="508193"/>
                    </a:cubicBezTo>
                    <a:cubicBezTo>
                      <a:pt x="777818" y="526114"/>
                      <a:pt x="769547" y="543000"/>
                      <a:pt x="761276" y="559887"/>
                    </a:cubicBezTo>
                    <a:cubicBezTo>
                      <a:pt x="774027" y="533351"/>
                      <a:pt x="816071" y="527492"/>
                      <a:pt x="839850" y="538520"/>
                    </a:cubicBezTo>
                    <a:cubicBezTo>
                      <a:pt x="867076" y="550927"/>
                      <a:pt x="884307" y="580219"/>
                      <a:pt x="887753" y="610202"/>
                    </a:cubicBezTo>
                    <a:cubicBezTo>
                      <a:pt x="891199" y="640184"/>
                      <a:pt x="882928" y="670166"/>
                      <a:pt x="870866" y="697736"/>
                    </a:cubicBezTo>
                    <a:cubicBezTo>
                      <a:pt x="915323" y="697391"/>
                      <a:pt x="927729" y="728407"/>
                      <a:pt x="931520" y="770451"/>
                    </a:cubicBezTo>
                    <a:cubicBezTo>
                      <a:pt x="934622" y="810428"/>
                      <a:pt x="915667" y="839721"/>
                      <a:pt x="897402" y="873838"/>
                    </a:cubicBezTo>
                    <a:close/>
                  </a:path>
                </a:pathLst>
              </a:custGeom>
              <a:solidFill>
                <a:srgbClr val="FDB98A"/>
              </a:solidFill>
              <a:ln w="3438" cap="flat">
                <a:noFill/>
                <a:prstDash val="solid"/>
                <a:miter/>
              </a:ln>
            </p:spPr>
            <p:txBody>
              <a:bodyPr rtlCol="0" anchor="ctr"/>
              <a:lstStyle/>
              <a:p>
                <a:endParaRPr lang="en-US" dirty="0"/>
              </a:p>
            </p:txBody>
          </p:sp>
        </p:grpSp>
      </p:grpSp>
      <p:sp>
        <p:nvSpPr>
          <p:cNvPr id="63" name="TextBox 62"/>
          <p:cNvSpPr txBox="1"/>
          <p:nvPr/>
        </p:nvSpPr>
        <p:spPr>
          <a:xfrm>
            <a:off x="969913" y="1096592"/>
            <a:ext cx="10466912" cy="5016758"/>
          </a:xfrm>
          <a:prstGeom prst="rect">
            <a:avLst/>
          </a:prstGeom>
          <a:noFill/>
        </p:spPr>
        <p:txBody>
          <a:bodyPr wrap="square" rtlCol="0">
            <a:spAutoFit/>
          </a:bodyPr>
          <a:lstStyle/>
          <a:p>
            <a:r>
              <a:rPr lang="en-US" sz="2000" b="1" dirty="0">
                <a:solidFill>
                  <a:srgbClr val="00B050"/>
                </a:solidFill>
              </a:rPr>
              <a:t>B.    Policies related to Sustainable Development:</a:t>
            </a:r>
          </a:p>
          <a:p>
            <a:r>
              <a:rPr lang="en-US" sz="2000" dirty="0">
                <a:solidFill>
                  <a:srgbClr val="0070C0"/>
                </a:solidFill>
              </a:rPr>
              <a:t>i. National Action Plan on Climate Change (NAPCC):</a:t>
            </a:r>
          </a:p>
          <a:p>
            <a:r>
              <a:rPr lang="en-US" sz="2000" dirty="0"/>
              <a:t>Address climate change through a comprehensive strategy. Encourages sustainable practices in various sectors, fostering green entrepreneurship and sustainable development.</a:t>
            </a:r>
          </a:p>
          <a:p>
            <a:r>
              <a:rPr lang="en-US" sz="2000" dirty="0">
                <a:solidFill>
                  <a:srgbClr val="0070C0"/>
                </a:solidFill>
              </a:rPr>
              <a:t>ii. Smart Cities Mission:</a:t>
            </a:r>
          </a:p>
          <a:p>
            <a:r>
              <a:rPr lang="en-US" sz="2000" dirty="0"/>
              <a:t>Develop urban areas with a focus on sustainability, technology, and innovation. Promotes sustainable infrastructure and solutions, providing opportunities for creative entrepreneurs in the urban space.</a:t>
            </a:r>
          </a:p>
          <a:p>
            <a:r>
              <a:rPr lang="en-US" sz="2000" dirty="0">
                <a:solidFill>
                  <a:srgbClr val="0070C0"/>
                </a:solidFill>
              </a:rPr>
              <a:t>iii. National Biodiversity Action Plan (NBAP):</a:t>
            </a:r>
          </a:p>
          <a:p>
            <a:r>
              <a:rPr lang="en-US" sz="2000" dirty="0"/>
              <a:t>Conserve biodiversity and promote sustainable use of biological resources. Supports initiatives that integrate biodiversity conservation and sustainable development.</a:t>
            </a:r>
          </a:p>
          <a:p>
            <a:r>
              <a:rPr lang="en-US" sz="2000" dirty="0">
                <a:solidFill>
                  <a:srgbClr val="0070C0"/>
                </a:solidFill>
              </a:rPr>
              <a:t>iv. National Policy on Biofuels:</a:t>
            </a:r>
          </a:p>
          <a:p>
            <a:r>
              <a:rPr lang="en-US" sz="2000" dirty="0"/>
              <a:t>Promote the production and use of biofuels for environmental sustainability. Provides opportunities for entrepreneurs in the renewable energy sector, contributing to sustainable development.</a:t>
            </a:r>
          </a:p>
        </p:txBody>
      </p:sp>
      <p:sp>
        <p:nvSpPr>
          <p:cNvPr id="14" name="TextBox 13"/>
          <p:cNvSpPr txBox="1"/>
          <p:nvPr/>
        </p:nvSpPr>
        <p:spPr>
          <a:xfrm>
            <a:off x="10853172" y="6511928"/>
            <a:ext cx="1338828" cy="369332"/>
          </a:xfrm>
          <a:prstGeom prst="rect">
            <a:avLst/>
          </a:prstGeom>
          <a:noFill/>
        </p:spPr>
        <p:txBody>
          <a:bodyPr wrap="none" rtlCol="0">
            <a:spAutoFit/>
          </a:bodyPr>
          <a:lstStyle/>
          <a:p>
            <a:r>
              <a:rPr lang="en-US" dirty="0">
                <a:solidFill>
                  <a:srgbClr val="FF0000"/>
                </a:solidFill>
              </a:rPr>
              <a:t>Continue…</a:t>
            </a:r>
          </a:p>
        </p:txBody>
      </p:sp>
    </p:spTree>
    <p:extLst>
      <p:ext uri="{BB962C8B-B14F-4D97-AF65-F5344CB8AC3E}">
        <p14:creationId xmlns:p14="http://schemas.microsoft.com/office/powerpoint/2010/main" val="3296547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CF5BDA4-10C7-46A6-AC30-523A3FC438AC}"/>
              </a:ext>
            </a:extLst>
          </p:cNvPr>
          <p:cNvSpPr txBox="1"/>
          <p:nvPr/>
        </p:nvSpPr>
        <p:spPr>
          <a:xfrm>
            <a:off x="5363571" y="881304"/>
            <a:ext cx="6212080" cy="2062104"/>
          </a:xfrm>
          <a:prstGeom prst="rect">
            <a:avLst/>
          </a:prstGeom>
          <a:noFill/>
        </p:spPr>
        <p:txBody>
          <a:bodyPr wrap="square" rtlCol="0" anchor="ctr">
            <a:spAutoFit/>
          </a:bodyPr>
          <a:lstStyle/>
          <a:p>
            <a:pPr algn="ctr"/>
            <a:r>
              <a:rPr lang="en-US" sz="3200" b="1" dirty="0">
                <a:solidFill>
                  <a:srgbClr val="FFFF99"/>
                </a:solidFill>
              </a:rPr>
              <a:t>Sustainable Development through Creative Entrepreneurship in Nagaland: </a:t>
            </a:r>
          </a:p>
          <a:p>
            <a:pPr algn="ctr"/>
            <a:r>
              <a:rPr lang="en-US" sz="3200" b="1" dirty="0">
                <a:solidFill>
                  <a:srgbClr val="FFFF99"/>
                </a:solidFill>
              </a:rPr>
              <a:t>Challenges and Opportunities</a:t>
            </a:r>
            <a:endParaRPr lang="ko-KR" altLang="en-US" sz="3200" dirty="0">
              <a:solidFill>
                <a:srgbClr val="FFFF99"/>
              </a:solidFill>
              <a:cs typeface="Arial" pitchFamily="34" charset="0"/>
            </a:endParaRPr>
          </a:p>
        </p:txBody>
      </p:sp>
      <p:pic>
        <p:nvPicPr>
          <p:cNvPr id="2051" name="Picture 3" descr="C:\Users\HCL\Desktop\creativity-busine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8276" y="3143747"/>
            <a:ext cx="5667375" cy="3190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7648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009C79-8591-4A58-A9F5-FA2E249DFF61}"/>
              </a:ext>
            </a:extLst>
          </p:cNvPr>
          <p:cNvSpPr>
            <a:spLocks noGrp="1"/>
          </p:cNvSpPr>
          <p:nvPr>
            <p:ph type="body" sz="quarter" idx="10"/>
          </p:nvPr>
        </p:nvSpPr>
        <p:spPr>
          <a:xfrm>
            <a:off x="852913" y="305186"/>
            <a:ext cx="10351906" cy="527327"/>
          </a:xfrm>
        </p:spPr>
        <p:txBody>
          <a:bodyPr/>
          <a:lstStyle/>
          <a:p>
            <a:r>
              <a:rPr lang="en-US" sz="2800" b="1" dirty="0"/>
              <a:t>POLICIES RELATED TO CREATIVE ENTREPRENEURSHIP AND SUSTAINABLE DEVELOPMENT IN INDIA</a:t>
            </a:r>
            <a:endParaRPr lang="en-US" sz="2800" dirty="0"/>
          </a:p>
        </p:txBody>
      </p:sp>
      <p:grpSp>
        <p:nvGrpSpPr>
          <p:cNvPr id="61" name="그룹 60">
            <a:extLst>
              <a:ext uri="{FF2B5EF4-FFF2-40B4-BE49-F238E27FC236}">
                <a16:creationId xmlns:a16="http://schemas.microsoft.com/office/drawing/2014/main" id="{0333AC57-3C2E-46E8-BC83-81205D90DC57}"/>
              </a:ext>
            </a:extLst>
          </p:cNvPr>
          <p:cNvGrpSpPr/>
          <p:nvPr/>
        </p:nvGrpSpPr>
        <p:grpSpPr>
          <a:xfrm>
            <a:off x="230756" y="1085193"/>
            <a:ext cx="712799" cy="910417"/>
            <a:chOff x="-9728" y="1359557"/>
            <a:chExt cx="4314722" cy="5510507"/>
          </a:xfrm>
        </p:grpSpPr>
        <p:grpSp>
          <p:nvGrpSpPr>
            <p:cNvPr id="52" name="Group 2">
              <a:extLst>
                <a:ext uri="{FF2B5EF4-FFF2-40B4-BE49-F238E27FC236}">
                  <a16:creationId xmlns:a16="http://schemas.microsoft.com/office/drawing/2014/main" id="{95E958D3-D13E-4F78-ACA0-2F56962AC507}"/>
                </a:ext>
              </a:extLst>
            </p:cNvPr>
            <p:cNvGrpSpPr/>
            <p:nvPr/>
          </p:nvGrpSpPr>
          <p:grpSpPr>
            <a:xfrm>
              <a:off x="217122" y="1359557"/>
              <a:ext cx="3595328" cy="3888592"/>
              <a:chOff x="5277160" y="1526519"/>
              <a:chExt cx="2000337" cy="2522764"/>
            </a:xfrm>
            <a:solidFill>
              <a:schemeClr val="accent1"/>
            </a:solidFill>
          </p:grpSpPr>
          <p:sp>
            <p:nvSpPr>
              <p:cNvPr id="53" name="Arrow: Up 61">
                <a:extLst>
                  <a:ext uri="{FF2B5EF4-FFF2-40B4-BE49-F238E27FC236}">
                    <a16:creationId xmlns:a16="http://schemas.microsoft.com/office/drawing/2014/main" id="{57F0DA6C-12D6-487E-8AAD-0B4167BA4ADB}"/>
                  </a:ext>
                </a:extLst>
              </p:cNvPr>
              <p:cNvSpPr/>
              <p:nvPr/>
            </p:nvSpPr>
            <p:spPr>
              <a:xfrm rot="2141881">
                <a:off x="6997612" y="1526519"/>
                <a:ext cx="279885" cy="1922357"/>
              </a:xfrm>
              <a:custGeom>
                <a:avLst/>
                <a:gdLst>
                  <a:gd name="connsiteX0" fmla="*/ 0 w 268141"/>
                  <a:gd name="connsiteY0" fmla="*/ 291531 h 1886717"/>
                  <a:gd name="connsiteX1" fmla="*/ 134071 w 268141"/>
                  <a:gd name="connsiteY1" fmla="*/ 0 h 1886717"/>
                  <a:gd name="connsiteX2" fmla="*/ 268141 w 268141"/>
                  <a:gd name="connsiteY2" fmla="*/ 291531 h 1886717"/>
                  <a:gd name="connsiteX3" fmla="*/ 185487 w 268141"/>
                  <a:gd name="connsiteY3" fmla="*/ 291531 h 1886717"/>
                  <a:gd name="connsiteX4" fmla="*/ 185487 w 268141"/>
                  <a:gd name="connsiteY4" fmla="*/ 1886717 h 1886717"/>
                  <a:gd name="connsiteX5" fmla="*/ 82654 w 268141"/>
                  <a:gd name="connsiteY5" fmla="*/ 1886717 h 1886717"/>
                  <a:gd name="connsiteX6" fmla="*/ 82654 w 268141"/>
                  <a:gd name="connsiteY6" fmla="*/ 291531 h 1886717"/>
                  <a:gd name="connsiteX7" fmla="*/ 0 w 268141"/>
                  <a:gd name="connsiteY7" fmla="*/ 291531 h 1886717"/>
                  <a:gd name="connsiteX0" fmla="*/ 0 w 268141"/>
                  <a:gd name="connsiteY0" fmla="*/ 291531 h 1886717"/>
                  <a:gd name="connsiteX1" fmla="*/ 134071 w 268141"/>
                  <a:gd name="connsiteY1" fmla="*/ 0 h 1886717"/>
                  <a:gd name="connsiteX2" fmla="*/ 268141 w 268141"/>
                  <a:gd name="connsiteY2" fmla="*/ 291531 h 1886717"/>
                  <a:gd name="connsiteX3" fmla="*/ 185487 w 268141"/>
                  <a:gd name="connsiteY3" fmla="*/ 291531 h 1886717"/>
                  <a:gd name="connsiteX4" fmla="*/ 185487 w 268141"/>
                  <a:gd name="connsiteY4" fmla="*/ 1886717 h 1886717"/>
                  <a:gd name="connsiteX5" fmla="*/ 82654 w 268141"/>
                  <a:gd name="connsiteY5" fmla="*/ 1886717 h 1886717"/>
                  <a:gd name="connsiteX6" fmla="*/ 89774 w 268141"/>
                  <a:gd name="connsiteY6" fmla="*/ 272599 h 1886717"/>
                  <a:gd name="connsiteX7" fmla="*/ 0 w 268141"/>
                  <a:gd name="connsiteY7" fmla="*/ 291531 h 1886717"/>
                  <a:gd name="connsiteX0" fmla="*/ 0 w 269777"/>
                  <a:gd name="connsiteY0" fmla="*/ 289253 h 1886717"/>
                  <a:gd name="connsiteX1" fmla="*/ 135707 w 269777"/>
                  <a:gd name="connsiteY1" fmla="*/ 0 h 1886717"/>
                  <a:gd name="connsiteX2" fmla="*/ 269777 w 269777"/>
                  <a:gd name="connsiteY2" fmla="*/ 291531 h 1886717"/>
                  <a:gd name="connsiteX3" fmla="*/ 187123 w 269777"/>
                  <a:gd name="connsiteY3" fmla="*/ 291531 h 1886717"/>
                  <a:gd name="connsiteX4" fmla="*/ 187123 w 269777"/>
                  <a:gd name="connsiteY4" fmla="*/ 1886717 h 1886717"/>
                  <a:gd name="connsiteX5" fmla="*/ 84290 w 269777"/>
                  <a:gd name="connsiteY5" fmla="*/ 1886717 h 1886717"/>
                  <a:gd name="connsiteX6" fmla="*/ 91410 w 269777"/>
                  <a:gd name="connsiteY6" fmla="*/ 272599 h 1886717"/>
                  <a:gd name="connsiteX7" fmla="*/ 0 w 269777"/>
                  <a:gd name="connsiteY7" fmla="*/ 289253 h 1886717"/>
                  <a:gd name="connsiteX0" fmla="*/ 0 w 279885"/>
                  <a:gd name="connsiteY0" fmla="*/ 289253 h 1886717"/>
                  <a:gd name="connsiteX1" fmla="*/ 135707 w 279885"/>
                  <a:gd name="connsiteY1" fmla="*/ 0 h 1886717"/>
                  <a:gd name="connsiteX2" fmla="*/ 279885 w 279885"/>
                  <a:gd name="connsiteY2" fmla="*/ 291177 h 1886717"/>
                  <a:gd name="connsiteX3" fmla="*/ 187123 w 279885"/>
                  <a:gd name="connsiteY3" fmla="*/ 291531 h 1886717"/>
                  <a:gd name="connsiteX4" fmla="*/ 187123 w 279885"/>
                  <a:gd name="connsiteY4" fmla="*/ 1886717 h 1886717"/>
                  <a:gd name="connsiteX5" fmla="*/ 84290 w 279885"/>
                  <a:gd name="connsiteY5" fmla="*/ 1886717 h 1886717"/>
                  <a:gd name="connsiteX6" fmla="*/ 91410 w 279885"/>
                  <a:gd name="connsiteY6" fmla="*/ 272599 h 1886717"/>
                  <a:gd name="connsiteX7" fmla="*/ 0 w 279885"/>
                  <a:gd name="connsiteY7" fmla="*/ 289253 h 1886717"/>
                  <a:gd name="connsiteX0" fmla="*/ 0 w 279885"/>
                  <a:gd name="connsiteY0" fmla="*/ 289253 h 1886717"/>
                  <a:gd name="connsiteX1" fmla="*/ 135707 w 279885"/>
                  <a:gd name="connsiteY1" fmla="*/ 0 h 1886717"/>
                  <a:gd name="connsiteX2" fmla="*/ 279885 w 279885"/>
                  <a:gd name="connsiteY2" fmla="*/ 291177 h 1886717"/>
                  <a:gd name="connsiteX3" fmla="*/ 185774 w 279885"/>
                  <a:gd name="connsiteY3" fmla="*/ 275232 h 1886717"/>
                  <a:gd name="connsiteX4" fmla="*/ 187123 w 279885"/>
                  <a:gd name="connsiteY4" fmla="*/ 1886717 h 1886717"/>
                  <a:gd name="connsiteX5" fmla="*/ 84290 w 279885"/>
                  <a:gd name="connsiteY5" fmla="*/ 1886717 h 1886717"/>
                  <a:gd name="connsiteX6" fmla="*/ 91410 w 279885"/>
                  <a:gd name="connsiteY6" fmla="*/ 272599 h 1886717"/>
                  <a:gd name="connsiteX7" fmla="*/ 0 w 279885"/>
                  <a:gd name="connsiteY7" fmla="*/ 289253 h 1886717"/>
                  <a:gd name="connsiteX0" fmla="*/ 0 w 279885"/>
                  <a:gd name="connsiteY0" fmla="*/ 289253 h 1886717"/>
                  <a:gd name="connsiteX1" fmla="*/ 135707 w 279885"/>
                  <a:gd name="connsiteY1" fmla="*/ 0 h 1886717"/>
                  <a:gd name="connsiteX2" fmla="*/ 279885 w 279885"/>
                  <a:gd name="connsiteY2" fmla="*/ 291177 h 1886717"/>
                  <a:gd name="connsiteX3" fmla="*/ 185774 w 279885"/>
                  <a:gd name="connsiteY3" fmla="*/ 275232 h 1886717"/>
                  <a:gd name="connsiteX4" fmla="*/ 187123 w 279885"/>
                  <a:gd name="connsiteY4" fmla="*/ 1886717 h 1886717"/>
                  <a:gd name="connsiteX5" fmla="*/ 94905 w 279885"/>
                  <a:gd name="connsiteY5" fmla="*/ 1834190 h 1886717"/>
                  <a:gd name="connsiteX6" fmla="*/ 91410 w 279885"/>
                  <a:gd name="connsiteY6" fmla="*/ 272599 h 1886717"/>
                  <a:gd name="connsiteX7" fmla="*/ 0 w 279885"/>
                  <a:gd name="connsiteY7" fmla="*/ 289253 h 1886717"/>
                  <a:gd name="connsiteX0" fmla="*/ 0 w 279885"/>
                  <a:gd name="connsiteY0" fmla="*/ 289253 h 1886717"/>
                  <a:gd name="connsiteX1" fmla="*/ 135707 w 279885"/>
                  <a:gd name="connsiteY1" fmla="*/ 0 h 1886717"/>
                  <a:gd name="connsiteX2" fmla="*/ 279885 w 279885"/>
                  <a:gd name="connsiteY2" fmla="*/ 291177 h 1886717"/>
                  <a:gd name="connsiteX3" fmla="*/ 185774 w 279885"/>
                  <a:gd name="connsiteY3" fmla="*/ 275232 h 1886717"/>
                  <a:gd name="connsiteX4" fmla="*/ 187123 w 279885"/>
                  <a:gd name="connsiteY4" fmla="*/ 1886717 h 1886717"/>
                  <a:gd name="connsiteX5" fmla="*/ 90485 w 279885"/>
                  <a:gd name="connsiteY5" fmla="*/ 1885721 h 1886717"/>
                  <a:gd name="connsiteX6" fmla="*/ 91410 w 279885"/>
                  <a:gd name="connsiteY6" fmla="*/ 272599 h 1886717"/>
                  <a:gd name="connsiteX7" fmla="*/ 0 w 279885"/>
                  <a:gd name="connsiteY7" fmla="*/ 289253 h 1886717"/>
                  <a:gd name="connsiteX0" fmla="*/ 0 w 279885"/>
                  <a:gd name="connsiteY0" fmla="*/ 289253 h 1902443"/>
                  <a:gd name="connsiteX1" fmla="*/ 135707 w 279885"/>
                  <a:gd name="connsiteY1" fmla="*/ 0 h 1902443"/>
                  <a:gd name="connsiteX2" fmla="*/ 279885 w 279885"/>
                  <a:gd name="connsiteY2" fmla="*/ 291177 h 1902443"/>
                  <a:gd name="connsiteX3" fmla="*/ 185774 w 279885"/>
                  <a:gd name="connsiteY3" fmla="*/ 275232 h 1902443"/>
                  <a:gd name="connsiteX4" fmla="*/ 160430 w 279885"/>
                  <a:gd name="connsiteY4" fmla="*/ 1902443 h 1902443"/>
                  <a:gd name="connsiteX5" fmla="*/ 90485 w 279885"/>
                  <a:gd name="connsiteY5" fmla="*/ 1885721 h 1902443"/>
                  <a:gd name="connsiteX6" fmla="*/ 91410 w 279885"/>
                  <a:gd name="connsiteY6" fmla="*/ 272599 h 1902443"/>
                  <a:gd name="connsiteX7" fmla="*/ 0 w 279885"/>
                  <a:gd name="connsiteY7" fmla="*/ 289253 h 1902443"/>
                  <a:gd name="connsiteX0" fmla="*/ 0 w 279885"/>
                  <a:gd name="connsiteY0" fmla="*/ 289253 h 1902443"/>
                  <a:gd name="connsiteX1" fmla="*/ 135707 w 279885"/>
                  <a:gd name="connsiteY1" fmla="*/ 0 h 1902443"/>
                  <a:gd name="connsiteX2" fmla="*/ 279885 w 279885"/>
                  <a:gd name="connsiteY2" fmla="*/ 291177 h 1902443"/>
                  <a:gd name="connsiteX3" fmla="*/ 181860 w 279885"/>
                  <a:gd name="connsiteY3" fmla="*/ 274591 h 1902443"/>
                  <a:gd name="connsiteX4" fmla="*/ 160430 w 279885"/>
                  <a:gd name="connsiteY4" fmla="*/ 1902443 h 1902443"/>
                  <a:gd name="connsiteX5" fmla="*/ 90485 w 279885"/>
                  <a:gd name="connsiteY5" fmla="*/ 1885721 h 1902443"/>
                  <a:gd name="connsiteX6" fmla="*/ 91410 w 279885"/>
                  <a:gd name="connsiteY6" fmla="*/ 272599 h 1902443"/>
                  <a:gd name="connsiteX7" fmla="*/ 0 w 279885"/>
                  <a:gd name="connsiteY7" fmla="*/ 289253 h 1902443"/>
                  <a:gd name="connsiteX0" fmla="*/ 0 w 279885"/>
                  <a:gd name="connsiteY0" fmla="*/ 289253 h 1902443"/>
                  <a:gd name="connsiteX1" fmla="*/ 135707 w 279885"/>
                  <a:gd name="connsiteY1" fmla="*/ 0 h 1902443"/>
                  <a:gd name="connsiteX2" fmla="*/ 279885 w 279885"/>
                  <a:gd name="connsiteY2" fmla="*/ 291177 h 1902443"/>
                  <a:gd name="connsiteX3" fmla="*/ 181860 w 279885"/>
                  <a:gd name="connsiteY3" fmla="*/ 274591 h 1902443"/>
                  <a:gd name="connsiteX4" fmla="*/ 160430 w 279885"/>
                  <a:gd name="connsiteY4" fmla="*/ 1902443 h 1902443"/>
                  <a:gd name="connsiteX5" fmla="*/ 90485 w 279885"/>
                  <a:gd name="connsiteY5" fmla="*/ 1885721 h 1902443"/>
                  <a:gd name="connsiteX6" fmla="*/ 91410 w 279885"/>
                  <a:gd name="connsiteY6" fmla="*/ 272599 h 1902443"/>
                  <a:gd name="connsiteX7" fmla="*/ 0 w 279885"/>
                  <a:gd name="connsiteY7" fmla="*/ 289253 h 1902443"/>
                  <a:gd name="connsiteX0" fmla="*/ 0 w 279885"/>
                  <a:gd name="connsiteY0" fmla="*/ 277509 h 1890699"/>
                  <a:gd name="connsiteX1" fmla="*/ 133783 w 279885"/>
                  <a:gd name="connsiteY1" fmla="*/ 0 h 1890699"/>
                  <a:gd name="connsiteX2" fmla="*/ 279885 w 279885"/>
                  <a:gd name="connsiteY2" fmla="*/ 279433 h 1890699"/>
                  <a:gd name="connsiteX3" fmla="*/ 181860 w 279885"/>
                  <a:gd name="connsiteY3" fmla="*/ 262847 h 1890699"/>
                  <a:gd name="connsiteX4" fmla="*/ 160430 w 279885"/>
                  <a:gd name="connsiteY4" fmla="*/ 1890699 h 1890699"/>
                  <a:gd name="connsiteX5" fmla="*/ 90485 w 279885"/>
                  <a:gd name="connsiteY5" fmla="*/ 1873977 h 1890699"/>
                  <a:gd name="connsiteX6" fmla="*/ 91410 w 279885"/>
                  <a:gd name="connsiteY6" fmla="*/ 260855 h 1890699"/>
                  <a:gd name="connsiteX7" fmla="*/ 0 w 279885"/>
                  <a:gd name="connsiteY7" fmla="*/ 277509 h 1890699"/>
                  <a:gd name="connsiteX0" fmla="*/ 0 w 279885"/>
                  <a:gd name="connsiteY0" fmla="*/ 277509 h 1890699"/>
                  <a:gd name="connsiteX1" fmla="*/ 133783 w 279885"/>
                  <a:gd name="connsiteY1" fmla="*/ 0 h 1890699"/>
                  <a:gd name="connsiteX2" fmla="*/ 154830 w 279885"/>
                  <a:gd name="connsiteY2" fmla="*/ 41628 h 1890699"/>
                  <a:gd name="connsiteX3" fmla="*/ 279885 w 279885"/>
                  <a:gd name="connsiteY3" fmla="*/ 279433 h 1890699"/>
                  <a:gd name="connsiteX4" fmla="*/ 181860 w 279885"/>
                  <a:gd name="connsiteY4" fmla="*/ 262847 h 1890699"/>
                  <a:gd name="connsiteX5" fmla="*/ 160430 w 279885"/>
                  <a:gd name="connsiteY5" fmla="*/ 1890699 h 1890699"/>
                  <a:gd name="connsiteX6" fmla="*/ 90485 w 279885"/>
                  <a:gd name="connsiteY6" fmla="*/ 1873977 h 1890699"/>
                  <a:gd name="connsiteX7" fmla="*/ 91410 w 279885"/>
                  <a:gd name="connsiteY7" fmla="*/ 260855 h 1890699"/>
                  <a:gd name="connsiteX8" fmla="*/ 0 w 279885"/>
                  <a:gd name="connsiteY8" fmla="*/ 277509 h 1890699"/>
                  <a:gd name="connsiteX0" fmla="*/ 0 w 279885"/>
                  <a:gd name="connsiteY0" fmla="*/ 277509 h 1890699"/>
                  <a:gd name="connsiteX1" fmla="*/ 133783 w 279885"/>
                  <a:gd name="connsiteY1" fmla="*/ 0 h 1890699"/>
                  <a:gd name="connsiteX2" fmla="*/ 157682 w 279885"/>
                  <a:gd name="connsiteY2" fmla="*/ 11948 h 1890699"/>
                  <a:gd name="connsiteX3" fmla="*/ 279885 w 279885"/>
                  <a:gd name="connsiteY3" fmla="*/ 279433 h 1890699"/>
                  <a:gd name="connsiteX4" fmla="*/ 181860 w 279885"/>
                  <a:gd name="connsiteY4" fmla="*/ 262847 h 1890699"/>
                  <a:gd name="connsiteX5" fmla="*/ 160430 w 279885"/>
                  <a:gd name="connsiteY5" fmla="*/ 1890699 h 1890699"/>
                  <a:gd name="connsiteX6" fmla="*/ 90485 w 279885"/>
                  <a:gd name="connsiteY6" fmla="*/ 1873977 h 1890699"/>
                  <a:gd name="connsiteX7" fmla="*/ 91410 w 279885"/>
                  <a:gd name="connsiteY7" fmla="*/ 260855 h 1890699"/>
                  <a:gd name="connsiteX8" fmla="*/ 0 w 279885"/>
                  <a:gd name="connsiteY8" fmla="*/ 277509 h 1890699"/>
                  <a:gd name="connsiteX0" fmla="*/ 0 w 279885"/>
                  <a:gd name="connsiteY0" fmla="*/ 277509 h 1890699"/>
                  <a:gd name="connsiteX1" fmla="*/ 133783 w 279885"/>
                  <a:gd name="connsiteY1" fmla="*/ 0 h 1890699"/>
                  <a:gd name="connsiteX2" fmla="*/ 158964 w 279885"/>
                  <a:gd name="connsiteY2" fmla="*/ 4119 h 1890699"/>
                  <a:gd name="connsiteX3" fmla="*/ 279885 w 279885"/>
                  <a:gd name="connsiteY3" fmla="*/ 279433 h 1890699"/>
                  <a:gd name="connsiteX4" fmla="*/ 181860 w 279885"/>
                  <a:gd name="connsiteY4" fmla="*/ 262847 h 1890699"/>
                  <a:gd name="connsiteX5" fmla="*/ 160430 w 279885"/>
                  <a:gd name="connsiteY5" fmla="*/ 1890699 h 1890699"/>
                  <a:gd name="connsiteX6" fmla="*/ 90485 w 279885"/>
                  <a:gd name="connsiteY6" fmla="*/ 1873977 h 1890699"/>
                  <a:gd name="connsiteX7" fmla="*/ 91410 w 279885"/>
                  <a:gd name="connsiteY7" fmla="*/ 260855 h 1890699"/>
                  <a:gd name="connsiteX8" fmla="*/ 0 w 279885"/>
                  <a:gd name="connsiteY8" fmla="*/ 277509 h 1890699"/>
                  <a:gd name="connsiteX0" fmla="*/ 0 w 286373"/>
                  <a:gd name="connsiteY0" fmla="*/ 302766 h 1915956"/>
                  <a:gd name="connsiteX1" fmla="*/ 133783 w 286373"/>
                  <a:gd name="connsiteY1" fmla="*/ 25257 h 1915956"/>
                  <a:gd name="connsiteX2" fmla="*/ 286373 w 286373"/>
                  <a:gd name="connsiteY2" fmla="*/ 0 h 1915956"/>
                  <a:gd name="connsiteX3" fmla="*/ 279885 w 286373"/>
                  <a:gd name="connsiteY3" fmla="*/ 304690 h 1915956"/>
                  <a:gd name="connsiteX4" fmla="*/ 181860 w 286373"/>
                  <a:gd name="connsiteY4" fmla="*/ 288104 h 1915956"/>
                  <a:gd name="connsiteX5" fmla="*/ 160430 w 286373"/>
                  <a:gd name="connsiteY5" fmla="*/ 1915956 h 1915956"/>
                  <a:gd name="connsiteX6" fmla="*/ 90485 w 286373"/>
                  <a:gd name="connsiteY6" fmla="*/ 1899234 h 1915956"/>
                  <a:gd name="connsiteX7" fmla="*/ 91410 w 286373"/>
                  <a:gd name="connsiteY7" fmla="*/ 286112 h 1915956"/>
                  <a:gd name="connsiteX8" fmla="*/ 0 w 286373"/>
                  <a:gd name="connsiteY8" fmla="*/ 302766 h 1915956"/>
                  <a:gd name="connsiteX0" fmla="*/ 0 w 286396"/>
                  <a:gd name="connsiteY0" fmla="*/ 318267 h 1931457"/>
                  <a:gd name="connsiteX1" fmla="*/ 133783 w 286396"/>
                  <a:gd name="connsiteY1" fmla="*/ 40758 h 1931457"/>
                  <a:gd name="connsiteX2" fmla="*/ 286373 w 286396"/>
                  <a:gd name="connsiteY2" fmla="*/ 15501 h 1931457"/>
                  <a:gd name="connsiteX3" fmla="*/ 279885 w 286396"/>
                  <a:gd name="connsiteY3" fmla="*/ 320191 h 1931457"/>
                  <a:gd name="connsiteX4" fmla="*/ 181860 w 286396"/>
                  <a:gd name="connsiteY4" fmla="*/ 303605 h 1931457"/>
                  <a:gd name="connsiteX5" fmla="*/ 160430 w 286396"/>
                  <a:gd name="connsiteY5" fmla="*/ 1931457 h 1931457"/>
                  <a:gd name="connsiteX6" fmla="*/ 90485 w 286396"/>
                  <a:gd name="connsiteY6" fmla="*/ 1914735 h 1931457"/>
                  <a:gd name="connsiteX7" fmla="*/ 91410 w 286396"/>
                  <a:gd name="connsiteY7" fmla="*/ 301613 h 1931457"/>
                  <a:gd name="connsiteX8" fmla="*/ 0 w 286396"/>
                  <a:gd name="connsiteY8" fmla="*/ 318267 h 1931457"/>
                  <a:gd name="connsiteX0" fmla="*/ 0 w 286391"/>
                  <a:gd name="connsiteY0" fmla="*/ 325779 h 1938969"/>
                  <a:gd name="connsiteX1" fmla="*/ 133783 w 286391"/>
                  <a:gd name="connsiteY1" fmla="*/ 48270 h 1938969"/>
                  <a:gd name="connsiteX2" fmla="*/ 286373 w 286391"/>
                  <a:gd name="connsiteY2" fmla="*/ 23013 h 1938969"/>
                  <a:gd name="connsiteX3" fmla="*/ 279885 w 286391"/>
                  <a:gd name="connsiteY3" fmla="*/ 327703 h 1938969"/>
                  <a:gd name="connsiteX4" fmla="*/ 181860 w 286391"/>
                  <a:gd name="connsiteY4" fmla="*/ 311117 h 1938969"/>
                  <a:gd name="connsiteX5" fmla="*/ 160430 w 286391"/>
                  <a:gd name="connsiteY5" fmla="*/ 1938969 h 1938969"/>
                  <a:gd name="connsiteX6" fmla="*/ 90485 w 286391"/>
                  <a:gd name="connsiteY6" fmla="*/ 1922247 h 1938969"/>
                  <a:gd name="connsiteX7" fmla="*/ 91410 w 286391"/>
                  <a:gd name="connsiteY7" fmla="*/ 309125 h 1938969"/>
                  <a:gd name="connsiteX8" fmla="*/ 0 w 286391"/>
                  <a:gd name="connsiteY8" fmla="*/ 325779 h 1938969"/>
                  <a:gd name="connsiteX0" fmla="*/ 0 w 279885"/>
                  <a:gd name="connsiteY0" fmla="*/ 310247 h 1923437"/>
                  <a:gd name="connsiteX1" fmla="*/ 133783 w 279885"/>
                  <a:gd name="connsiteY1" fmla="*/ 32738 h 1923437"/>
                  <a:gd name="connsiteX2" fmla="*/ 177541 w 279885"/>
                  <a:gd name="connsiteY2" fmla="*/ 33870 h 1923437"/>
                  <a:gd name="connsiteX3" fmla="*/ 279885 w 279885"/>
                  <a:gd name="connsiteY3" fmla="*/ 312171 h 1923437"/>
                  <a:gd name="connsiteX4" fmla="*/ 181860 w 279885"/>
                  <a:gd name="connsiteY4" fmla="*/ 295585 h 1923437"/>
                  <a:gd name="connsiteX5" fmla="*/ 160430 w 279885"/>
                  <a:gd name="connsiteY5" fmla="*/ 1923437 h 1923437"/>
                  <a:gd name="connsiteX6" fmla="*/ 90485 w 279885"/>
                  <a:gd name="connsiteY6" fmla="*/ 1906715 h 1923437"/>
                  <a:gd name="connsiteX7" fmla="*/ 91410 w 279885"/>
                  <a:gd name="connsiteY7" fmla="*/ 293593 h 1923437"/>
                  <a:gd name="connsiteX8" fmla="*/ 0 w 279885"/>
                  <a:gd name="connsiteY8" fmla="*/ 310247 h 1923437"/>
                  <a:gd name="connsiteX0" fmla="*/ 0 w 279885"/>
                  <a:gd name="connsiteY0" fmla="*/ 309167 h 1922357"/>
                  <a:gd name="connsiteX1" fmla="*/ 133783 w 279885"/>
                  <a:gd name="connsiteY1" fmla="*/ 31658 h 1922357"/>
                  <a:gd name="connsiteX2" fmla="*/ 177541 w 279885"/>
                  <a:gd name="connsiteY2" fmla="*/ 32790 h 1922357"/>
                  <a:gd name="connsiteX3" fmla="*/ 279885 w 279885"/>
                  <a:gd name="connsiteY3" fmla="*/ 311091 h 1922357"/>
                  <a:gd name="connsiteX4" fmla="*/ 181860 w 279885"/>
                  <a:gd name="connsiteY4" fmla="*/ 294505 h 1922357"/>
                  <a:gd name="connsiteX5" fmla="*/ 160430 w 279885"/>
                  <a:gd name="connsiteY5" fmla="*/ 1922357 h 1922357"/>
                  <a:gd name="connsiteX6" fmla="*/ 90485 w 279885"/>
                  <a:gd name="connsiteY6" fmla="*/ 1905635 h 1922357"/>
                  <a:gd name="connsiteX7" fmla="*/ 91410 w 279885"/>
                  <a:gd name="connsiteY7" fmla="*/ 292513 h 1922357"/>
                  <a:gd name="connsiteX8" fmla="*/ 0 w 279885"/>
                  <a:gd name="connsiteY8" fmla="*/ 309167 h 1922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885" h="1922357">
                    <a:moveTo>
                      <a:pt x="0" y="309167"/>
                    </a:moveTo>
                    <a:cubicBezTo>
                      <a:pt x="39685" y="209830"/>
                      <a:pt x="88547" y="128076"/>
                      <a:pt x="133783" y="31658"/>
                    </a:cubicBezTo>
                    <a:cubicBezTo>
                      <a:pt x="154544" y="-13848"/>
                      <a:pt x="160780" y="-7470"/>
                      <a:pt x="177541" y="32790"/>
                    </a:cubicBezTo>
                    <a:lnTo>
                      <a:pt x="279885" y="311091"/>
                    </a:lnTo>
                    <a:lnTo>
                      <a:pt x="181860" y="294505"/>
                    </a:lnTo>
                    <a:cubicBezTo>
                      <a:pt x="182310" y="831667"/>
                      <a:pt x="159980" y="1385195"/>
                      <a:pt x="160430" y="1922357"/>
                    </a:cubicBezTo>
                    <a:lnTo>
                      <a:pt x="90485" y="1905635"/>
                    </a:lnTo>
                    <a:cubicBezTo>
                      <a:pt x="92858" y="1367596"/>
                      <a:pt x="89037" y="830552"/>
                      <a:pt x="91410" y="292513"/>
                    </a:cubicBezTo>
                    <a:lnTo>
                      <a:pt x="0" y="30916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rapezoid 5">
                <a:extLst>
                  <a:ext uri="{FF2B5EF4-FFF2-40B4-BE49-F238E27FC236}">
                    <a16:creationId xmlns:a16="http://schemas.microsoft.com/office/drawing/2014/main" id="{9AB9266B-0B10-4CEA-A76A-8FA3333BEC09}"/>
                  </a:ext>
                </a:extLst>
              </p:cNvPr>
              <p:cNvSpPr/>
              <p:nvPr/>
            </p:nvSpPr>
            <p:spPr>
              <a:xfrm rot="16365077">
                <a:off x="6298097" y="2888920"/>
                <a:ext cx="73414" cy="683034"/>
              </a:xfrm>
              <a:prstGeom prst="trapezoid">
                <a:avLst>
                  <a:gd name="adj" fmla="val 94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rapezoid 6">
                <a:extLst>
                  <a:ext uri="{FF2B5EF4-FFF2-40B4-BE49-F238E27FC236}">
                    <a16:creationId xmlns:a16="http://schemas.microsoft.com/office/drawing/2014/main" id="{79146291-8CC3-4884-A0B2-89121AB4783A}"/>
                  </a:ext>
                </a:extLst>
              </p:cNvPr>
              <p:cNvSpPr/>
              <p:nvPr/>
            </p:nvSpPr>
            <p:spPr>
              <a:xfrm rot="12169466">
                <a:off x="5847432" y="3173306"/>
                <a:ext cx="60413" cy="875977"/>
              </a:xfrm>
              <a:prstGeom prst="trapezoid">
                <a:avLst>
                  <a:gd name="adj" fmla="val 94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rapezoid 7">
                <a:extLst>
                  <a:ext uri="{FF2B5EF4-FFF2-40B4-BE49-F238E27FC236}">
                    <a16:creationId xmlns:a16="http://schemas.microsoft.com/office/drawing/2014/main" id="{BF57B088-E72E-476C-92C9-25FAE61E5635}"/>
                  </a:ext>
                </a:extLst>
              </p:cNvPr>
              <p:cNvSpPr/>
              <p:nvPr/>
            </p:nvSpPr>
            <p:spPr>
              <a:xfrm rot="17376167">
                <a:off x="5515957" y="3691934"/>
                <a:ext cx="33897" cy="470877"/>
              </a:xfrm>
              <a:prstGeom prst="trapezoid">
                <a:avLst>
                  <a:gd name="adj" fmla="val 94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rapezoid 8">
                <a:extLst>
                  <a:ext uri="{FF2B5EF4-FFF2-40B4-BE49-F238E27FC236}">
                    <a16:creationId xmlns:a16="http://schemas.microsoft.com/office/drawing/2014/main" id="{E6C4C11B-18D2-4C13-AF92-C62AE27B685E}"/>
                  </a:ext>
                </a:extLst>
              </p:cNvPr>
              <p:cNvSpPr/>
              <p:nvPr/>
            </p:nvSpPr>
            <p:spPr>
              <a:xfrm rot="12369361">
                <a:off x="5277160" y="3834964"/>
                <a:ext cx="49164" cy="116592"/>
              </a:xfrm>
              <a:prstGeom prst="trapezoid">
                <a:avLst>
                  <a:gd name="adj" fmla="val 94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aphic 51">
              <a:extLst>
                <a:ext uri="{FF2B5EF4-FFF2-40B4-BE49-F238E27FC236}">
                  <a16:creationId xmlns:a16="http://schemas.microsoft.com/office/drawing/2014/main" id="{45291D2E-8ACD-4D5F-8A5E-D168541AAD82}"/>
                </a:ext>
              </a:extLst>
            </p:cNvPr>
            <p:cNvGrpSpPr/>
            <p:nvPr/>
          </p:nvGrpSpPr>
          <p:grpSpPr>
            <a:xfrm>
              <a:off x="-9728" y="2438962"/>
              <a:ext cx="4314722" cy="4431102"/>
              <a:chOff x="4877104" y="3337195"/>
              <a:chExt cx="3199005" cy="3285291"/>
            </a:xfrm>
          </p:grpSpPr>
          <p:sp>
            <p:nvSpPr>
              <p:cNvPr id="59" name="Freeform: Shape 10">
                <a:extLst>
                  <a:ext uri="{FF2B5EF4-FFF2-40B4-BE49-F238E27FC236}">
                    <a16:creationId xmlns:a16="http://schemas.microsoft.com/office/drawing/2014/main" id="{491112F9-1255-438E-8BAF-0C3B98CB20C0}"/>
                  </a:ext>
                </a:extLst>
              </p:cNvPr>
              <p:cNvSpPr/>
              <p:nvPr/>
            </p:nvSpPr>
            <p:spPr>
              <a:xfrm>
                <a:off x="4877104" y="4774993"/>
                <a:ext cx="3049295" cy="1847493"/>
              </a:xfrm>
              <a:custGeom>
                <a:avLst/>
                <a:gdLst>
                  <a:gd name="connsiteX0" fmla="*/ 2517670 w 3111946"/>
                  <a:gd name="connsiteY0" fmla="*/ 1502795 h 1836841"/>
                  <a:gd name="connsiteX1" fmla="*/ 2403600 w 3111946"/>
                  <a:gd name="connsiteY1" fmla="*/ 1713704 h 1836841"/>
                  <a:gd name="connsiteX2" fmla="*/ 2329506 w 3111946"/>
                  <a:gd name="connsiteY2" fmla="*/ 1819504 h 1836841"/>
                  <a:gd name="connsiteX3" fmla="*/ 2211990 w 3111946"/>
                  <a:gd name="connsiteY3" fmla="*/ 1836735 h 1836841"/>
                  <a:gd name="connsiteX4" fmla="*/ 1638881 w 3111946"/>
                  <a:gd name="connsiteY4" fmla="*/ 1836735 h 1836841"/>
                  <a:gd name="connsiteX5" fmla="*/ 492320 w 3111946"/>
                  <a:gd name="connsiteY5" fmla="*/ 1836735 h 1836841"/>
                  <a:gd name="connsiteX6" fmla="*/ 22254 w 3111946"/>
                  <a:gd name="connsiteY6" fmla="*/ 1836735 h 1836841"/>
                  <a:gd name="connsiteX7" fmla="*/ 8469 w 3111946"/>
                  <a:gd name="connsiteY7" fmla="*/ 1822950 h 1836841"/>
                  <a:gd name="connsiteX8" fmla="*/ 9158 w 3111946"/>
                  <a:gd name="connsiteY8" fmla="*/ 689484 h 1836841"/>
                  <a:gd name="connsiteX9" fmla="*/ 7091 w 3111946"/>
                  <a:gd name="connsiteY9" fmla="*/ 455485 h 1836841"/>
                  <a:gd name="connsiteX10" fmla="*/ 5368 w 3111946"/>
                  <a:gd name="connsiteY10" fmla="*/ 335556 h 1836841"/>
                  <a:gd name="connsiteX11" fmla="*/ 3644 w 3111946"/>
                  <a:gd name="connsiteY11" fmla="*/ 225621 h 1836841"/>
                  <a:gd name="connsiteX12" fmla="*/ 107031 w 3111946"/>
                  <a:gd name="connsiteY12" fmla="*/ 212181 h 1836841"/>
                  <a:gd name="connsiteX13" fmla="*/ 183882 w 3111946"/>
                  <a:gd name="connsiteY13" fmla="*/ 200119 h 1836841"/>
                  <a:gd name="connsiteX14" fmla="*/ 331726 w 3111946"/>
                  <a:gd name="connsiteY14" fmla="*/ 279727 h 1836841"/>
                  <a:gd name="connsiteX15" fmla="*/ 382041 w 3111946"/>
                  <a:gd name="connsiteY15" fmla="*/ 340381 h 1836841"/>
                  <a:gd name="connsiteX16" fmla="*/ 494732 w 3111946"/>
                  <a:gd name="connsiteY16" fmla="*/ 477541 h 1836841"/>
                  <a:gd name="connsiteX17" fmla="*/ 511619 w 3111946"/>
                  <a:gd name="connsiteY17" fmla="*/ 548878 h 1836841"/>
                  <a:gd name="connsiteX18" fmla="*/ 569860 w 3111946"/>
                  <a:gd name="connsiteY18" fmla="*/ 583340 h 1836841"/>
                  <a:gd name="connsiteX19" fmla="*/ 668078 w 3111946"/>
                  <a:gd name="connsiteY19" fmla="*/ 640203 h 1836841"/>
                  <a:gd name="connsiteX20" fmla="*/ 1070253 w 3111946"/>
                  <a:gd name="connsiteY20" fmla="*/ 834915 h 1836841"/>
                  <a:gd name="connsiteX21" fmla="*/ 1417289 w 3111946"/>
                  <a:gd name="connsiteY21" fmla="*/ 916591 h 1836841"/>
                  <a:gd name="connsiteX22" fmla="*/ 1762946 w 3111946"/>
                  <a:gd name="connsiteY22" fmla="*/ 954499 h 1836841"/>
                  <a:gd name="connsiteX23" fmla="*/ 1855649 w 3111946"/>
                  <a:gd name="connsiteY23" fmla="*/ 917969 h 1836841"/>
                  <a:gd name="connsiteX24" fmla="*/ 1997634 w 3111946"/>
                  <a:gd name="connsiteY24" fmla="*/ 733940 h 1836841"/>
                  <a:gd name="connsiteX25" fmla="*/ 2127212 w 3111946"/>
                  <a:gd name="connsiteY25" fmla="*/ 504421 h 1836841"/>
                  <a:gd name="connsiteX26" fmla="*/ 2345359 w 3111946"/>
                  <a:gd name="connsiteY26" fmla="*/ 47451 h 1836841"/>
                  <a:gd name="connsiteX27" fmla="*/ 2593143 w 3111946"/>
                  <a:gd name="connsiteY27" fmla="*/ 48829 h 1836841"/>
                  <a:gd name="connsiteX28" fmla="*/ 2813702 w 3111946"/>
                  <a:gd name="connsiteY28" fmla="*/ 191159 h 1836841"/>
                  <a:gd name="connsiteX29" fmla="*/ 2979465 w 3111946"/>
                  <a:gd name="connsiteY29" fmla="*/ 373120 h 1836841"/>
                  <a:gd name="connsiteX30" fmla="*/ 3052525 w 3111946"/>
                  <a:gd name="connsiteY30" fmla="*/ 472716 h 1836841"/>
                  <a:gd name="connsiteX31" fmla="*/ 3111111 w 3111946"/>
                  <a:gd name="connsiteY31" fmla="*/ 568866 h 1836841"/>
                  <a:gd name="connsiteX32" fmla="*/ 3033571 w 3111946"/>
                  <a:gd name="connsiteY32" fmla="*/ 678456 h 1836841"/>
                  <a:gd name="connsiteX33" fmla="*/ 2942246 w 3111946"/>
                  <a:gd name="connsiteY33" fmla="*/ 809068 h 1836841"/>
                  <a:gd name="connsiteX34" fmla="*/ 2733060 w 3111946"/>
                  <a:gd name="connsiteY34" fmla="*/ 1117506 h 1836841"/>
                  <a:gd name="connsiteX35" fmla="*/ 2522495 w 3111946"/>
                  <a:gd name="connsiteY35" fmla="*/ 1490044 h 1836841"/>
                  <a:gd name="connsiteX36" fmla="*/ 2517670 w 3111946"/>
                  <a:gd name="connsiteY36" fmla="*/ 1502795 h 1836841"/>
                  <a:gd name="connsiteX0" fmla="*/ 2520800 w 3115091"/>
                  <a:gd name="connsiteY0" fmla="*/ 1502795 h 1839666"/>
                  <a:gd name="connsiteX1" fmla="*/ 2406730 w 3115091"/>
                  <a:gd name="connsiteY1" fmla="*/ 1713704 h 1839666"/>
                  <a:gd name="connsiteX2" fmla="*/ 2332636 w 3115091"/>
                  <a:gd name="connsiteY2" fmla="*/ 1819504 h 1839666"/>
                  <a:gd name="connsiteX3" fmla="*/ 2215120 w 3115091"/>
                  <a:gd name="connsiteY3" fmla="*/ 1836735 h 1839666"/>
                  <a:gd name="connsiteX4" fmla="*/ 1642011 w 3115091"/>
                  <a:gd name="connsiteY4" fmla="*/ 1836735 h 1839666"/>
                  <a:gd name="connsiteX5" fmla="*/ 495450 w 3115091"/>
                  <a:gd name="connsiteY5" fmla="*/ 1836735 h 1839666"/>
                  <a:gd name="connsiteX6" fmla="*/ 25384 w 3115091"/>
                  <a:gd name="connsiteY6" fmla="*/ 1836735 h 1839666"/>
                  <a:gd name="connsiteX7" fmla="*/ 11599 w 3115091"/>
                  <a:gd name="connsiteY7" fmla="*/ 1822950 h 1839666"/>
                  <a:gd name="connsiteX8" fmla="*/ 12288 w 3115091"/>
                  <a:gd name="connsiteY8" fmla="*/ 689484 h 1839666"/>
                  <a:gd name="connsiteX9" fmla="*/ 10221 w 3115091"/>
                  <a:gd name="connsiteY9" fmla="*/ 455485 h 1839666"/>
                  <a:gd name="connsiteX10" fmla="*/ 6774 w 3115091"/>
                  <a:gd name="connsiteY10" fmla="*/ 225621 h 1839666"/>
                  <a:gd name="connsiteX11" fmla="*/ 110161 w 3115091"/>
                  <a:gd name="connsiteY11" fmla="*/ 212181 h 1839666"/>
                  <a:gd name="connsiteX12" fmla="*/ 187012 w 3115091"/>
                  <a:gd name="connsiteY12" fmla="*/ 200119 h 1839666"/>
                  <a:gd name="connsiteX13" fmla="*/ 334856 w 3115091"/>
                  <a:gd name="connsiteY13" fmla="*/ 279727 h 1839666"/>
                  <a:gd name="connsiteX14" fmla="*/ 385171 w 3115091"/>
                  <a:gd name="connsiteY14" fmla="*/ 340381 h 1839666"/>
                  <a:gd name="connsiteX15" fmla="*/ 497862 w 3115091"/>
                  <a:gd name="connsiteY15" fmla="*/ 477541 h 1839666"/>
                  <a:gd name="connsiteX16" fmla="*/ 514749 w 3115091"/>
                  <a:gd name="connsiteY16" fmla="*/ 548878 h 1839666"/>
                  <a:gd name="connsiteX17" fmla="*/ 572990 w 3115091"/>
                  <a:gd name="connsiteY17" fmla="*/ 583340 h 1839666"/>
                  <a:gd name="connsiteX18" fmla="*/ 671208 w 3115091"/>
                  <a:gd name="connsiteY18" fmla="*/ 640203 h 1839666"/>
                  <a:gd name="connsiteX19" fmla="*/ 1073383 w 3115091"/>
                  <a:gd name="connsiteY19" fmla="*/ 834915 h 1839666"/>
                  <a:gd name="connsiteX20" fmla="*/ 1420419 w 3115091"/>
                  <a:gd name="connsiteY20" fmla="*/ 916591 h 1839666"/>
                  <a:gd name="connsiteX21" fmla="*/ 1766076 w 3115091"/>
                  <a:gd name="connsiteY21" fmla="*/ 954499 h 1839666"/>
                  <a:gd name="connsiteX22" fmla="*/ 1858779 w 3115091"/>
                  <a:gd name="connsiteY22" fmla="*/ 917969 h 1839666"/>
                  <a:gd name="connsiteX23" fmla="*/ 2000764 w 3115091"/>
                  <a:gd name="connsiteY23" fmla="*/ 733940 h 1839666"/>
                  <a:gd name="connsiteX24" fmla="*/ 2130342 w 3115091"/>
                  <a:gd name="connsiteY24" fmla="*/ 504421 h 1839666"/>
                  <a:gd name="connsiteX25" fmla="*/ 2348489 w 3115091"/>
                  <a:gd name="connsiteY25" fmla="*/ 47451 h 1839666"/>
                  <a:gd name="connsiteX26" fmla="*/ 2596273 w 3115091"/>
                  <a:gd name="connsiteY26" fmla="*/ 48829 h 1839666"/>
                  <a:gd name="connsiteX27" fmla="*/ 2816832 w 3115091"/>
                  <a:gd name="connsiteY27" fmla="*/ 191159 h 1839666"/>
                  <a:gd name="connsiteX28" fmla="*/ 2982595 w 3115091"/>
                  <a:gd name="connsiteY28" fmla="*/ 373120 h 1839666"/>
                  <a:gd name="connsiteX29" fmla="*/ 3055655 w 3115091"/>
                  <a:gd name="connsiteY29" fmla="*/ 472716 h 1839666"/>
                  <a:gd name="connsiteX30" fmla="*/ 3114241 w 3115091"/>
                  <a:gd name="connsiteY30" fmla="*/ 568866 h 1839666"/>
                  <a:gd name="connsiteX31" fmla="*/ 3036701 w 3115091"/>
                  <a:gd name="connsiteY31" fmla="*/ 678456 h 1839666"/>
                  <a:gd name="connsiteX32" fmla="*/ 2945376 w 3115091"/>
                  <a:gd name="connsiteY32" fmla="*/ 809068 h 1839666"/>
                  <a:gd name="connsiteX33" fmla="*/ 2736190 w 3115091"/>
                  <a:gd name="connsiteY33" fmla="*/ 1117506 h 1839666"/>
                  <a:gd name="connsiteX34" fmla="*/ 2525625 w 3115091"/>
                  <a:gd name="connsiteY34" fmla="*/ 1490044 h 1839666"/>
                  <a:gd name="connsiteX35" fmla="*/ 2520800 w 3115091"/>
                  <a:gd name="connsiteY35" fmla="*/ 1502795 h 1839666"/>
                  <a:gd name="connsiteX0" fmla="*/ 2520211 w 3114502"/>
                  <a:gd name="connsiteY0" fmla="*/ 1502795 h 1839666"/>
                  <a:gd name="connsiteX1" fmla="*/ 2406141 w 3114502"/>
                  <a:gd name="connsiteY1" fmla="*/ 1713704 h 1839666"/>
                  <a:gd name="connsiteX2" fmla="*/ 2332047 w 3114502"/>
                  <a:gd name="connsiteY2" fmla="*/ 1819504 h 1839666"/>
                  <a:gd name="connsiteX3" fmla="*/ 2214531 w 3114502"/>
                  <a:gd name="connsiteY3" fmla="*/ 1836735 h 1839666"/>
                  <a:gd name="connsiteX4" fmla="*/ 1641422 w 3114502"/>
                  <a:gd name="connsiteY4" fmla="*/ 1836735 h 1839666"/>
                  <a:gd name="connsiteX5" fmla="*/ 494861 w 3114502"/>
                  <a:gd name="connsiteY5" fmla="*/ 1836735 h 1839666"/>
                  <a:gd name="connsiteX6" fmla="*/ 24795 w 3114502"/>
                  <a:gd name="connsiteY6" fmla="*/ 1836735 h 1839666"/>
                  <a:gd name="connsiteX7" fmla="*/ 11010 w 3114502"/>
                  <a:gd name="connsiteY7" fmla="*/ 1822950 h 1839666"/>
                  <a:gd name="connsiteX8" fmla="*/ 11699 w 3114502"/>
                  <a:gd name="connsiteY8" fmla="*/ 689484 h 1839666"/>
                  <a:gd name="connsiteX9" fmla="*/ 6185 w 3114502"/>
                  <a:gd name="connsiteY9" fmla="*/ 225621 h 1839666"/>
                  <a:gd name="connsiteX10" fmla="*/ 109572 w 3114502"/>
                  <a:gd name="connsiteY10" fmla="*/ 212181 h 1839666"/>
                  <a:gd name="connsiteX11" fmla="*/ 186423 w 3114502"/>
                  <a:gd name="connsiteY11" fmla="*/ 200119 h 1839666"/>
                  <a:gd name="connsiteX12" fmla="*/ 334267 w 3114502"/>
                  <a:gd name="connsiteY12" fmla="*/ 279727 h 1839666"/>
                  <a:gd name="connsiteX13" fmla="*/ 384582 w 3114502"/>
                  <a:gd name="connsiteY13" fmla="*/ 340381 h 1839666"/>
                  <a:gd name="connsiteX14" fmla="*/ 497273 w 3114502"/>
                  <a:gd name="connsiteY14" fmla="*/ 477541 h 1839666"/>
                  <a:gd name="connsiteX15" fmla="*/ 514160 w 3114502"/>
                  <a:gd name="connsiteY15" fmla="*/ 548878 h 1839666"/>
                  <a:gd name="connsiteX16" fmla="*/ 572401 w 3114502"/>
                  <a:gd name="connsiteY16" fmla="*/ 583340 h 1839666"/>
                  <a:gd name="connsiteX17" fmla="*/ 670619 w 3114502"/>
                  <a:gd name="connsiteY17" fmla="*/ 640203 h 1839666"/>
                  <a:gd name="connsiteX18" fmla="*/ 1072794 w 3114502"/>
                  <a:gd name="connsiteY18" fmla="*/ 834915 h 1839666"/>
                  <a:gd name="connsiteX19" fmla="*/ 1419830 w 3114502"/>
                  <a:gd name="connsiteY19" fmla="*/ 916591 h 1839666"/>
                  <a:gd name="connsiteX20" fmla="*/ 1765487 w 3114502"/>
                  <a:gd name="connsiteY20" fmla="*/ 954499 h 1839666"/>
                  <a:gd name="connsiteX21" fmla="*/ 1858190 w 3114502"/>
                  <a:gd name="connsiteY21" fmla="*/ 917969 h 1839666"/>
                  <a:gd name="connsiteX22" fmla="*/ 2000175 w 3114502"/>
                  <a:gd name="connsiteY22" fmla="*/ 733940 h 1839666"/>
                  <a:gd name="connsiteX23" fmla="*/ 2129753 w 3114502"/>
                  <a:gd name="connsiteY23" fmla="*/ 504421 h 1839666"/>
                  <a:gd name="connsiteX24" fmla="*/ 2347900 w 3114502"/>
                  <a:gd name="connsiteY24" fmla="*/ 47451 h 1839666"/>
                  <a:gd name="connsiteX25" fmla="*/ 2595684 w 3114502"/>
                  <a:gd name="connsiteY25" fmla="*/ 48829 h 1839666"/>
                  <a:gd name="connsiteX26" fmla="*/ 2816243 w 3114502"/>
                  <a:gd name="connsiteY26" fmla="*/ 191159 h 1839666"/>
                  <a:gd name="connsiteX27" fmla="*/ 2982006 w 3114502"/>
                  <a:gd name="connsiteY27" fmla="*/ 373120 h 1839666"/>
                  <a:gd name="connsiteX28" fmla="*/ 3055066 w 3114502"/>
                  <a:gd name="connsiteY28" fmla="*/ 472716 h 1839666"/>
                  <a:gd name="connsiteX29" fmla="*/ 3113652 w 3114502"/>
                  <a:gd name="connsiteY29" fmla="*/ 568866 h 1839666"/>
                  <a:gd name="connsiteX30" fmla="*/ 3036112 w 3114502"/>
                  <a:gd name="connsiteY30" fmla="*/ 678456 h 1839666"/>
                  <a:gd name="connsiteX31" fmla="*/ 2944787 w 3114502"/>
                  <a:gd name="connsiteY31" fmla="*/ 809068 h 1839666"/>
                  <a:gd name="connsiteX32" fmla="*/ 2735601 w 3114502"/>
                  <a:gd name="connsiteY32" fmla="*/ 1117506 h 1839666"/>
                  <a:gd name="connsiteX33" fmla="*/ 2525036 w 3114502"/>
                  <a:gd name="connsiteY33" fmla="*/ 1490044 h 1839666"/>
                  <a:gd name="connsiteX34" fmla="*/ 2520211 w 3114502"/>
                  <a:gd name="connsiteY34" fmla="*/ 1502795 h 1839666"/>
                  <a:gd name="connsiteX0" fmla="*/ 2520815 w 3115106"/>
                  <a:gd name="connsiteY0" fmla="*/ 1502795 h 1839666"/>
                  <a:gd name="connsiteX1" fmla="*/ 2406745 w 3115106"/>
                  <a:gd name="connsiteY1" fmla="*/ 1713704 h 1839666"/>
                  <a:gd name="connsiteX2" fmla="*/ 2332651 w 3115106"/>
                  <a:gd name="connsiteY2" fmla="*/ 1819504 h 1839666"/>
                  <a:gd name="connsiteX3" fmla="*/ 2215135 w 3115106"/>
                  <a:gd name="connsiteY3" fmla="*/ 1836735 h 1839666"/>
                  <a:gd name="connsiteX4" fmla="*/ 1642026 w 3115106"/>
                  <a:gd name="connsiteY4" fmla="*/ 1836735 h 1839666"/>
                  <a:gd name="connsiteX5" fmla="*/ 495465 w 3115106"/>
                  <a:gd name="connsiteY5" fmla="*/ 1836735 h 1839666"/>
                  <a:gd name="connsiteX6" fmla="*/ 25399 w 3115106"/>
                  <a:gd name="connsiteY6" fmla="*/ 1836735 h 1839666"/>
                  <a:gd name="connsiteX7" fmla="*/ 11614 w 3115106"/>
                  <a:gd name="connsiteY7" fmla="*/ 1822950 h 1839666"/>
                  <a:gd name="connsiteX8" fmla="*/ 6789 w 3115106"/>
                  <a:gd name="connsiteY8" fmla="*/ 225621 h 1839666"/>
                  <a:gd name="connsiteX9" fmla="*/ 110176 w 3115106"/>
                  <a:gd name="connsiteY9" fmla="*/ 212181 h 1839666"/>
                  <a:gd name="connsiteX10" fmla="*/ 187027 w 3115106"/>
                  <a:gd name="connsiteY10" fmla="*/ 200119 h 1839666"/>
                  <a:gd name="connsiteX11" fmla="*/ 334871 w 3115106"/>
                  <a:gd name="connsiteY11" fmla="*/ 279727 h 1839666"/>
                  <a:gd name="connsiteX12" fmla="*/ 385186 w 3115106"/>
                  <a:gd name="connsiteY12" fmla="*/ 340381 h 1839666"/>
                  <a:gd name="connsiteX13" fmla="*/ 497877 w 3115106"/>
                  <a:gd name="connsiteY13" fmla="*/ 477541 h 1839666"/>
                  <a:gd name="connsiteX14" fmla="*/ 514764 w 3115106"/>
                  <a:gd name="connsiteY14" fmla="*/ 548878 h 1839666"/>
                  <a:gd name="connsiteX15" fmla="*/ 573005 w 3115106"/>
                  <a:gd name="connsiteY15" fmla="*/ 583340 h 1839666"/>
                  <a:gd name="connsiteX16" fmla="*/ 671223 w 3115106"/>
                  <a:gd name="connsiteY16" fmla="*/ 640203 h 1839666"/>
                  <a:gd name="connsiteX17" fmla="*/ 1073398 w 3115106"/>
                  <a:gd name="connsiteY17" fmla="*/ 834915 h 1839666"/>
                  <a:gd name="connsiteX18" fmla="*/ 1420434 w 3115106"/>
                  <a:gd name="connsiteY18" fmla="*/ 916591 h 1839666"/>
                  <a:gd name="connsiteX19" fmla="*/ 1766091 w 3115106"/>
                  <a:gd name="connsiteY19" fmla="*/ 954499 h 1839666"/>
                  <a:gd name="connsiteX20" fmla="*/ 1858794 w 3115106"/>
                  <a:gd name="connsiteY20" fmla="*/ 917969 h 1839666"/>
                  <a:gd name="connsiteX21" fmla="*/ 2000779 w 3115106"/>
                  <a:gd name="connsiteY21" fmla="*/ 733940 h 1839666"/>
                  <a:gd name="connsiteX22" fmla="*/ 2130357 w 3115106"/>
                  <a:gd name="connsiteY22" fmla="*/ 504421 h 1839666"/>
                  <a:gd name="connsiteX23" fmla="*/ 2348504 w 3115106"/>
                  <a:gd name="connsiteY23" fmla="*/ 47451 h 1839666"/>
                  <a:gd name="connsiteX24" fmla="*/ 2596288 w 3115106"/>
                  <a:gd name="connsiteY24" fmla="*/ 48829 h 1839666"/>
                  <a:gd name="connsiteX25" fmla="*/ 2816847 w 3115106"/>
                  <a:gd name="connsiteY25" fmla="*/ 191159 h 1839666"/>
                  <a:gd name="connsiteX26" fmla="*/ 2982610 w 3115106"/>
                  <a:gd name="connsiteY26" fmla="*/ 373120 h 1839666"/>
                  <a:gd name="connsiteX27" fmla="*/ 3055670 w 3115106"/>
                  <a:gd name="connsiteY27" fmla="*/ 472716 h 1839666"/>
                  <a:gd name="connsiteX28" fmla="*/ 3114256 w 3115106"/>
                  <a:gd name="connsiteY28" fmla="*/ 568866 h 1839666"/>
                  <a:gd name="connsiteX29" fmla="*/ 3036716 w 3115106"/>
                  <a:gd name="connsiteY29" fmla="*/ 678456 h 1839666"/>
                  <a:gd name="connsiteX30" fmla="*/ 2945391 w 3115106"/>
                  <a:gd name="connsiteY30" fmla="*/ 809068 h 1839666"/>
                  <a:gd name="connsiteX31" fmla="*/ 2736205 w 3115106"/>
                  <a:gd name="connsiteY31" fmla="*/ 1117506 h 1839666"/>
                  <a:gd name="connsiteX32" fmla="*/ 2525640 w 3115106"/>
                  <a:gd name="connsiteY32" fmla="*/ 1490044 h 1839666"/>
                  <a:gd name="connsiteX33" fmla="*/ 2520815 w 3115106"/>
                  <a:gd name="connsiteY33" fmla="*/ 1502795 h 1839666"/>
                  <a:gd name="connsiteX0" fmla="*/ 2541382 w 3135673"/>
                  <a:gd name="connsiteY0" fmla="*/ 1502795 h 1956076"/>
                  <a:gd name="connsiteX1" fmla="*/ 2427312 w 3135673"/>
                  <a:gd name="connsiteY1" fmla="*/ 1713704 h 1956076"/>
                  <a:gd name="connsiteX2" fmla="*/ 2353218 w 3135673"/>
                  <a:gd name="connsiteY2" fmla="*/ 1819504 h 1956076"/>
                  <a:gd name="connsiteX3" fmla="*/ 2235702 w 3135673"/>
                  <a:gd name="connsiteY3" fmla="*/ 1836735 h 1956076"/>
                  <a:gd name="connsiteX4" fmla="*/ 1662593 w 3135673"/>
                  <a:gd name="connsiteY4" fmla="*/ 1836735 h 1956076"/>
                  <a:gd name="connsiteX5" fmla="*/ 516032 w 3135673"/>
                  <a:gd name="connsiteY5" fmla="*/ 1836735 h 1956076"/>
                  <a:gd name="connsiteX6" fmla="*/ 45966 w 3135673"/>
                  <a:gd name="connsiteY6" fmla="*/ 1836735 h 1956076"/>
                  <a:gd name="connsiteX7" fmla="*/ 27356 w 3135673"/>
                  <a:gd name="connsiteY7" fmla="*/ 225621 h 1956076"/>
                  <a:gd name="connsiteX8" fmla="*/ 130743 w 3135673"/>
                  <a:gd name="connsiteY8" fmla="*/ 212181 h 1956076"/>
                  <a:gd name="connsiteX9" fmla="*/ 207594 w 3135673"/>
                  <a:gd name="connsiteY9" fmla="*/ 200119 h 1956076"/>
                  <a:gd name="connsiteX10" fmla="*/ 355438 w 3135673"/>
                  <a:gd name="connsiteY10" fmla="*/ 279727 h 1956076"/>
                  <a:gd name="connsiteX11" fmla="*/ 405753 w 3135673"/>
                  <a:gd name="connsiteY11" fmla="*/ 340381 h 1956076"/>
                  <a:gd name="connsiteX12" fmla="*/ 518444 w 3135673"/>
                  <a:gd name="connsiteY12" fmla="*/ 477541 h 1956076"/>
                  <a:gd name="connsiteX13" fmla="*/ 535331 w 3135673"/>
                  <a:gd name="connsiteY13" fmla="*/ 548878 h 1956076"/>
                  <a:gd name="connsiteX14" fmla="*/ 593572 w 3135673"/>
                  <a:gd name="connsiteY14" fmla="*/ 583340 h 1956076"/>
                  <a:gd name="connsiteX15" fmla="*/ 691790 w 3135673"/>
                  <a:gd name="connsiteY15" fmla="*/ 640203 h 1956076"/>
                  <a:gd name="connsiteX16" fmla="*/ 1093965 w 3135673"/>
                  <a:gd name="connsiteY16" fmla="*/ 834915 h 1956076"/>
                  <a:gd name="connsiteX17" fmla="*/ 1441001 w 3135673"/>
                  <a:gd name="connsiteY17" fmla="*/ 916591 h 1956076"/>
                  <a:gd name="connsiteX18" fmla="*/ 1786658 w 3135673"/>
                  <a:gd name="connsiteY18" fmla="*/ 954499 h 1956076"/>
                  <a:gd name="connsiteX19" fmla="*/ 1879361 w 3135673"/>
                  <a:gd name="connsiteY19" fmla="*/ 917969 h 1956076"/>
                  <a:gd name="connsiteX20" fmla="*/ 2021346 w 3135673"/>
                  <a:gd name="connsiteY20" fmla="*/ 733940 h 1956076"/>
                  <a:gd name="connsiteX21" fmla="*/ 2150924 w 3135673"/>
                  <a:gd name="connsiteY21" fmla="*/ 504421 h 1956076"/>
                  <a:gd name="connsiteX22" fmla="*/ 2369071 w 3135673"/>
                  <a:gd name="connsiteY22" fmla="*/ 47451 h 1956076"/>
                  <a:gd name="connsiteX23" fmla="*/ 2616855 w 3135673"/>
                  <a:gd name="connsiteY23" fmla="*/ 48829 h 1956076"/>
                  <a:gd name="connsiteX24" fmla="*/ 2837414 w 3135673"/>
                  <a:gd name="connsiteY24" fmla="*/ 191159 h 1956076"/>
                  <a:gd name="connsiteX25" fmla="*/ 3003177 w 3135673"/>
                  <a:gd name="connsiteY25" fmla="*/ 373120 h 1956076"/>
                  <a:gd name="connsiteX26" fmla="*/ 3076237 w 3135673"/>
                  <a:gd name="connsiteY26" fmla="*/ 472716 h 1956076"/>
                  <a:gd name="connsiteX27" fmla="*/ 3134823 w 3135673"/>
                  <a:gd name="connsiteY27" fmla="*/ 568866 h 1956076"/>
                  <a:gd name="connsiteX28" fmla="*/ 3057283 w 3135673"/>
                  <a:gd name="connsiteY28" fmla="*/ 678456 h 1956076"/>
                  <a:gd name="connsiteX29" fmla="*/ 2965958 w 3135673"/>
                  <a:gd name="connsiteY29" fmla="*/ 809068 h 1956076"/>
                  <a:gd name="connsiteX30" fmla="*/ 2756772 w 3135673"/>
                  <a:gd name="connsiteY30" fmla="*/ 1117506 h 1956076"/>
                  <a:gd name="connsiteX31" fmla="*/ 2546207 w 3135673"/>
                  <a:gd name="connsiteY31" fmla="*/ 1490044 h 1956076"/>
                  <a:gd name="connsiteX32" fmla="*/ 2541382 w 3135673"/>
                  <a:gd name="connsiteY32" fmla="*/ 1502795 h 1956076"/>
                  <a:gd name="connsiteX0" fmla="*/ 2628397 w 3222688"/>
                  <a:gd name="connsiteY0" fmla="*/ 1502795 h 1839666"/>
                  <a:gd name="connsiteX1" fmla="*/ 2514327 w 3222688"/>
                  <a:gd name="connsiteY1" fmla="*/ 1713704 h 1839666"/>
                  <a:gd name="connsiteX2" fmla="*/ 2440233 w 3222688"/>
                  <a:gd name="connsiteY2" fmla="*/ 1819504 h 1839666"/>
                  <a:gd name="connsiteX3" fmla="*/ 2322717 w 3222688"/>
                  <a:gd name="connsiteY3" fmla="*/ 1836735 h 1839666"/>
                  <a:gd name="connsiteX4" fmla="*/ 1749608 w 3222688"/>
                  <a:gd name="connsiteY4" fmla="*/ 1836735 h 1839666"/>
                  <a:gd name="connsiteX5" fmla="*/ 603047 w 3222688"/>
                  <a:gd name="connsiteY5" fmla="*/ 1836735 h 1839666"/>
                  <a:gd name="connsiteX6" fmla="*/ 132981 w 3222688"/>
                  <a:gd name="connsiteY6" fmla="*/ 1836735 h 1839666"/>
                  <a:gd name="connsiteX7" fmla="*/ 114371 w 3222688"/>
                  <a:gd name="connsiteY7" fmla="*/ 225621 h 1839666"/>
                  <a:gd name="connsiteX8" fmla="*/ 217758 w 3222688"/>
                  <a:gd name="connsiteY8" fmla="*/ 212181 h 1839666"/>
                  <a:gd name="connsiteX9" fmla="*/ 294609 w 3222688"/>
                  <a:gd name="connsiteY9" fmla="*/ 200119 h 1839666"/>
                  <a:gd name="connsiteX10" fmla="*/ 442453 w 3222688"/>
                  <a:gd name="connsiteY10" fmla="*/ 279727 h 1839666"/>
                  <a:gd name="connsiteX11" fmla="*/ 492768 w 3222688"/>
                  <a:gd name="connsiteY11" fmla="*/ 340381 h 1839666"/>
                  <a:gd name="connsiteX12" fmla="*/ 605459 w 3222688"/>
                  <a:gd name="connsiteY12" fmla="*/ 477541 h 1839666"/>
                  <a:gd name="connsiteX13" fmla="*/ 622346 w 3222688"/>
                  <a:gd name="connsiteY13" fmla="*/ 548878 h 1839666"/>
                  <a:gd name="connsiteX14" fmla="*/ 680587 w 3222688"/>
                  <a:gd name="connsiteY14" fmla="*/ 583340 h 1839666"/>
                  <a:gd name="connsiteX15" fmla="*/ 778805 w 3222688"/>
                  <a:gd name="connsiteY15" fmla="*/ 640203 h 1839666"/>
                  <a:gd name="connsiteX16" fmla="*/ 1180980 w 3222688"/>
                  <a:gd name="connsiteY16" fmla="*/ 834915 h 1839666"/>
                  <a:gd name="connsiteX17" fmla="*/ 1528016 w 3222688"/>
                  <a:gd name="connsiteY17" fmla="*/ 916591 h 1839666"/>
                  <a:gd name="connsiteX18" fmla="*/ 1873673 w 3222688"/>
                  <a:gd name="connsiteY18" fmla="*/ 954499 h 1839666"/>
                  <a:gd name="connsiteX19" fmla="*/ 1966376 w 3222688"/>
                  <a:gd name="connsiteY19" fmla="*/ 917969 h 1839666"/>
                  <a:gd name="connsiteX20" fmla="*/ 2108361 w 3222688"/>
                  <a:gd name="connsiteY20" fmla="*/ 733940 h 1839666"/>
                  <a:gd name="connsiteX21" fmla="*/ 2237939 w 3222688"/>
                  <a:gd name="connsiteY21" fmla="*/ 504421 h 1839666"/>
                  <a:gd name="connsiteX22" fmla="*/ 2456086 w 3222688"/>
                  <a:gd name="connsiteY22" fmla="*/ 47451 h 1839666"/>
                  <a:gd name="connsiteX23" fmla="*/ 2703870 w 3222688"/>
                  <a:gd name="connsiteY23" fmla="*/ 48829 h 1839666"/>
                  <a:gd name="connsiteX24" fmla="*/ 2924429 w 3222688"/>
                  <a:gd name="connsiteY24" fmla="*/ 191159 h 1839666"/>
                  <a:gd name="connsiteX25" fmla="*/ 3090192 w 3222688"/>
                  <a:gd name="connsiteY25" fmla="*/ 373120 h 1839666"/>
                  <a:gd name="connsiteX26" fmla="*/ 3163252 w 3222688"/>
                  <a:gd name="connsiteY26" fmla="*/ 472716 h 1839666"/>
                  <a:gd name="connsiteX27" fmla="*/ 3221838 w 3222688"/>
                  <a:gd name="connsiteY27" fmla="*/ 568866 h 1839666"/>
                  <a:gd name="connsiteX28" fmla="*/ 3144298 w 3222688"/>
                  <a:gd name="connsiteY28" fmla="*/ 678456 h 1839666"/>
                  <a:gd name="connsiteX29" fmla="*/ 3052973 w 3222688"/>
                  <a:gd name="connsiteY29" fmla="*/ 809068 h 1839666"/>
                  <a:gd name="connsiteX30" fmla="*/ 2843787 w 3222688"/>
                  <a:gd name="connsiteY30" fmla="*/ 1117506 h 1839666"/>
                  <a:gd name="connsiteX31" fmla="*/ 2633222 w 3222688"/>
                  <a:gd name="connsiteY31" fmla="*/ 1490044 h 1839666"/>
                  <a:gd name="connsiteX32" fmla="*/ 2628397 w 3222688"/>
                  <a:gd name="connsiteY32" fmla="*/ 1502795 h 1839666"/>
                  <a:gd name="connsiteX0" fmla="*/ 2628397 w 3222688"/>
                  <a:gd name="connsiteY0" fmla="*/ 1502795 h 1839666"/>
                  <a:gd name="connsiteX1" fmla="*/ 2514327 w 3222688"/>
                  <a:gd name="connsiteY1" fmla="*/ 1713704 h 1839666"/>
                  <a:gd name="connsiteX2" fmla="*/ 2440233 w 3222688"/>
                  <a:gd name="connsiteY2" fmla="*/ 1819504 h 1839666"/>
                  <a:gd name="connsiteX3" fmla="*/ 2322717 w 3222688"/>
                  <a:gd name="connsiteY3" fmla="*/ 1836735 h 1839666"/>
                  <a:gd name="connsiteX4" fmla="*/ 1749608 w 3222688"/>
                  <a:gd name="connsiteY4" fmla="*/ 1836735 h 1839666"/>
                  <a:gd name="connsiteX5" fmla="*/ 132981 w 3222688"/>
                  <a:gd name="connsiteY5" fmla="*/ 1836735 h 1839666"/>
                  <a:gd name="connsiteX6" fmla="*/ 114371 w 3222688"/>
                  <a:gd name="connsiteY6" fmla="*/ 225621 h 1839666"/>
                  <a:gd name="connsiteX7" fmla="*/ 217758 w 3222688"/>
                  <a:gd name="connsiteY7" fmla="*/ 212181 h 1839666"/>
                  <a:gd name="connsiteX8" fmla="*/ 294609 w 3222688"/>
                  <a:gd name="connsiteY8" fmla="*/ 200119 h 1839666"/>
                  <a:gd name="connsiteX9" fmla="*/ 442453 w 3222688"/>
                  <a:gd name="connsiteY9" fmla="*/ 279727 h 1839666"/>
                  <a:gd name="connsiteX10" fmla="*/ 492768 w 3222688"/>
                  <a:gd name="connsiteY10" fmla="*/ 340381 h 1839666"/>
                  <a:gd name="connsiteX11" fmla="*/ 605459 w 3222688"/>
                  <a:gd name="connsiteY11" fmla="*/ 477541 h 1839666"/>
                  <a:gd name="connsiteX12" fmla="*/ 622346 w 3222688"/>
                  <a:gd name="connsiteY12" fmla="*/ 548878 h 1839666"/>
                  <a:gd name="connsiteX13" fmla="*/ 680587 w 3222688"/>
                  <a:gd name="connsiteY13" fmla="*/ 583340 h 1839666"/>
                  <a:gd name="connsiteX14" fmla="*/ 778805 w 3222688"/>
                  <a:gd name="connsiteY14" fmla="*/ 640203 h 1839666"/>
                  <a:gd name="connsiteX15" fmla="*/ 1180980 w 3222688"/>
                  <a:gd name="connsiteY15" fmla="*/ 834915 h 1839666"/>
                  <a:gd name="connsiteX16" fmla="*/ 1528016 w 3222688"/>
                  <a:gd name="connsiteY16" fmla="*/ 916591 h 1839666"/>
                  <a:gd name="connsiteX17" fmla="*/ 1873673 w 3222688"/>
                  <a:gd name="connsiteY17" fmla="*/ 954499 h 1839666"/>
                  <a:gd name="connsiteX18" fmla="*/ 1966376 w 3222688"/>
                  <a:gd name="connsiteY18" fmla="*/ 917969 h 1839666"/>
                  <a:gd name="connsiteX19" fmla="*/ 2108361 w 3222688"/>
                  <a:gd name="connsiteY19" fmla="*/ 733940 h 1839666"/>
                  <a:gd name="connsiteX20" fmla="*/ 2237939 w 3222688"/>
                  <a:gd name="connsiteY20" fmla="*/ 504421 h 1839666"/>
                  <a:gd name="connsiteX21" fmla="*/ 2456086 w 3222688"/>
                  <a:gd name="connsiteY21" fmla="*/ 47451 h 1839666"/>
                  <a:gd name="connsiteX22" fmla="*/ 2703870 w 3222688"/>
                  <a:gd name="connsiteY22" fmla="*/ 48829 h 1839666"/>
                  <a:gd name="connsiteX23" fmla="*/ 2924429 w 3222688"/>
                  <a:gd name="connsiteY23" fmla="*/ 191159 h 1839666"/>
                  <a:gd name="connsiteX24" fmla="*/ 3090192 w 3222688"/>
                  <a:gd name="connsiteY24" fmla="*/ 373120 h 1839666"/>
                  <a:gd name="connsiteX25" fmla="*/ 3163252 w 3222688"/>
                  <a:gd name="connsiteY25" fmla="*/ 472716 h 1839666"/>
                  <a:gd name="connsiteX26" fmla="*/ 3221838 w 3222688"/>
                  <a:gd name="connsiteY26" fmla="*/ 568866 h 1839666"/>
                  <a:gd name="connsiteX27" fmla="*/ 3144298 w 3222688"/>
                  <a:gd name="connsiteY27" fmla="*/ 678456 h 1839666"/>
                  <a:gd name="connsiteX28" fmla="*/ 3052973 w 3222688"/>
                  <a:gd name="connsiteY28" fmla="*/ 809068 h 1839666"/>
                  <a:gd name="connsiteX29" fmla="*/ 2843787 w 3222688"/>
                  <a:gd name="connsiteY29" fmla="*/ 1117506 h 1839666"/>
                  <a:gd name="connsiteX30" fmla="*/ 2633222 w 3222688"/>
                  <a:gd name="connsiteY30" fmla="*/ 1490044 h 1839666"/>
                  <a:gd name="connsiteX31" fmla="*/ 2628397 w 3222688"/>
                  <a:gd name="connsiteY31" fmla="*/ 1502795 h 1839666"/>
                  <a:gd name="connsiteX0" fmla="*/ 2628397 w 3222688"/>
                  <a:gd name="connsiteY0" fmla="*/ 1502795 h 1839666"/>
                  <a:gd name="connsiteX1" fmla="*/ 2514327 w 3222688"/>
                  <a:gd name="connsiteY1" fmla="*/ 1713704 h 1839666"/>
                  <a:gd name="connsiteX2" fmla="*/ 2440233 w 3222688"/>
                  <a:gd name="connsiteY2" fmla="*/ 1819504 h 1839666"/>
                  <a:gd name="connsiteX3" fmla="*/ 2322717 w 3222688"/>
                  <a:gd name="connsiteY3" fmla="*/ 1836735 h 1839666"/>
                  <a:gd name="connsiteX4" fmla="*/ 132981 w 3222688"/>
                  <a:gd name="connsiteY4" fmla="*/ 1836735 h 1839666"/>
                  <a:gd name="connsiteX5" fmla="*/ 114371 w 3222688"/>
                  <a:gd name="connsiteY5" fmla="*/ 225621 h 1839666"/>
                  <a:gd name="connsiteX6" fmla="*/ 217758 w 3222688"/>
                  <a:gd name="connsiteY6" fmla="*/ 212181 h 1839666"/>
                  <a:gd name="connsiteX7" fmla="*/ 294609 w 3222688"/>
                  <a:gd name="connsiteY7" fmla="*/ 200119 h 1839666"/>
                  <a:gd name="connsiteX8" fmla="*/ 442453 w 3222688"/>
                  <a:gd name="connsiteY8" fmla="*/ 279727 h 1839666"/>
                  <a:gd name="connsiteX9" fmla="*/ 492768 w 3222688"/>
                  <a:gd name="connsiteY9" fmla="*/ 340381 h 1839666"/>
                  <a:gd name="connsiteX10" fmla="*/ 605459 w 3222688"/>
                  <a:gd name="connsiteY10" fmla="*/ 477541 h 1839666"/>
                  <a:gd name="connsiteX11" fmla="*/ 622346 w 3222688"/>
                  <a:gd name="connsiteY11" fmla="*/ 548878 h 1839666"/>
                  <a:gd name="connsiteX12" fmla="*/ 680587 w 3222688"/>
                  <a:gd name="connsiteY12" fmla="*/ 583340 h 1839666"/>
                  <a:gd name="connsiteX13" fmla="*/ 778805 w 3222688"/>
                  <a:gd name="connsiteY13" fmla="*/ 640203 h 1839666"/>
                  <a:gd name="connsiteX14" fmla="*/ 1180980 w 3222688"/>
                  <a:gd name="connsiteY14" fmla="*/ 834915 h 1839666"/>
                  <a:gd name="connsiteX15" fmla="*/ 1528016 w 3222688"/>
                  <a:gd name="connsiteY15" fmla="*/ 916591 h 1839666"/>
                  <a:gd name="connsiteX16" fmla="*/ 1873673 w 3222688"/>
                  <a:gd name="connsiteY16" fmla="*/ 954499 h 1839666"/>
                  <a:gd name="connsiteX17" fmla="*/ 1966376 w 3222688"/>
                  <a:gd name="connsiteY17" fmla="*/ 917969 h 1839666"/>
                  <a:gd name="connsiteX18" fmla="*/ 2108361 w 3222688"/>
                  <a:gd name="connsiteY18" fmla="*/ 733940 h 1839666"/>
                  <a:gd name="connsiteX19" fmla="*/ 2237939 w 3222688"/>
                  <a:gd name="connsiteY19" fmla="*/ 504421 h 1839666"/>
                  <a:gd name="connsiteX20" fmla="*/ 2456086 w 3222688"/>
                  <a:gd name="connsiteY20" fmla="*/ 47451 h 1839666"/>
                  <a:gd name="connsiteX21" fmla="*/ 2703870 w 3222688"/>
                  <a:gd name="connsiteY21" fmla="*/ 48829 h 1839666"/>
                  <a:gd name="connsiteX22" fmla="*/ 2924429 w 3222688"/>
                  <a:gd name="connsiteY22" fmla="*/ 191159 h 1839666"/>
                  <a:gd name="connsiteX23" fmla="*/ 3090192 w 3222688"/>
                  <a:gd name="connsiteY23" fmla="*/ 373120 h 1839666"/>
                  <a:gd name="connsiteX24" fmla="*/ 3163252 w 3222688"/>
                  <a:gd name="connsiteY24" fmla="*/ 472716 h 1839666"/>
                  <a:gd name="connsiteX25" fmla="*/ 3221838 w 3222688"/>
                  <a:gd name="connsiteY25" fmla="*/ 568866 h 1839666"/>
                  <a:gd name="connsiteX26" fmla="*/ 3144298 w 3222688"/>
                  <a:gd name="connsiteY26" fmla="*/ 678456 h 1839666"/>
                  <a:gd name="connsiteX27" fmla="*/ 3052973 w 3222688"/>
                  <a:gd name="connsiteY27" fmla="*/ 809068 h 1839666"/>
                  <a:gd name="connsiteX28" fmla="*/ 2843787 w 3222688"/>
                  <a:gd name="connsiteY28" fmla="*/ 1117506 h 1839666"/>
                  <a:gd name="connsiteX29" fmla="*/ 2633222 w 3222688"/>
                  <a:gd name="connsiteY29" fmla="*/ 1490044 h 1839666"/>
                  <a:gd name="connsiteX30" fmla="*/ 2628397 w 3222688"/>
                  <a:gd name="connsiteY30" fmla="*/ 1502795 h 1839666"/>
                  <a:gd name="connsiteX0" fmla="*/ 2517016 w 3111307"/>
                  <a:gd name="connsiteY0" fmla="*/ 1502795 h 1839666"/>
                  <a:gd name="connsiteX1" fmla="*/ 2402946 w 3111307"/>
                  <a:gd name="connsiteY1" fmla="*/ 1713704 h 1839666"/>
                  <a:gd name="connsiteX2" fmla="*/ 2328852 w 3111307"/>
                  <a:gd name="connsiteY2" fmla="*/ 1819504 h 1839666"/>
                  <a:gd name="connsiteX3" fmla="*/ 2211336 w 3111307"/>
                  <a:gd name="connsiteY3" fmla="*/ 1836735 h 1839666"/>
                  <a:gd name="connsiteX4" fmla="*/ 21600 w 3111307"/>
                  <a:gd name="connsiteY4" fmla="*/ 1836735 h 1839666"/>
                  <a:gd name="connsiteX5" fmla="*/ 2990 w 3111307"/>
                  <a:gd name="connsiteY5" fmla="*/ 225621 h 1839666"/>
                  <a:gd name="connsiteX6" fmla="*/ 106377 w 3111307"/>
                  <a:gd name="connsiteY6" fmla="*/ 212181 h 1839666"/>
                  <a:gd name="connsiteX7" fmla="*/ 183228 w 3111307"/>
                  <a:gd name="connsiteY7" fmla="*/ 200119 h 1839666"/>
                  <a:gd name="connsiteX8" fmla="*/ 331072 w 3111307"/>
                  <a:gd name="connsiteY8" fmla="*/ 279727 h 1839666"/>
                  <a:gd name="connsiteX9" fmla="*/ 381387 w 3111307"/>
                  <a:gd name="connsiteY9" fmla="*/ 340381 h 1839666"/>
                  <a:gd name="connsiteX10" fmla="*/ 494078 w 3111307"/>
                  <a:gd name="connsiteY10" fmla="*/ 477541 h 1839666"/>
                  <a:gd name="connsiteX11" fmla="*/ 510965 w 3111307"/>
                  <a:gd name="connsiteY11" fmla="*/ 548878 h 1839666"/>
                  <a:gd name="connsiteX12" fmla="*/ 569206 w 3111307"/>
                  <a:gd name="connsiteY12" fmla="*/ 583340 h 1839666"/>
                  <a:gd name="connsiteX13" fmla="*/ 667424 w 3111307"/>
                  <a:gd name="connsiteY13" fmla="*/ 640203 h 1839666"/>
                  <a:gd name="connsiteX14" fmla="*/ 1069599 w 3111307"/>
                  <a:gd name="connsiteY14" fmla="*/ 834915 h 1839666"/>
                  <a:gd name="connsiteX15" fmla="*/ 1416635 w 3111307"/>
                  <a:gd name="connsiteY15" fmla="*/ 916591 h 1839666"/>
                  <a:gd name="connsiteX16" fmla="*/ 1762292 w 3111307"/>
                  <a:gd name="connsiteY16" fmla="*/ 954499 h 1839666"/>
                  <a:gd name="connsiteX17" fmla="*/ 1854995 w 3111307"/>
                  <a:gd name="connsiteY17" fmla="*/ 917969 h 1839666"/>
                  <a:gd name="connsiteX18" fmla="*/ 1996980 w 3111307"/>
                  <a:gd name="connsiteY18" fmla="*/ 733940 h 1839666"/>
                  <a:gd name="connsiteX19" fmla="*/ 2126558 w 3111307"/>
                  <a:gd name="connsiteY19" fmla="*/ 504421 h 1839666"/>
                  <a:gd name="connsiteX20" fmla="*/ 2344705 w 3111307"/>
                  <a:gd name="connsiteY20" fmla="*/ 47451 h 1839666"/>
                  <a:gd name="connsiteX21" fmla="*/ 2592489 w 3111307"/>
                  <a:gd name="connsiteY21" fmla="*/ 48829 h 1839666"/>
                  <a:gd name="connsiteX22" fmla="*/ 2813048 w 3111307"/>
                  <a:gd name="connsiteY22" fmla="*/ 191159 h 1839666"/>
                  <a:gd name="connsiteX23" fmla="*/ 2978811 w 3111307"/>
                  <a:gd name="connsiteY23" fmla="*/ 373120 h 1839666"/>
                  <a:gd name="connsiteX24" fmla="*/ 3051871 w 3111307"/>
                  <a:gd name="connsiteY24" fmla="*/ 472716 h 1839666"/>
                  <a:gd name="connsiteX25" fmla="*/ 3110457 w 3111307"/>
                  <a:gd name="connsiteY25" fmla="*/ 568866 h 1839666"/>
                  <a:gd name="connsiteX26" fmla="*/ 3032917 w 3111307"/>
                  <a:gd name="connsiteY26" fmla="*/ 678456 h 1839666"/>
                  <a:gd name="connsiteX27" fmla="*/ 2941592 w 3111307"/>
                  <a:gd name="connsiteY27" fmla="*/ 809068 h 1839666"/>
                  <a:gd name="connsiteX28" fmla="*/ 2732406 w 3111307"/>
                  <a:gd name="connsiteY28" fmla="*/ 1117506 h 1839666"/>
                  <a:gd name="connsiteX29" fmla="*/ 2521841 w 3111307"/>
                  <a:gd name="connsiteY29" fmla="*/ 1490044 h 1839666"/>
                  <a:gd name="connsiteX30" fmla="*/ 2517016 w 3111307"/>
                  <a:gd name="connsiteY30" fmla="*/ 1502795 h 1839666"/>
                  <a:gd name="connsiteX0" fmla="*/ 2518960 w 3113251"/>
                  <a:gd name="connsiteY0" fmla="*/ 1502795 h 1839666"/>
                  <a:gd name="connsiteX1" fmla="*/ 2404890 w 3113251"/>
                  <a:gd name="connsiteY1" fmla="*/ 1713704 h 1839666"/>
                  <a:gd name="connsiteX2" fmla="*/ 2330796 w 3113251"/>
                  <a:gd name="connsiteY2" fmla="*/ 1819504 h 1839666"/>
                  <a:gd name="connsiteX3" fmla="*/ 2213280 w 3113251"/>
                  <a:gd name="connsiteY3" fmla="*/ 1836735 h 1839666"/>
                  <a:gd name="connsiteX4" fmla="*/ 23544 w 3113251"/>
                  <a:gd name="connsiteY4" fmla="*/ 1836735 h 1839666"/>
                  <a:gd name="connsiteX5" fmla="*/ 4934 w 3113251"/>
                  <a:gd name="connsiteY5" fmla="*/ 225621 h 1839666"/>
                  <a:gd name="connsiteX6" fmla="*/ 108321 w 3113251"/>
                  <a:gd name="connsiteY6" fmla="*/ 212181 h 1839666"/>
                  <a:gd name="connsiteX7" fmla="*/ 185172 w 3113251"/>
                  <a:gd name="connsiteY7" fmla="*/ 200119 h 1839666"/>
                  <a:gd name="connsiteX8" fmla="*/ 333016 w 3113251"/>
                  <a:gd name="connsiteY8" fmla="*/ 279727 h 1839666"/>
                  <a:gd name="connsiteX9" fmla="*/ 383331 w 3113251"/>
                  <a:gd name="connsiteY9" fmla="*/ 340381 h 1839666"/>
                  <a:gd name="connsiteX10" fmla="*/ 496022 w 3113251"/>
                  <a:gd name="connsiteY10" fmla="*/ 477541 h 1839666"/>
                  <a:gd name="connsiteX11" fmla="*/ 512909 w 3113251"/>
                  <a:gd name="connsiteY11" fmla="*/ 548878 h 1839666"/>
                  <a:gd name="connsiteX12" fmla="*/ 571150 w 3113251"/>
                  <a:gd name="connsiteY12" fmla="*/ 583340 h 1839666"/>
                  <a:gd name="connsiteX13" fmla="*/ 669368 w 3113251"/>
                  <a:gd name="connsiteY13" fmla="*/ 640203 h 1839666"/>
                  <a:gd name="connsiteX14" fmla="*/ 1071543 w 3113251"/>
                  <a:gd name="connsiteY14" fmla="*/ 834915 h 1839666"/>
                  <a:gd name="connsiteX15" fmla="*/ 1418579 w 3113251"/>
                  <a:gd name="connsiteY15" fmla="*/ 916591 h 1839666"/>
                  <a:gd name="connsiteX16" fmla="*/ 1764236 w 3113251"/>
                  <a:gd name="connsiteY16" fmla="*/ 954499 h 1839666"/>
                  <a:gd name="connsiteX17" fmla="*/ 1856939 w 3113251"/>
                  <a:gd name="connsiteY17" fmla="*/ 917969 h 1839666"/>
                  <a:gd name="connsiteX18" fmla="*/ 1998924 w 3113251"/>
                  <a:gd name="connsiteY18" fmla="*/ 733940 h 1839666"/>
                  <a:gd name="connsiteX19" fmla="*/ 2128502 w 3113251"/>
                  <a:gd name="connsiteY19" fmla="*/ 504421 h 1839666"/>
                  <a:gd name="connsiteX20" fmla="*/ 2346649 w 3113251"/>
                  <a:gd name="connsiteY20" fmla="*/ 47451 h 1839666"/>
                  <a:gd name="connsiteX21" fmla="*/ 2594433 w 3113251"/>
                  <a:gd name="connsiteY21" fmla="*/ 48829 h 1839666"/>
                  <a:gd name="connsiteX22" fmla="*/ 2814992 w 3113251"/>
                  <a:gd name="connsiteY22" fmla="*/ 191159 h 1839666"/>
                  <a:gd name="connsiteX23" fmla="*/ 2980755 w 3113251"/>
                  <a:gd name="connsiteY23" fmla="*/ 373120 h 1839666"/>
                  <a:gd name="connsiteX24" fmla="*/ 3053815 w 3113251"/>
                  <a:gd name="connsiteY24" fmla="*/ 472716 h 1839666"/>
                  <a:gd name="connsiteX25" fmla="*/ 3112401 w 3113251"/>
                  <a:gd name="connsiteY25" fmla="*/ 568866 h 1839666"/>
                  <a:gd name="connsiteX26" fmla="*/ 3034861 w 3113251"/>
                  <a:gd name="connsiteY26" fmla="*/ 678456 h 1839666"/>
                  <a:gd name="connsiteX27" fmla="*/ 2943536 w 3113251"/>
                  <a:gd name="connsiteY27" fmla="*/ 809068 h 1839666"/>
                  <a:gd name="connsiteX28" fmla="*/ 2734350 w 3113251"/>
                  <a:gd name="connsiteY28" fmla="*/ 1117506 h 1839666"/>
                  <a:gd name="connsiteX29" fmla="*/ 2523785 w 3113251"/>
                  <a:gd name="connsiteY29" fmla="*/ 1490044 h 1839666"/>
                  <a:gd name="connsiteX30" fmla="*/ 2518960 w 3113251"/>
                  <a:gd name="connsiteY30" fmla="*/ 1502795 h 1839666"/>
                  <a:gd name="connsiteX0" fmla="*/ 2516088 w 3110379"/>
                  <a:gd name="connsiteY0" fmla="*/ 1502795 h 1844494"/>
                  <a:gd name="connsiteX1" fmla="*/ 2402018 w 3110379"/>
                  <a:gd name="connsiteY1" fmla="*/ 1713704 h 1844494"/>
                  <a:gd name="connsiteX2" fmla="*/ 2327924 w 3110379"/>
                  <a:gd name="connsiteY2" fmla="*/ 1819504 h 1844494"/>
                  <a:gd name="connsiteX3" fmla="*/ 2210408 w 3110379"/>
                  <a:gd name="connsiteY3" fmla="*/ 1836735 h 1844494"/>
                  <a:gd name="connsiteX4" fmla="*/ 63945 w 3110379"/>
                  <a:gd name="connsiteY4" fmla="*/ 1750188 h 1844494"/>
                  <a:gd name="connsiteX5" fmla="*/ 2062 w 3110379"/>
                  <a:gd name="connsiteY5" fmla="*/ 225621 h 1844494"/>
                  <a:gd name="connsiteX6" fmla="*/ 105449 w 3110379"/>
                  <a:gd name="connsiteY6" fmla="*/ 212181 h 1844494"/>
                  <a:gd name="connsiteX7" fmla="*/ 182300 w 3110379"/>
                  <a:gd name="connsiteY7" fmla="*/ 200119 h 1844494"/>
                  <a:gd name="connsiteX8" fmla="*/ 330144 w 3110379"/>
                  <a:gd name="connsiteY8" fmla="*/ 279727 h 1844494"/>
                  <a:gd name="connsiteX9" fmla="*/ 380459 w 3110379"/>
                  <a:gd name="connsiteY9" fmla="*/ 340381 h 1844494"/>
                  <a:gd name="connsiteX10" fmla="*/ 493150 w 3110379"/>
                  <a:gd name="connsiteY10" fmla="*/ 477541 h 1844494"/>
                  <a:gd name="connsiteX11" fmla="*/ 510037 w 3110379"/>
                  <a:gd name="connsiteY11" fmla="*/ 548878 h 1844494"/>
                  <a:gd name="connsiteX12" fmla="*/ 568278 w 3110379"/>
                  <a:gd name="connsiteY12" fmla="*/ 583340 h 1844494"/>
                  <a:gd name="connsiteX13" fmla="*/ 666496 w 3110379"/>
                  <a:gd name="connsiteY13" fmla="*/ 640203 h 1844494"/>
                  <a:gd name="connsiteX14" fmla="*/ 1068671 w 3110379"/>
                  <a:gd name="connsiteY14" fmla="*/ 834915 h 1844494"/>
                  <a:gd name="connsiteX15" fmla="*/ 1415707 w 3110379"/>
                  <a:gd name="connsiteY15" fmla="*/ 916591 h 1844494"/>
                  <a:gd name="connsiteX16" fmla="*/ 1761364 w 3110379"/>
                  <a:gd name="connsiteY16" fmla="*/ 954499 h 1844494"/>
                  <a:gd name="connsiteX17" fmla="*/ 1854067 w 3110379"/>
                  <a:gd name="connsiteY17" fmla="*/ 917969 h 1844494"/>
                  <a:gd name="connsiteX18" fmla="*/ 1996052 w 3110379"/>
                  <a:gd name="connsiteY18" fmla="*/ 733940 h 1844494"/>
                  <a:gd name="connsiteX19" fmla="*/ 2125630 w 3110379"/>
                  <a:gd name="connsiteY19" fmla="*/ 504421 h 1844494"/>
                  <a:gd name="connsiteX20" fmla="*/ 2343777 w 3110379"/>
                  <a:gd name="connsiteY20" fmla="*/ 47451 h 1844494"/>
                  <a:gd name="connsiteX21" fmla="*/ 2591561 w 3110379"/>
                  <a:gd name="connsiteY21" fmla="*/ 48829 h 1844494"/>
                  <a:gd name="connsiteX22" fmla="*/ 2812120 w 3110379"/>
                  <a:gd name="connsiteY22" fmla="*/ 191159 h 1844494"/>
                  <a:gd name="connsiteX23" fmla="*/ 2977883 w 3110379"/>
                  <a:gd name="connsiteY23" fmla="*/ 373120 h 1844494"/>
                  <a:gd name="connsiteX24" fmla="*/ 3050943 w 3110379"/>
                  <a:gd name="connsiteY24" fmla="*/ 472716 h 1844494"/>
                  <a:gd name="connsiteX25" fmla="*/ 3109529 w 3110379"/>
                  <a:gd name="connsiteY25" fmla="*/ 568866 h 1844494"/>
                  <a:gd name="connsiteX26" fmla="*/ 3031989 w 3110379"/>
                  <a:gd name="connsiteY26" fmla="*/ 678456 h 1844494"/>
                  <a:gd name="connsiteX27" fmla="*/ 2940664 w 3110379"/>
                  <a:gd name="connsiteY27" fmla="*/ 809068 h 1844494"/>
                  <a:gd name="connsiteX28" fmla="*/ 2731478 w 3110379"/>
                  <a:gd name="connsiteY28" fmla="*/ 1117506 h 1844494"/>
                  <a:gd name="connsiteX29" fmla="*/ 2520913 w 3110379"/>
                  <a:gd name="connsiteY29" fmla="*/ 1490044 h 1844494"/>
                  <a:gd name="connsiteX30" fmla="*/ 2516088 w 3110379"/>
                  <a:gd name="connsiteY30" fmla="*/ 1502795 h 1844494"/>
                  <a:gd name="connsiteX0" fmla="*/ 2515903 w 3110194"/>
                  <a:gd name="connsiteY0" fmla="*/ 1502795 h 1838547"/>
                  <a:gd name="connsiteX1" fmla="*/ 2401833 w 3110194"/>
                  <a:gd name="connsiteY1" fmla="*/ 1713704 h 1838547"/>
                  <a:gd name="connsiteX2" fmla="*/ 2327739 w 3110194"/>
                  <a:gd name="connsiteY2" fmla="*/ 1819504 h 1838547"/>
                  <a:gd name="connsiteX3" fmla="*/ 2210223 w 3110194"/>
                  <a:gd name="connsiteY3" fmla="*/ 1836735 h 1838547"/>
                  <a:gd name="connsiteX4" fmla="*/ 70972 w 3110194"/>
                  <a:gd name="connsiteY4" fmla="*/ 1836735 h 1838547"/>
                  <a:gd name="connsiteX5" fmla="*/ 1877 w 3110194"/>
                  <a:gd name="connsiteY5" fmla="*/ 225621 h 1838547"/>
                  <a:gd name="connsiteX6" fmla="*/ 105264 w 3110194"/>
                  <a:gd name="connsiteY6" fmla="*/ 212181 h 1838547"/>
                  <a:gd name="connsiteX7" fmla="*/ 182115 w 3110194"/>
                  <a:gd name="connsiteY7" fmla="*/ 200119 h 1838547"/>
                  <a:gd name="connsiteX8" fmla="*/ 329959 w 3110194"/>
                  <a:gd name="connsiteY8" fmla="*/ 279727 h 1838547"/>
                  <a:gd name="connsiteX9" fmla="*/ 380274 w 3110194"/>
                  <a:gd name="connsiteY9" fmla="*/ 340381 h 1838547"/>
                  <a:gd name="connsiteX10" fmla="*/ 492965 w 3110194"/>
                  <a:gd name="connsiteY10" fmla="*/ 477541 h 1838547"/>
                  <a:gd name="connsiteX11" fmla="*/ 509852 w 3110194"/>
                  <a:gd name="connsiteY11" fmla="*/ 548878 h 1838547"/>
                  <a:gd name="connsiteX12" fmla="*/ 568093 w 3110194"/>
                  <a:gd name="connsiteY12" fmla="*/ 583340 h 1838547"/>
                  <a:gd name="connsiteX13" fmla="*/ 666311 w 3110194"/>
                  <a:gd name="connsiteY13" fmla="*/ 640203 h 1838547"/>
                  <a:gd name="connsiteX14" fmla="*/ 1068486 w 3110194"/>
                  <a:gd name="connsiteY14" fmla="*/ 834915 h 1838547"/>
                  <a:gd name="connsiteX15" fmla="*/ 1415522 w 3110194"/>
                  <a:gd name="connsiteY15" fmla="*/ 916591 h 1838547"/>
                  <a:gd name="connsiteX16" fmla="*/ 1761179 w 3110194"/>
                  <a:gd name="connsiteY16" fmla="*/ 954499 h 1838547"/>
                  <a:gd name="connsiteX17" fmla="*/ 1853882 w 3110194"/>
                  <a:gd name="connsiteY17" fmla="*/ 917969 h 1838547"/>
                  <a:gd name="connsiteX18" fmla="*/ 1995867 w 3110194"/>
                  <a:gd name="connsiteY18" fmla="*/ 733940 h 1838547"/>
                  <a:gd name="connsiteX19" fmla="*/ 2125445 w 3110194"/>
                  <a:gd name="connsiteY19" fmla="*/ 504421 h 1838547"/>
                  <a:gd name="connsiteX20" fmla="*/ 2343592 w 3110194"/>
                  <a:gd name="connsiteY20" fmla="*/ 47451 h 1838547"/>
                  <a:gd name="connsiteX21" fmla="*/ 2591376 w 3110194"/>
                  <a:gd name="connsiteY21" fmla="*/ 48829 h 1838547"/>
                  <a:gd name="connsiteX22" fmla="*/ 2811935 w 3110194"/>
                  <a:gd name="connsiteY22" fmla="*/ 191159 h 1838547"/>
                  <a:gd name="connsiteX23" fmla="*/ 2977698 w 3110194"/>
                  <a:gd name="connsiteY23" fmla="*/ 373120 h 1838547"/>
                  <a:gd name="connsiteX24" fmla="*/ 3050758 w 3110194"/>
                  <a:gd name="connsiteY24" fmla="*/ 472716 h 1838547"/>
                  <a:gd name="connsiteX25" fmla="*/ 3109344 w 3110194"/>
                  <a:gd name="connsiteY25" fmla="*/ 568866 h 1838547"/>
                  <a:gd name="connsiteX26" fmla="*/ 3031804 w 3110194"/>
                  <a:gd name="connsiteY26" fmla="*/ 678456 h 1838547"/>
                  <a:gd name="connsiteX27" fmla="*/ 2940479 w 3110194"/>
                  <a:gd name="connsiteY27" fmla="*/ 809068 h 1838547"/>
                  <a:gd name="connsiteX28" fmla="*/ 2731293 w 3110194"/>
                  <a:gd name="connsiteY28" fmla="*/ 1117506 h 1838547"/>
                  <a:gd name="connsiteX29" fmla="*/ 2520728 w 3110194"/>
                  <a:gd name="connsiteY29" fmla="*/ 1490044 h 1838547"/>
                  <a:gd name="connsiteX30" fmla="*/ 2515903 w 3110194"/>
                  <a:gd name="connsiteY30" fmla="*/ 1502795 h 1838547"/>
                  <a:gd name="connsiteX0" fmla="*/ 2515903 w 3110194"/>
                  <a:gd name="connsiteY0" fmla="*/ 1502795 h 1838547"/>
                  <a:gd name="connsiteX1" fmla="*/ 2401833 w 3110194"/>
                  <a:gd name="connsiteY1" fmla="*/ 1713704 h 1838547"/>
                  <a:gd name="connsiteX2" fmla="*/ 2327739 w 3110194"/>
                  <a:gd name="connsiteY2" fmla="*/ 1819504 h 1838547"/>
                  <a:gd name="connsiteX3" fmla="*/ 2210223 w 3110194"/>
                  <a:gd name="connsiteY3" fmla="*/ 1836735 h 1838547"/>
                  <a:gd name="connsiteX4" fmla="*/ 70972 w 3110194"/>
                  <a:gd name="connsiteY4" fmla="*/ 1836735 h 1838547"/>
                  <a:gd name="connsiteX5" fmla="*/ 1877 w 3110194"/>
                  <a:gd name="connsiteY5" fmla="*/ 225621 h 1838547"/>
                  <a:gd name="connsiteX6" fmla="*/ 105264 w 3110194"/>
                  <a:gd name="connsiteY6" fmla="*/ 212181 h 1838547"/>
                  <a:gd name="connsiteX7" fmla="*/ 182115 w 3110194"/>
                  <a:gd name="connsiteY7" fmla="*/ 200119 h 1838547"/>
                  <a:gd name="connsiteX8" fmla="*/ 329959 w 3110194"/>
                  <a:gd name="connsiteY8" fmla="*/ 279727 h 1838547"/>
                  <a:gd name="connsiteX9" fmla="*/ 380274 w 3110194"/>
                  <a:gd name="connsiteY9" fmla="*/ 340381 h 1838547"/>
                  <a:gd name="connsiteX10" fmla="*/ 492965 w 3110194"/>
                  <a:gd name="connsiteY10" fmla="*/ 477541 h 1838547"/>
                  <a:gd name="connsiteX11" fmla="*/ 509852 w 3110194"/>
                  <a:gd name="connsiteY11" fmla="*/ 548878 h 1838547"/>
                  <a:gd name="connsiteX12" fmla="*/ 568093 w 3110194"/>
                  <a:gd name="connsiteY12" fmla="*/ 583340 h 1838547"/>
                  <a:gd name="connsiteX13" fmla="*/ 666311 w 3110194"/>
                  <a:gd name="connsiteY13" fmla="*/ 640203 h 1838547"/>
                  <a:gd name="connsiteX14" fmla="*/ 1068486 w 3110194"/>
                  <a:gd name="connsiteY14" fmla="*/ 834915 h 1838547"/>
                  <a:gd name="connsiteX15" fmla="*/ 1415522 w 3110194"/>
                  <a:gd name="connsiteY15" fmla="*/ 916591 h 1838547"/>
                  <a:gd name="connsiteX16" fmla="*/ 1761179 w 3110194"/>
                  <a:gd name="connsiteY16" fmla="*/ 954499 h 1838547"/>
                  <a:gd name="connsiteX17" fmla="*/ 1853882 w 3110194"/>
                  <a:gd name="connsiteY17" fmla="*/ 917969 h 1838547"/>
                  <a:gd name="connsiteX18" fmla="*/ 1995867 w 3110194"/>
                  <a:gd name="connsiteY18" fmla="*/ 733940 h 1838547"/>
                  <a:gd name="connsiteX19" fmla="*/ 2125445 w 3110194"/>
                  <a:gd name="connsiteY19" fmla="*/ 504421 h 1838547"/>
                  <a:gd name="connsiteX20" fmla="*/ 2343592 w 3110194"/>
                  <a:gd name="connsiteY20" fmla="*/ 47451 h 1838547"/>
                  <a:gd name="connsiteX21" fmla="*/ 2591376 w 3110194"/>
                  <a:gd name="connsiteY21" fmla="*/ 48829 h 1838547"/>
                  <a:gd name="connsiteX22" fmla="*/ 2811935 w 3110194"/>
                  <a:gd name="connsiteY22" fmla="*/ 191159 h 1838547"/>
                  <a:gd name="connsiteX23" fmla="*/ 2977698 w 3110194"/>
                  <a:gd name="connsiteY23" fmla="*/ 373120 h 1838547"/>
                  <a:gd name="connsiteX24" fmla="*/ 3050758 w 3110194"/>
                  <a:gd name="connsiteY24" fmla="*/ 472716 h 1838547"/>
                  <a:gd name="connsiteX25" fmla="*/ 3109344 w 3110194"/>
                  <a:gd name="connsiteY25" fmla="*/ 568866 h 1838547"/>
                  <a:gd name="connsiteX26" fmla="*/ 3031804 w 3110194"/>
                  <a:gd name="connsiteY26" fmla="*/ 678456 h 1838547"/>
                  <a:gd name="connsiteX27" fmla="*/ 2940479 w 3110194"/>
                  <a:gd name="connsiteY27" fmla="*/ 809068 h 1838547"/>
                  <a:gd name="connsiteX28" fmla="*/ 2731293 w 3110194"/>
                  <a:gd name="connsiteY28" fmla="*/ 1117506 h 1838547"/>
                  <a:gd name="connsiteX29" fmla="*/ 2520728 w 3110194"/>
                  <a:gd name="connsiteY29" fmla="*/ 1490044 h 1838547"/>
                  <a:gd name="connsiteX30" fmla="*/ 2515903 w 3110194"/>
                  <a:gd name="connsiteY30" fmla="*/ 1502795 h 1838547"/>
                  <a:gd name="connsiteX0" fmla="*/ 2596247 w 3190538"/>
                  <a:gd name="connsiteY0" fmla="*/ 1502795 h 1838547"/>
                  <a:gd name="connsiteX1" fmla="*/ 2482177 w 3190538"/>
                  <a:gd name="connsiteY1" fmla="*/ 1713704 h 1838547"/>
                  <a:gd name="connsiteX2" fmla="*/ 2408083 w 3190538"/>
                  <a:gd name="connsiteY2" fmla="*/ 1819504 h 1838547"/>
                  <a:gd name="connsiteX3" fmla="*/ 2290567 w 3190538"/>
                  <a:gd name="connsiteY3" fmla="*/ 1836735 h 1838547"/>
                  <a:gd name="connsiteX4" fmla="*/ 151316 w 3190538"/>
                  <a:gd name="connsiteY4" fmla="*/ 1836735 h 1838547"/>
                  <a:gd name="connsiteX5" fmla="*/ 185608 w 3190538"/>
                  <a:gd name="connsiteY5" fmla="*/ 212181 h 1838547"/>
                  <a:gd name="connsiteX6" fmla="*/ 262459 w 3190538"/>
                  <a:gd name="connsiteY6" fmla="*/ 200119 h 1838547"/>
                  <a:gd name="connsiteX7" fmla="*/ 410303 w 3190538"/>
                  <a:gd name="connsiteY7" fmla="*/ 279727 h 1838547"/>
                  <a:gd name="connsiteX8" fmla="*/ 460618 w 3190538"/>
                  <a:gd name="connsiteY8" fmla="*/ 340381 h 1838547"/>
                  <a:gd name="connsiteX9" fmla="*/ 573309 w 3190538"/>
                  <a:gd name="connsiteY9" fmla="*/ 477541 h 1838547"/>
                  <a:gd name="connsiteX10" fmla="*/ 590196 w 3190538"/>
                  <a:gd name="connsiteY10" fmla="*/ 548878 h 1838547"/>
                  <a:gd name="connsiteX11" fmla="*/ 648437 w 3190538"/>
                  <a:gd name="connsiteY11" fmla="*/ 583340 h 1838547"/>
                  <a:gd name="connsiteX12" fmla="*/ 746655 w 3190538"/>
                  <a:gd name="connsiteY12" fmla="*/ 640203 h 1838547"/>
                  <a:gd name="connsiteX13" fmla="*/ 1148830 w 3190538"/>
                  <a:gd name="connsiteY13" fmla="*/ 834915 h 1838547"/>
                  <a:gd name="connsiteX14" fmla="*/ 1495866 w 3190538"/>
                  <a:gd name="connsiteY14" fmla="*/ 916591 h 1838547"/>
                  <a:gd name="connsiteX15" fmla="*/ 1841523 w 3190538"/>
                  <a:gd name="connsiteY15" fmla="*/ 954499 h 1838547"/>
                  <a:gd name="connsiteX16" fmla="*/ 1934226 w 3190538"/>
                  <a:gd name="connsiteY16" fmla="*/ 917969 h 1838547"/>
                  <a:gd name="connsiteX17" fmla="*/ 2076211 w 3190538"/>
                  <a:gd name="connsiteY17" fmla="*/ 733940 h 1838547"/>
                  <a:gd name="connsiteX18" fmla="*/ 2205789 w 3190538"/>
                  <a:gd name="connsiteY18" fmla="*/ 504421 h 1838547"/>
                  <a:gd name="connsiteX19" fmla="*/ 2423936 w 3190538"/>
                  <a:gd name="connsiteY19" fmla="*/ 47451 h 1838547"/>
                  <a:gd name="connsiteX20" fmla="*/ 2671720 w 3190538"/>
                  <a:gd name="connsiteY20" fmla="*/ 48829 h 1838547"/>
                  <a:gd name="connsiteX21" fmla="*/ 2892279 w 3190538"/>
                  <a:gd name="connsiteY21" fmla="*/ 191159 h 1838547"/>
                  <a:gd name="connsiteX22" fmla="*/ 3058042 w 3190538"/>
                  <a:gd name="connsiteY22" fmla="*/ 373120 h 1838547"/>
                  <a:gd name="connsiteX23" fmla="*/ 3131102 w 3190538"/>
                  <a:gd name="connsiteY23" fmla="*/ 472716 h 1838547"/>
                  <a:gd name="connsiteX24" fmla="*/ 3189688 w 3190538"/>
                  <a:gd name="connsiteY24" fmla="*/ 568866 h 1838547"/>
                  <a:gd name="connsiteX25" fmla="*/ 3112148 w 3190538"/>
                  <a:gd name="connsiteY25" fmla="*/ 678456 h 1838547"/>
                  <a:gd name="connsiteX26" fmla="*/ 3020823 w 3190538"/>
                  <a:gd name="connsiteY26" fmla="*/ 809068 h 1838547"/>
                  <a:gd name="connsiteX27" fmla="*/ 2811637 w 3190538"/>
                  <a:gd name="connsiteY27" fmla="*/ 1117506 h 1838547"/>
                  <a:gd name="connsiteX28" fmla="*/ 2601072 w 3190538"/>
                  <a:gd name="connsiteY28" fmla="*/ 1490044 h 1838547"/>
                  <a:gd name="connsiteX29" fmla="*/ 2596247 w 3190538"/>
                  <a:gd name="connsiteY29" fmla="*/ 1502795 h 1838547"/>
                  <a:gd name="connsiteX0" fmla="*/ 2607524 w 3201815"/>
                  <a:gd name="connsiteY0" fmla="*/ 1502795 h 1838547"/>
                  <a:gd name="connsiteX1" fmla="*/ 2493454 w 3201815"/>
                  <a:gd name="connsiteY1" fmla="*/ 1713704 h 1838547"/>
                  <a:gd name="connsiteX2" fmla="*/ 2419360 w 3201815"/>
                  <a:gd name="connsiteY2" fmla="*/ 1819504 h 1838547"/>
                  <a:gd name="connsiteX3" fmla="*/ 2301844 w 3201815"/>
                  <a:gd name="connsiteY3" fmla="*/ 1836735 h 1838547"/>
                  <a:gd name="connsiteX4" fmla="*/ 162593 w 3201815"/>
                  <a:gd name="connsiteY4" fmla="*/ 1836735 h 1838547"/>
                  <a:gd name="connsiteX5" fmla="*/ 153612 w 3201815"/>
                  <a:gd name="connsiteY5" fmla="*/ 212181 h 1838547"/>
                  <a:gd name="connsiteX6" fmla="*/ 273736 w 3201815"/>
                  <a:gd name="connsiteY6" fmla="*/ 200119 h 1838547"/>
                  <a:gd name="connsiteX7" fmla="*/ 421580 w 3201815"/>
                  <a:gd name="connsiteY7" fmla="*/ 279727 h 1838547"/>
                  <a:gd name="connsiteX8" fmla="*/ 471895 w 3201815"/>
                  <a:gd name="connsiteY8" fmla="*/ 340381 h 1838547"/>
                  <a:gd name="connsiteX9" fmla="*/ 584586 w 3201815"/>
                  <a:gd name="connsiteY9" fmla="*/ 477541 h 1838547"/>
                  <a:gd name="connsiteX10" fmla="*/ 601473 w 3201815"/>
                  <a:gd name="connsiteY10" fmla="*/ 548878 h 1838547"/>
                  <a:gd name="connsiteX11" fmla="*/ 659714 w 3201815"/>
                  <a:gd name="connsiteY11" fmla="*/ 583340 h 1838547"/>
                  <a:gd name="connsiteX12" fmla="*/ 757932 w 3201815"/>
                  <a:gd name="connsiteY12" fmla="*/ 640203 h 1838547"/>
                  <a:gd name="connsiteX13" fmla="*/ 1160107 w 3201815"/>
                  <a:gd name="connsiteY13" fmla="*/ 834915 h 1838547"/>
                  <a:gd name="connsiteX14" fmla="*/ 1507143 w 3201815"/>
                  <a:gd name="connsiteY14" fmla="*/ 916591 h 1838547"/>
                  <a:gd name="connsiteX15" fmla="*/ 1852800 w 3201815"/>
                  <a:gd name="connsiteY15" fmla="*/ 954499 h 1838547"/>
                  <a:gd name="connsiteX16" fmla="*/ 1945503 w 3201815"/>
                  <a:gd name="connsiteY16" fmla="*/ 917969 h 1838547"/>
                  <a:gd name="connsiteX17" fmla="*/ 2087488 w 3201815"/>
                  <a:gd name="connsiteY17" fmla="*/ 733940 h 1838547"/>
                  <a:gd name="connsiteX18" fmla="*/ 2217066 w 3201815"/>
                  <a:gd name="connsiteY18" fmla="*/ 504421 h 1838547"/>
                  <a:gd name="connsiteX19" fmla="*/ 2435213 w 3201815"/>
                  <a:gd name="connsiteY19" fmla="*/ 47451 h 1838547"/>
                  <a:gd name="connsiteX20" fmla="*/ 2682997 w 3201815"/>
                  <a:gd name="connsiteY20" fmla="*/ 48829 h 1838547"/>
                  <a:gd name="connsiteX21" fmla="*/ 2903556 w 3201815"/>
                  <a:gd name="connsiteY21" fmla="*/ 191159 h 1838547"/>
                  <a:gd name="connsiteX22" fmla="*/ 3069319 w 3201815"/>
                  <a:gd name="connsiteY22" fmla="*/ 373120 h 1838547"/>
                  <a:gd name="connsiteX23" fmla="*/ 3142379 w 3201815"/>
                  <a:gd name="connsiteY23" fmla="*/ 472716 h 1838547"/>
                  <a:gd name="connsiteX24" fmla="*/ 3200965 w 3201815"/>
                  <a:gd name="connsiteY24" fmla="*/ 568866 h 1838547"/>
                  <a:gd name="connsiteX25" fmla="*/ 3123425 w 3201815"/>
                  <a:gd name="connsiteY25" fmla="*/ 678456 h 1838547"/>
                  <a:gd name="connsiteX26" fmla="*/ 3032100 w 3201815"/>
                  <a:gd name="connsiteY26" fmla="*/ 809068 h 1838547"/>
                  <a:gd name="connsiteX27" fmla="*/ 2822914 w 3201815"/>
                  <a:gd name="connsiteY27" fmla="*/ 1117506 h 1838547"/>
                  <a:gd name="connsiteX28" fmla="*/ 2612349 w 3201815"/>
                  <a:gd name="connsiteY28" fmla="*/ 1490044 h 1838547"/>
                  <a:gd name="connsiteX29" fmla="*/ 2607524 w 3201815"/>
                  <a:gd name="connsiteY29" fmla="*/ 1502795 h 1838547"/>
                  <a:gd name="connsiteX0" fmla="*/ 2604156 w 3198447"/>
                  <a:gd name="connsiteY0" fmla="*/ 1502795 h 1838547"/>
                  <a:gd name="connsiteX1" fmla="*/ 2490086 w 3198447"/>
                  <a:gd name="connsiteY1" fmla="*/ 1713704 h 1838547"/>
                  <a:gd name="connsiteX2" fmla="*/ 2415992 w 3198447"/>
                  <a:gd name="connsiteY2" fmla="*/ 1819504 h 1838547"/>
                  <a:gd name="connsiteX3" fmla="*/ 2298476 w 3198447"/>
                  <a:gd name="connsiteY3" fmla="*/ 1836735 h 1838547"/>
                  <a:gd name="connsiteX4" fmla="*/ 159225 w 3198447"/>
                  <a:gd name="connsiteY4" fmla="*/ 1836735 h 1838547"/>
                  <a:gd name="connsiteX5" fmla="*/ 150244 w 3198447"/>
                  <a:gd name="connsiteY5" fmla="*/ 212181 h 1838547"/>
                  <a:gd name="connsiteX6" fmla="*/ 270368 w 3198447"/>
                  <a:gd name="connsiteY6" fmla="*/ 200119 h 1838547"/>
                  <a:gd name="connsiteX7" fmla="*/ 418212 w 3198447"/>
                  <a:gd name="connsiteY7" fmla="*/ 279727 h 1838547"/>
                  <a:gd name="connsiteX8" fmla="*/ 468527 w 3198447"/>
                  <a:gd name="connsiteY8" fmla="*/ 340381 h 1838547"/>
                  <a:gd name="connsiteX9" fmla="*/ 581218 w 3198447"/>
                  <a:gd name="connsiteY9" fmla="*/ 477541 h 1838547"/>
                  <a:gd name="connsiteX10" fmla="*/ 598105 w 3198447"/>
                  <a:gd name="connsiteY10" fmla="*/ 548878 h 1838547"/>
                  <a:gd name="connsiteX11" fmla="*/ 656346 w 3198447"/>
                  <a:gd name="connsiteY11" fmla="*/ 583340 h 1838547"/>
                  <a:gd name="connsiteX12" fmla="*/ 754564 w 3198447"/>
                  <a:gd name="connsiteY12" fmla="*/ 640203 h 1838547"/>
                  <a:gd name="connsiteX13" fmla="*/ 1156739 w 3198447"/>
                  <a:gd name="connsiteY13" fmla="*/ 834915 h 1838547"/>
                  <a:gd name="connsiteX14" fmla="*/ 1503775 w 3198447"/>
                  <a:gd name="connsiteY14" fmla="*/ 916591 h 1838547"/>
                  <a:gd name="connsiteX15" fmla="*/ 1849432 w 3198447"/>
                  <a:gd name="connsiteY15" fmla="*/ 954499 h 1838547"/>
                  <a:gd name="connsiteX16" fmla="*/ 1942135 w 3198447"/>
                  <a:gd name="connsiteY16" fmla="*/ 917969 h 1838547"/>
                  <a:gd name="connsiteX17" fmla="*/ 2084120 w 3198447"/>
                  <a:gd name="connsiteY17" fmla="*/ 733940 h 1838547"/>
                  <a:gd name="connsiteX18" fmla="*/ 2213698 w 3198447"/>
                  <a:gd name="connsiteY18" fmla="*/ 504421 h 1838547"/>
                  <a:gd name="connsiteX19" fmla="*/ 2431845 w 3198447"/>
                  <a:gd name="connsiteY19" fmla="*/ 47451 h 1838547"/>
                  <a:gd name="connsiteX20" fmla="*/ 2679629 w 3198447"/>
                  <a:gd name="connsiteY20" fmla="*/ 48829 h 1838547"/>
                  <a:gd name="connsiteX21" fmla="*/ 2900188 w 3198447"/>
                  <a:gd name="connsiteY21" fmla="*/ 191159 h 1838547"/>
                  <a:gd name="connsiteX22" fmla="*/ 3065951 w 3198447"/>
                  <a:gd name="connsiteY22" fmla="*/ 373120 h 1838547"/>
                  <a:gd name="connsiteX23" fmla="*/ 3139011 w 3198447"/>
                  <a:gd name="connsiteY23" fmla="*/ 472716 h 1838547"/>
                  <a:gd name="connsiteX24" fmla="*/ 3197597 w 3198447"/>
                  <a:gd name="connsiteY24" fmla="*/ 568866 h 1838547"/>
                  <a:gd name="connsiteX25" fmla="*/ 3120057 w 3198447"/>
                  <a:gd name="connsiteY25" fmla="*/ 678456 h 1838547"/>
                  <a:gd name="connsiteX26" fmla="*/ 3028732 w 3198447"/>
                  <a:gd name="connsiteY26" fmla="*/ 809068 h 1838547"/>
                  <a:gd name="connsiteX27" fmla="*/ 2819546 w 3198447"/>
                  <a:gd name="connsiteY27" fmla="*/ 1117506 h 1838547"/>
                  <a:gd name="connsiteX28" fmla="*/ 2608981 w 3198447"/>
                  <a:gd name="connsiteY28" fmla="*/ 1490044 h 1838547"/>
                  <a:gd name="connsiteX29" fmla="*/ 2604156 w 3198447"/>
                  <a:gd name="connsiteY29" fmla="*/ 1502795 h 1838547"/>
                  <a:gd name="connsiteX0" fmla="*/ 2456040 w 3050331"/>
                  <a:gd name="connsiteY0" fmla="*/ 1502795 h 1838547"/>
                  <a:gd name="connsiteX1" fmla="*/ 2341970 w 3050331"/>
                  <a:gd name="connsiteY1" fmla="*/ 1713704 h 1838547"/>
                  <a:gd name="connsiteX2" fmla="*/ 2267876 w 3050331"/>
                  <a:gd name="connsiteY2" fmla="*/ 1819504 h 1838547"/>
                  <a:gd name="connsiteX3" fmla="*/ 2150360 w 3050331"/>
                  <a:gd name="connsiteY3" fmla="*/ 1836735 h 1838547"/>
                  <a:gd name="connsiteX4" fmla="*/ 11109 w 3050331"/>
                  <a:gd name="connsiteY4" fmla="*/ 1836735 h 1838547"/>
                  <a:gd name="connsiteX5" fmla="*/ 2128 w 3050331"/>
                  <a:gd name="connsiteY5" fmla="*/ 212181 h 1838547"/>
                  <a:gd name="connsiteX6" fmla="*/ 122252 w 3050331"/>
                  <a:gd name="connsiteY6" fmla="*/ 200119 h 1838547"/>
                  <a:gd name="connsiteX7" fmla="*/ 270096 w 3050331"/>
                  <a:gd name="connsiteY7" fmla="*/ 279727 h 1838547"/>
                  <a:gd name="connsiteX8" fmla="*/ 320411 w 3050331"/>
                  <a:gd name="connsiteY8" fmla="*/ 340381 h 1838547"/>
                  <a:gd name="connsiteX9" fmla="*/ 433102 w 3050331"/>
                  <a:gd name="connsiteY9" fmla="*/ 477541 h 1838547"/>
                  <a:gd name="connsiteX10" fmla="*/ 449989 w 3050331"/>
                  <a:gd name="connsiteY10" fmla="*/ 548878 h 1838547"/>
                  <a:gd name="connsiteX11" fmla="*/ 508230 w 3050331"/>
                  <a:gd name="connsiteY11" fmla="*/ 583340 h 1838547"/>
                  <a:gd name="connsiteX12" fmla="*/ 606448 w 3050331"/>
                  <a:gd name="connsiteY12" fmla="*/ 640203 h 1838547"/>
                  <a:gd name="connsiteX13" fmla="*/ 1008623 w 3050331"/>
                  <a:gd name="connsiteY13" fmla="*/ 834915 h 1838547"/>
                  <a:gd name="connsiteX14" fmla="*/ 1355659 w 3050331"/>
                  <a:gd name="connsiteY14" fmla="*/ 916591 h 1838547"/>
                  <a:gd name="connsiteX15" fmla="*/ 1701316 w 3050331"/>
                  <a:gd name="connsiteY15" fmla="*/ 954499 h 1838547"/>
                  <a:gd name="connsiteX16" fmla="*/ 1794019 w 3050331"/>
                  <a:gd name="connsiteY16" fmla="*/ 917969 h 1838547"/>
                  <a:gd name="connsiteX17" fmla="*/ 1936004 w 3050331"/>
                  <a:gd name="connsiteY17" fmla="*/ 733940 h 1838547"/>
                  <a:gd name="connsiteX18" fmla="*/ 2065582 w 3050331"/>
                  <a:gd name="connsiteY18" fmla="*/ 504421 h 1838547"/>
                  <a:gd name="connsiteX19" fmla="*/ 2283729 w 3050331"/>
                  <a:gd name="connsiteY19" fmla="*/ 47451 h 1838547"/>
                  <a:gd name="connsiteX20" fmla="*/ 2531513 w 3050331"/>
                  <a:gd name="connsiteY20" fmla="*/ 48829 h 1838547"/>
                  <a:gd name="connsiteX21" fmla="*/ 2752072 w 3050331"/>
                  <a:gd name="connsiteY21" fmla="*/ 191159 h 1838547"/>
                  <a:gd name="connsiteX22" fmla="*/ 2917835 w 3050331"/>
                  <a:gd name="connsiteY22" fmla="*/ 373120 h 1838547"/>
                  <a:gd name="connsiteX23" fmla="*/ 2990895 w 3050331"/>
                  <a:gd name="connsiteY23" fmla="*/ 472716 h 1838547"/>
                  <a:gd name="connsiteX24" fmla="*/ 3049481 w 3050331"/>
                  <a:gd name="connsiteY24" fmla="*/ 568866 h 1838547"/>
                  <a:gd name="connsiteX25" fmla="*/ 2971941 w 3050331"/>
                  <a:gd name="connsiteY25" fmla="*/ 678456 h 1838547"/>
                  <a:gd name="connsiteX26" fmla="*/ 2880616 w 3050331"/>
                  <a:gd name="connsiteY26" fmla="*/ 809068 h 1838547"/>
                  <a:gd name="connsiteX27" fmla="*/ 2671430 w 3050331"/>
                  <a:gd name="connsiteY27" fmla="*/ 1117506 h 1838547"/>
                  <a:gd name="connsiteX28" fmla="*/ 2460865 w 3050331"/>
                  <a:gd name="connsiteY28" fmla="*/ 1490044 h 1838547"/>
                  <a:gd name="connsiteX29" fmla="*/ 2456040 w 3050331"/>
                  <a:gd name="connsiteY29" fmla="*/ 1502795 h 1838547"/>
                  <a:gd name="connsiteX0" fmla="*/ 2454065 w 3048356"/>
                  <a:gd name="connsiteY0" fmla="*/ 1502795 h 1838547"/>
                  <a:gd name="connsiteX1" fmla="*/ 2339995 w 3048356"/>
                  <a:gd name="connsiteY1" fmla="*/ 1713704 h 1838547"/>
                  <a:gd name="connsiteX2" fmla="*/ 2265901 w 3048356"/>
                  <a:gd name="connsiteY2" fmla="*/ 1819504 h 1838547"/>
                  <a:gd name="connsiteX3" fmla="*/ 2148385 w 3048356"/>
                  <a:gd name="connsiteY3" fmla="*/ 1836735 h 1838547"/>
                  <a:gd name="connsiteX4" fmla="*/ 9134 w 3048356"/>
                  <a:gd name="connsiteY4" fmla="*/ 1836735 h 1838547"/>
                  <a:gd name="connsiteX5" fmla="*/ 153 w 3048356"/>
                  <a:gd name="connsiteY5" fmla="*/ 212181 h 1838547"/>
                  <a:gd name="connsiteX6" fmla="*/ 120277 w 3048356"/>
                  <a:gd name="connsiteY6" fmla="*/ 200119 h 1838547"/>
                  <a:gd name="connsiteX7" fmla="*/ 268121 w 3048356"/>
                  <a:gd name="connsiteY7" fmla="*/ 279727 h 1838547"/>
                  <a:gd name="connsiteX8" fmla="*/ 318436 w 3048356"/>
                  <a:gd name="connsiteY8" fmla="*/ 340381 h 1838547"/>
                  <a:gd name="connsiteX9" fmla="*/ 431127 w 3048356"/>
                  <a:gd name="connsiteY9" fmla="*/ 477541 h 1838547"/>
                  <a:gd name="connsiteX10" fmla="*/ 448014 w 3048356"/>
                  <a:gd name="connsiteY10" fmla="*/ 548878 h 1838547"/>
                  <a:gd name="connsiteX11" fmla="*/ 506255 w 3048356"/>
                  <a:gd name="connsiteY11" fmla="*/ 583340 h 1838547"/>
                  <a:gd name="connsiteX12" fmla="*/ 604473 w 3048356"/>
                  <a:gd name="connsiteY12" fmla="*/ 640203 h 1838547"/>
                  <a:gd name="connsiteX13" fmla="*/ 1006648 w 3048356"/>
                  <a:gd name="connsiteY13" fmla="*/ 834915 h 1838547"/>
                  <a:gd name="connsiteX14" fmla="*/ 1353684 w 3048356"/>
                  <a:gd name="connsiteY14" fmla="*/ 916591 h 1838547"/>
                  <a:gd name="connsiteX15" fmla="*/ 1699341 w 3048356"/>
                  <a:gd name="connsiteY15" fmla="*/ 954499 h 1838547"/>
                  <a:gd name="connsiteX16" fmla="*/ 1792044 w 3048356"/>
                  <a:gd name="connsiteY16" fmla="*/ 917969 h 1838547"/>
                  <a:gd name="connsiteX17" fmla="*/ 1934029 w 3048356"/>
                  <a:gd name="connsiteY17" fmla="*/ 733940 h 1838547"/>
                  <a:gd name="connsiteX18" fmla="*/ 2063607 w 3048356"/>
                  <a:gd name="connsiteY18" fmla="*/ 504421 h 1838547"/>
                  <a:gd name="connsiteX19" fmla="*/ 2281754 w 3048356"/>
                  <a:gd name="connsiteY19" fmla="*/ 47451 h 1838547"/>
                  <a:gd name="connsiteX20" fmla="*/ 2529538 w 3048356"/>
                  <a:gd name="connsiteY20" fmla="*/ 48829 h 1838547"/>
                  <a:gd name="connsiteX21" fmla="*/ 2750097 w 3048356"/>
                  <a:gd name="connsiteY21" fmla="*/ 191159 h 1838547"/>
                  <a:gd name="connsiteX22" fmla="*/ 2915860 w 3048356"/>
                  <a:gd name="connsiteY22" fmla="*/ 373120 h 1838547"/>
                  <a:gd name="connsiteX23" fmla="*/ 2988920 w 3048356"/>
                  <a:gd name="connsiteY23" fmla="*/ 472716 h 1838547"/>
                  <a:gd name="connsiteX24" fmla="*/ 3047506 w 3048356"/>
                  <a:gd name="connsiteY24" fmla="*/ 568866 h 1838547"/>
                  <a:gd name="connsiteX25" fmla="*/ 2969966 w 3048356"/>
                  <a:gd name="connsiteY25" fmla="*/ 678456 h 1838547"/>
                  <a:gd name="connsiteX26" fmla="*/ 2878641 w 3048356"/>
                  <a:gd name="connsiteY26" fmla="*/ 809068 h 1838547"/>
                  <a:gd name="connsiteX27" fmla="*/ 2669455 w 3048356"/>
                  <a:gd name="connsiteY27" fmla="*/ 1117506 h 1838547"/>
                  <a:gd name="connsiteX28" fmla="*/ 2458890 w 3048356"/>
                  <a:gd name="connsiteY28" fmla="*/ 1490044 h 1838547"/>
                  <a:gd name="connsiteX29" fmla="*/ 2454065 w 3048356"/>
                  <a:gd name="connsiteY29" fmla="*/ 1502795 h 1838547"/>
                  <a:gd name="connsiteX0" fmla="*/ 2460865 w 3055156"/>
                  <a:gd name="connsiteY0" fmla="*/ 1502795 h 1838547"/>
                  <a:gd name="connsiteX1" fmla="*/ 2346795 w 3055156"/>
                  <a:gd name="connsiteY1" fmla="*/ 1713704 h 1838547"/>
                  <a:gd name="connsiteX2" fmla="*/ 2272701 w 3055156"/>
                  <a:gd name="connsiteY2" fmla="*/ 1819504 h 1838547"/>
                  <a:gd name="connsiteX3" fmla="*/ 2155185 w 3055156"/>
                  <a:gd name="connsiteY3" fmla="*/ 1836735 h 1838547"/>
                  <a:gd name="connsiteX4" fmla="*/ 15934 w 3055156"/>
                  <a:gd name="connsiteY4" fmla="*/ 1836735 h 1838547"/>
                  <a:gd name="connsiteX5" fmla="*/ 6953 w 3055156"/>
                  <a:gd name="connsiteY5" fmla="*/ 212181 h 1838547"/>
                  <a:gd name="connsiteX6" fmla="*/ 127077 w 3055156"/>
                  <a:gd name="connsiteY6" fmla="*/ 200119 h 1838547"/>
                  <a:gd name="connsiteX7" fmla="*/ 274921 w 3055156"/>
                  <a:gd name="connsiteY7" fmla="*/ 279727 h 1838547"/>
                  <a:gd name="connsiteX8" fmla="*/ 325236 w 3055156"/>
                  <a:gd name="connsiteY8" fmla="*/ 340381 h 1838547"/>
                  <a:gd name="connsiteX9" fmla="*/ 437927 w 3055156"/>
                  <a:gd name="connsiteY9" fmla="*/ 477541 h 1838547"/>
                  <a:gd name="connsiteX10" fmla="*/ 454814 w 3055156"/>
                  <a:gd name="connsiteY10" fmla="*/ 548878 h 1838547"/>
                  <a:gd name="connsiteX11" fmla="*/ 513055 w 3055156"/>
                  <a:gd name="connsiteY11" fmla="*/ 583340 h 1838547"/>
                  <a:gd name="connsiteX12" fmla="*/ 611273 w 3055156"/>
                  <a:gd name="connsiteY12" fmla="*/ 640203 h 1838547"/>
                  <a:gd name="connsiteX13" fmla="*/ 1013448 w 3055156"/>
                  <a:gd name="connsiteY13" fmla="*/ 834915 h 1838547"/>
                  <a:gd name="connsiteX14" fmla="*/ 1360484 w 3055156"/>
                  <a:gd name="connsiteY14" fmla="*/ 916591 h 1838547"/>
                  <a:gd name="connsiteX15" fmla="*/ 1706141 w 3055156"/>
                  <a:gd name="connsiteY15" fmla="*/ 954499 h 1838547"/>
                  <a:gd name="connsiteX16" fmla="*/ 1798844 w 3055156"/>
                  <a:gd name="connsiteY16" fmla="*/ 917969 h 1838547"/>
                  <a:gd name="connsiteX17" fmla="*/ 1940829 w 3055156"/>
                  <a:gd name="connsiteY17" fmla="*/ 733940 h 1838547"/>
                  <a:gd name="connsiteX18" fmla="*/ 2070407 w 3055156"/>
                  <a:gd name="connsiteY18" fmla="*/ 504421 h 1838547"/>
                  <a:gd name="connsiteX19" fmla="*/ 2288554 w 3055156"/>
                  <a:gd name="connsiteY19" fmla="*/ 47451 h 1838547"/>
                  <a:gd name="connsiteX20" fmla="*/ 2536338 w 3055156"/>
                  <a:gd name="connsiteY20" fmla="*/ 48829 h 1838547"/>
                  <a:gd name="connsiteX21" fmla="*/ 2756897 w 3055156"/>
                  <a:gd name="connsiteY21" fmla="*/ 191159 h 1838547"/>
                  <a:gd name="connsiteX22" fmla="*/ 2922660 w 3055156"/>
                  <a:gd name="connsiteY22" fmla="*/ 373120 h 1838547"/>
                  <a:gd name="connsiteX23" fmla="*/ 2995720 w 3055156"/>
                  <a:gd name="connsiteY23" fmla="*/ 472716 h 1838547"/>
                  <a:gd name="connsiteX24" fmla="*/ 3054306 w 3055156"/>
                  <a:gd name="connsiteY24" fmla="*/ 568866 h 1838547"/>
                  <a:gd name="connsiteX25" fmla="*/ 2976766 w 3055156"/>
                  <a:gd name="connsiteY25" fmla="*/ 678456 h 1838547"/>
                  <a:gd name="connsiteX26" fmla="*/ 2885441 w 3055156"/>
                  <a:gd name="connsiteY26" fmla="*/ 809068 h 1838547"/>
                  <a:gd name="connsiteX27" fmla="*/ 2676255 w 3055156"/>
                  <a:gd name="connsiteY27" fmla="*/ 1117506 h 1838547"/>
                  <a:gd name="connsiteX28" fmla="*/ 2465690 w 3055156"/>
                  <a:gd name="connsiteY28" fmla="*/ 1490044 h 1838547"/>
                  <a:gd name="connsiteX29" fmla="*/ 2460865 w 3055156"/>
                  <a:gd name="connsiteY29" fmla="*/ 1502795 h 1838547"/>
                  <a:gd name="connsiteX0" fmla="*/ 2455004 w 3049295"/>
                  <a:gd name="connsiteY0" fmla="*/ 1502795 h 1838547"/>
                  <a:gd name="connsiteX1" fmla="*/ 2340934 w 3049295"/>
                  <a:gd name="connsiteY1" fmla="*/ 1713704 h 1838547"/>
                  <a:gd name="connsiteX2" fmla="*/ 2266840 w 3049295"/>
                  <a:gd name="connsiteY2" fmla="*/ 1819504 h 1838547"/>
                  <a:gd name="connsiteX3" fmla="*/ 2149324 w 3049295"/>
                  <a:gd name="connsiteY3" fmla="*/ 1836735 h 1838547"/>
                  <a:gd name="connsiteX4" fmla="*/ 10073 w 3049295"/>
                  <a:gd name="connsiteY4" fmla="*/ 1836735 h 1838547"/>
                  <a:gd name="connsiteX5" fmla="*/ 1092 w 3049295"/>
                  <a:gd name="connsiteY5" fmla="*/ 212181 h 1838547"/>
                  <a:gd name="connsiteX6" fmla="*/ 121216 w 3049295"/>
                  <a:gd name="connsiteY6" fmla="*/ 200119 h 1838547"/>
                  <a:gd name="connsiteX7" fmla="*/ 269060 w 3049295"/>
                  <a:gd name="connsiteY7" fmla="*/ 279727 h 1838547"/>
                  <a:gd name="connsiteX8" fmla="*/ 319375 w 3049295"/>
                  <a:gd name="connsiteY8" fmla="*/ 340381 h 1838547"/>
                  <a:gd name="connsiteX9" fmla="*/ 432066 w 3049295"/>
                  <a:gd name="connsiteY9" fmla="*/ 477541 h 1838547"/>
                  <a:gd name="connsiteX10" fmla="*/ 448953 w 3049295"/>
                  <a:gd name="connsiteY10" fmla="*/ 548878 h 1838547"/>
                  <a:gd name="connsiteX11" fmla="*/ 507194 w 3049295"/>
                  <a:gd name="connsiteY11" fmla="*/ 583340 h 1838547"/>
                  <a:gd name="connsiteX12" fmla="*/ 605412 w 3049295"/>
                  <a:gd name="connsiteY12" fmla="*/ 640203 h 1838547"/>
                  <a:gd name="connsiteX13" fmla="*/ 1007587 w 3049295"/>
                  <a:gd name="connsiteY13" fmla="*/ 834915 h 1838547"/>
                  <a:gd name="connsiteX14" fmla="*/ 1354623 w 3049295"/>
                  <a:gd name="connsiteY14" fmla="*/ 916591 h 1838547"/>
                  <a:gd name="connsiteX15" fmla="*/ 1700280 w 3049295"/>
                  <a:gd name="connsiteY15" fmla="*/ 954499 h 1838547"/>
                  <a:gd name="connsiteX16" fmla="*/ 1792983 w 3049295"/>
                  <a:gd name="connsiteY16" fmla="*/ 917969 h 1838547"/>
                  <a:gd name="connsiteX17" fmla="*/ 1934968 w 3049295"/>
                  <a:gd name="connsiteY17" fmla="*/ 733940 h 1838547"/>
                  <a:gd name="connsiteX18" fmla="*/ 2064546 w 3049295"/>
                  <a:gd name="connsiteY18" fmla="*/ 504421 h 1838547"/>
                  <a:gd name="connsiteX19" fmla="*/ 2282693 w 3049295"/>
                  <a:gd name="connsiteY19" fmla="*/ 47451 h 1838547"/>
                  <a:gd name="connsiteX20" fmla="*/ 2530477 w 3049295"/>
                  <a:gd name="connsiteY20" fmla="*/ 48829 h 1838547"/>
                  <a:gd name="connsiteX21" fmla="*/ 2751036 w 3049295"/>
                  <a:gd name="connsiteY21" fmla="*/ 191159 h 1838547"/>
                  <a:gd name="connsiteX22" fmla="*/ 2916799 w 3049295"/>
                  <a:gd name="connsiteY22" fmla="*/ 373120 h 1838547"/>
                  <a:gd name="connsiteX23" fmla="*/ 2989859 w 3049295"/>
                  <a:gd name="connsiteY23" fmla="*/ 472716 h 1838547"/>
                  <a:gd name="connsiteX24" fmla="*/ 3048445 w 3049295"/>
                  <a:gd name="connsiteY24" fmla="*/ 568866 h 1838547"/>
                  <a:gd name="connsiteX25" fmla="*/ 2970905 w 3049295"/>
                  <a:gd name="connsiteY25" fmla="*/ 678456 h 1838547"/>
                  <a:gd name="connsiteX26" fmla="*/ 2879580 w 3049295"/>
                  <a:gd name="connsiteY26" fmla="*/ 809068 h 1838547"/>
                  <a:gd name="connsiteX27" fmla="*/ 2670394 w 3049295"/>
                  <a:gd name="connsiteY27" fmla="*/ 1117506 h 1838547"/>
                  <a:gd name="connsiteX28" fmla="*/ 2459829 w 3049295"/>
                  <a:gd name="connsiteY28" fmla="*/ 1490044 h 1838547"/>
                  <a:gd name="connsiteX29" fmla="*/ 2455004 w 3049295"/>
                  <a:gd name="connsiteY29" fmla="*/ 1502795 h 1838547"/>
                  <a:gd name="connsiteX0" fmla="*/ 2449188 w 3043479"/>
                  <a:gd name="connsiteY0" fmla="*/ 1502795 h 1838547"/>
                  <a:gd name="connsiteX1" fmla="*/ 2335118 w 3043479"/>
                  <a:gd name="connsiteY1" fmla="*/ 1713704 h 1838547"/>
                  <a:gd name="connsiteX2" fmla="*/ 2261024 w 3043479"/>
                  <a:gd name="connsiteY2" fmla="*/ 1819504 h 1838547"/>
                  <a:gd name="connsiteX3" fmla="*/ 2143508 w 3043479"/>
                  <a:gd name="connsiteY3" fmla="*/ 1836735 h 1838547"/>
                  <a:gd name="connsiteX4" fmla="*/ 4257 w 3043479"/>
                  <a:gd name="connsiteY4" fmla="*/ 1836735 h 1838547"/>
                  <a:gd name="connsiteX5" fmla="*/ 2488 w 3043479"/>
                  <a:gd name="connsiteY5" fmla="*/ 255454 h 1838547"/>
                  <a:gd name="connsiteX6" fmla="*/ 115400 w 3043479"/>
                  <a:gd name="connsiteY6" fmla="*/ 200119 h 1838547"/>
                  <a:gd name="connsiteX7" fmla="*/ 263244 w 3043479"/>
                  <a:gd name="connsiteY7" fmla="*/ 279727 h 1838547"/>
                  <a:gd name="connsiteX8" fmla="*/ 313559 w 3043479"/>
                  <a:gd name="connsiteY8" fmla="*/ 340381 h 1838547"/>
                  <a:gd name="connsiteX9" fmla="*/ 426250 w 3043479"/>
                  <a:gd name="connsiteY9" fmla="*/ 477541 h 1838547"/>
                  <a:gd name="connsiteX10" fmla="*/ 443137 w 3043479"/>
                  <a:gd name="connsiteY10" fmla="*/ 548878 h 1838547"/>
                  <a:gd name="connsiteX11" fmla="*/ 501378 w 3043479"/>
                  <a:gd name="connsiteY11" fmla="*/ 583340 h 1838547"/>
                  <a:gd name="connsiteX12" fmla="*/ 599596 w 3043479"/>
                  <a:gd name="connsiteY12" fmla="*/ 640203 h 1838547"/>
                  <a:gd name="connsiteX13" fmla="*/ 1001771 w 3043479"/>
                  <a:gd name="connsiteY13" fmla="*/ 834915 h 1838547"/>
                  <a:gd name="connsiteX14" fmla="*/ 1348807 w 3043479"/>
                  <a:gd name="connsiteY14" fmla="*/ 916591 h 1838547"/>
                  <a:gd name="connsiteX15" fmla="*/ 1694464 w 3043479"/>
                  <a:gd name="connsiteY15" fmla="*/ 954499 h 1838547"/>
                  <a:gd name="connsiteX16" fmla="*/ 1787167 w 3043479"/>
                  <a:gd name="connsiteY16" fmla="*/ 917969 h 1838547"/>
                  <a:gd name="connsiteX17" fmla="*/ 1929152 w 3043479"/>
                  <a:gd name="connsiteY17" fmla="*/ 733940 h 1838547"/>
                  <a:gd name="connsiteX18" fmla="*/ 2058730 w 3043479"/>
                  <a:gd name="connsiteY18" fmla="*/ 504421 h 1838547"/>
                  <a:gd name="connsiteX19" fmla="*/ 2276877 w 3043479"/>
                  <a:gd name="connsiteY19" fmla="*/ 47451 h 1838547"/>
                  <a:gd name="connsiteX20" fmla="*/ 2524661 w 3043479"/>
                  <a:gd name="connsiteY20" fmla="*/ 48829 h 1838547"/>
                  <a:gd name="connsiteX21" fmla="*/ 2745220 w 3043479"/>
                  <a:gd name="connsiteY21" fmla="*/ 191159 h 1838547"/>
                  <a:gd name="connsiteX22" fmla="*/ 2910983 w 3043479"/>
                  <a:gd name="connsiteY22" fmla="*/ 373120 h 1838547"/>
                  <a:gd name="connsiteX23" fmla="*/ 2984043 w 3043479"/>
                  <a:gd name="connsiteY23" fmla="*/ 472716 h 1838547"/>
                  <a:gd name="connsiteX24" fmla="*/ 3042629 w 3043479"/>
                  <a:gd name="connsiteY24" fmla="*/ 568866 h 1838547"/>
                  <a:gd name="connsiteX25" fmla="*/ 2965089 w 3043479"/>
                  <a:gd name="connsiteY25" fmla="*/ 678456 h 1838547"/>
                  <a:gd name="connsiteX26" fmla="*/ 2873764 w 3043479"/>
                  <a:gd name="connsiteY26" fmla="*/ 809068 h 1838547"/>
                  <a:gd name="connsiteX27" fmla="*/ 2664578 w 3043479"/>
                  <a:gd name="connsiteY27" fmla="*/ 1117506 h 1838547"/>
                  <a:gd name="connsiteX28" fmla="*/ 2454013 w 3043479"/>
                  <a:gd name="connsiteY28" fmla="*/ 1490044 h 1838547"/>
                  <a:gd name="connsiteX29" fmla="*/ 2449188 w 3043479"/>
                  <a:gd name="connsiteY29" fmla="*/ 1502795 h 1838547"/>
                  <a:gd name="connsiteX0" fmla="*/ 2449188 w 3043479"/>
                  <a:gd name="connsiteY0" fmla="*/ 1502795 h 1838547"/>
                  <a:gd name="connsiteX1" fmla="*/ 2335118 w 3043479"/>
                  <a:gd name="connsiteY1" fmla="*/ 1713704 h 1838547"/>
                  <a:gd name="connsiteX2" fmla="*/ 2261024 w 3043479"/>
                  <a:gd name="connsiteY2" fmla="*/ 1819504 h 1838547"/>
                  <a:gd name="connsiteX3" fmla="*/ 2143508 w 3043479"/>
                  <a:gd name="connsiteY3" fmla="*/ 1836735 h 1838547"/>
                  <a:gd name="connsiteX4" fmla="*/ 4257 w 3043479"/>
                  <a:gd name="connsiteY4" fmla="*/ 1836735 h 1838547"/>
                  <a:gd name="connsiteX5" fmla="*/ 2488 w 3043479"/>
                  <a:gd name="connsiteY5" fmla="*/ 255454 h 1838547"/>
                  <a:gd name="connsiteX6" fmla="*/ 115400 w 3043479"/>
                  <a:gd name="connsiteY6" fmla="*/ 200119 h 1838547"/>
                  <a:gd name="connsiteX7" fmla="*/ 263244 w 3043479"/>
                  <a:gd name="connsiteY7" fmla="*/ 279727 h 1838547"/>
                  <a:gd name="connsiteX8" fmla="*/ 313559 w 3043479"/>
                  <a:gd name="connsiteY8" fmla="*/ 340381 h 1838547"/>
                  <a:gd name="connsiteX9" fmla="*/ 426250 w 3043479"/>
                  <a:gd name="connsiteY9" fmla="*/ 477541 h 1838547"/>
                  <a:gd name="connsiteX10" fmla="*/ 443137 w 3043479"/>
                  <a:gd name="connsiteY10" fmla="*/ 548878 h 1838547"/>
                  <a:gd name="connsiteX11" fmla="*/ 501378 w 3043479"/>
                  <a:gd name="connsiteY11" fmla="*/ 583340 h 1838547"/>
                  <a:gd name="connsiteX12" fmla="*/ 599596 w 3043479"/>
                  <a:gd name="connsiteY12" fmla="*/ 640203 h 1838547"/>
                  <a:gd name="connsiteX13" fmla="*/ 1001771 w 3043479"/>
                  <a:gd name="connsiteY13" fmla="*/ 834915 h 1838547"/>
                  <a:gd name="connsiteX14" fmla="*/ 1348807 w 3043479"/>
                  <a:gd name="connsiteY14" fmla="*/ 916591 h 1838547"/>
                  <a:gd name="connsiteX15" fmla="*/ 1694464 w 3043479"/>
                  <a:gd name="connsiteY15" fmla="*/ 954499 h 1838547"/>
                  <a:gd name="connsiteX16" fmla="*/ 1787167 w 3043479"/>
                  <a:gd name="connsiteY16" fmla="*/ 917969 h 1838547"/>
                  <a:gd name="connsiteX17" fmla="*/ 1929152 w 3043479"/>
                  <a:gd name="connsiteY17" fmla="*/ 733940 h 1838547"/>
                  <a:gd name="connsiteX18" fmla="*/ 2058730 w 3043479"/>
                  <a:gd name="connsiteY18" fmla="*/ 504421 h 1838547"/>
                  <a:gd name="connsiteX19" fmla="*/ 2276877 w 3043479"/>
                  <a:gd name="connsiteY19" fmla="*/ 47451 h 1838547"/>
                  <a:gd name="connsiteX20" fmla="*/ 2524661 w 3043479"/>
                  <a:gd name="connsiteY20" fmla="*/ 48829 h 1838547"/>
                  <a:gd name="connsiteX21" fmla="*/ 2745220 w 3043479"/>
                  <a:gd name="connsiteY21" fmla="*/ 191159 h 1838547"/>
                  <a:gd name="connsiteX22" fmla="*/ 2910983 w 3043479"/>
                  <a:gd name="connsiteY22" fmla="*/ 373120 h 1838547"/>
                  <a:gd name="connsiteX23" fmla="*/ 2984043 w 3043479"/>
                  <a:gd name="connsiteY23" fmla="*/ 472716 h 1838547"/>
                  <a:gd name="connsiteX24" fmla="*/ 3042629 w 3043479"/>
                  <a:gd name="connsiteY24" fmla="*/ 568866 h 1838547"/>
                  <a:gd name="connsiteX25" fmla="*/ 2965089 w 3043479"/>
                  <a:gd name="connsiteY25" fmla="*/ 678456 h 1838547"/>
                  <a:gd name="connsiteX26" fmla="*/ 2873764 w 3043479"/>
                  <a:gd name="connsiteY26" fmla="*/ 809068 h 1838547"/>
                  <a:gd name="connsiteX27" fmla="*/ 2664578 w 3043479"/>
                  <a:gd name="connsiteY27" fmla="*/ 1117506 h 1838547"/>
                  <a:gd name="connsiteX28" fmla="*/ 2454013 w 3043479"/>
                  <a:gd name="connsiteY28" fmla="*/ 1490044 h 1838547"/>
                  <a:gd name="connsiteX29" fmla="*/ 2449188 w 3043479"/>
                  <a:gd name="connsiteY29" fmla="*/ 1502795 h 1838547"/>
                  <a:gd name="connsiteX0" fmla="*/ 2455003 w 3049294"/>
                  <a:gd name="connsiteY0" fmla="*/ 1502795 h 1838547"/>
                  <a:gd name="connsiteX1" fmla="*/ 2340933 w 3049294"/>
                  <a:gd name="connsiteY1" fmla="*/ 1713704 h 1838547"/>
                  <a:gd name="connsiteX2" fmla="*/ 2266839 w 3049294"/>
                  <a:gd name="connsiteY2" fmla="*/ 1819504 h 1838547"/>
                  <a:gd name="connsiteX3" fmla="*/ 2149323 w 3049294"/>
                  <a:gd name="connsiteY3" fmla="*/ 1836735 h 1838547"/>
                  <a:gd name="connsiteX4" fmla="*/ 10072 w 3049294"/>
                  <a:gd name="connsiteY4" fmla="*/ 1836735 h 1838547"/>
                  <a:gd name="connsiteX5" fmla="*/ 1091 w 3049294"/>
                  <a:gd name="connsiteY5" fmla="*/ 147270 h 1838547"/>
                  <a:gd name="connsiteX6" fmla="*/ 121215 w 3049294"/>
                  <a:gd name="connsiteY6" fmla="*/ 200119 h 1838547"/>
                  <a:gd name="connsiteX7" fmla="*/ 269059 w 3049294"/>
                  <a:gd name="connsiteY7" fmla="*/ 279727 h 1838547"/>
                  <a:gd name="connsiteX8" fmla="*/ 319374 w 3049294"/>
                  <a:gd name="connsiteY8" fmla="*/ 340381 h 1838547"/>
                  <a:gd name="connsiteX9" fmla="*/ 432065 w 3049294"/>
                  <a:gd name="connsiteY9" fmla="*/ 477541 h 1838547"/>
                  <a:gd name="connsiteX10" fmla="*/ 448952 w 3049294"/>
                  <a:gd name="connsiteY10" fmla="*/ 548878 h 1838547"/>
                  <a:gd name="connsiteX11" fmla="*/ 507193 w 3049294"/>
                  <a:gd name="connsiteY11" fmla="*/ 583340 h 1838547"/>
                  <a:gd name="connsiteX12" fmla="*/ 605411 w 3049294"/>
                  <a:gd name="connsiteY12" fmla="*/ 640203 h 1838547"/>
                  <a:gd name="connsiteX13" fmla="*/ 1007586 w 3049294"/>
                  <a:gd name="connsiteY13" fmla="*/ 834915 h 1838547"/>
                  <a:gd name="connsiteX14" fmla="*/ 1354622 w 3049294"/>
                  <a:gd name="connsiteY14" fmla="*/ 916591 h 1838547"/>
                  <a:gd name="connsiteX15" fmla="*/ 1700279 w 3049294"/>
                  <a:gd name="connsiteY15" fmla="*/ 954499 h 1838547"/>
                  <a:gd name="connsiteX16" fmla="*/ 1792982 w 3049294"/>
                  <a:gd name="connsiteY16" fmla="*/ 917969 h 1838547"/>
                  <a:gd name="connsiteX17" fmla="*/ 1934967 w 3049294"/>
                  <a:gd name="connsiteY17" fmla="*/ 733940 h 1838547"/>
                  <a:gd name="connsiteX18" fmla="*/ 2064545 w 3049294"/>
                  <a:gd name="connsiteY18" fmla="*/ 504421 h 1838547"/>
                  <a:gd name="connsiteX19" fmla="*/ 2282692 w 3049294"/>
                  <a:gd name="connsiteY19" fmla="*/ 47451 h 1838547"/>
                  <a:gd name="connsiteX20" fmla="*/ 2530476 w 3049294"/>
                  <a:gd name="connsiteY20" fmla="*/ 48829 h 1838547"/>
                  <a:gd name="connsiteX21" fmla="*/ 2751035 w 3049294"/>
                  <a:gd name="connsiteY21" fmla="*/ 191159 h 1838547"/>
                  <a:gd name="connsiteX22" fmla="*/ 2916798 w 3049294"/>
                  <a:gd name="connsiteY22" fmla="*/ 373120 h 1838547"/>
                  <a:gd name="connsiteX23" fmla="*/ 2989858 w 3049294"/>
                  <a:gd name="connsiteY23" fmla="*/ 472716 h 1838547"/>
                  <a:gd name="connsiteX24" fmla="*/ 3048444 w 3049294"/>
                  <a:gd name="connsiteY24" fmla="*/ 568866 h 1838547"/>
                  <a:gd name="connsiteX25" fmla="*/ 2970904 w 3049294"/>
                  <a:gd name="connsiteY25" fmla="*/ 678456 h 1838547"/>
                  <a:gd name="connsiteX26" fmla="*/ 2879579 w 3049294"/>
                  <a:gd name="connsiteY26" fmla="*/ 809068 h 1838547"/>
                  <a:gd name="connsiteX27" fmla="*/ 2670393 w 3049294"/>
                  <a:gd name="connsiteY27" fmla="*/ 1117506 h 1838547"/>
                  <a:gd name="connsiteX28" fmla="*/ 2459828 w 3049294"/>
                  <a:gd name="connsiteY28" fmla="*/ 1490044 h 1838547"/>
                  <a:gd name="connsiteX29" fmla="*/ 2455003 w 3049294"/>
                  <a:gd name="connsiteY29" fmla="*/ 1502795 h 1838547"/>
                  <a:gd name="connsiteX0" fmla="*/ 2455003 w 3049294"/>
                  <a:gd name="connsiteY0" fmla="*/ 1502795 h 1838547"/>
                  <a:gd name="connsiteX1" fmla="*/ 2340933 w 3049294"/>
                  <a:gd name="connsiteY1" fmla="*/ 1713704 h 1838547"/>
                  <a:gd name="connsiteX2" fmla="*/ 2266839 w 3049294"/>
                  <a:gd name="connsiteY2" fmla="*/ 1819504 h 1838547"/>
                  <a:gd name="connsiteX3" fmla="*/ 2149323 w 3049294"/>
                  <a:gd name="connsiteY3" fmla="*/ 1836735 h 1838547"/>
                  <a:gd name="connsiteX4" fmla="*/ 10072 w 3049294"/>
                  <a:gd name="connsiteY4" fmla="*/ 1836735 h 1838547"/>
                  <a:gd name="connsiteX5" fmla="*/ 1091 w 3049294"/>
                  <a:gd name="connsiteY5" fmla="*/ 147270 h 1838547"/>
                  <a:gd name="connsiteX6" fmla="*/ 121215 w 3049294"/>
                  <a:gd name="connsiteY6" fmla="*/ 200119 h 1838547"/>
                  <a:gd name="connsiteX7" fmla="*/ 269059 w 3049294"/>
                  <a:gd name="connsiteY7" fmla="*/ 279727 h 1838547"/>
                  <a:gd name="connsiteX8" fmla="*/ 319374 w 3049294"/>
                  <a:gd name="connsiteY8" fmla="*/ 340381 h 1838547"/>
                  <a:gd name="connsiteX9" fmla="*/ 432065 w 3049294"/>
                  <a:gd name="connsiteY9" fmla="*/ 477541 h 1838547"/>
                  <a:gd name="connsiteX10" fmla="*/ 448952 w 3049294"/>
                  <a:gd name="connsiteY10" fmla="*/ 548878 h 1838547"/>
                  <a:gd name="connsiteX11" fmla="*/ 507193 w 3049294"/>
                  <a:gd name="connsiteY11" fmla="*/ 583340 h 1838547"/>
                  <a:gd name="connsiteX12" fmla="*/ 605411 w 3049294"/>
                  <a:gd name="connsiteY12" fmla="*/ 640203 h 1838547"/>
                  <a:gd name="connsiteX13" fmla="*/ 1007586 w 3049294"/>
                  <a:gd name="connsiteY13" fmla="*/ 834915 h 1838547"/>
                  <a:gd name="connsiteX14" fmla="*/ 1354622 w 3049294"/>
                  <a:gd name="connsiteY14" fmla="*/ 916591 h 1838547"/>
                  <a:gd name="connsiteX15" fmla="*/ 1700279 w 3049294"/>
                  <a:gd name="connsiteY15" fmla="*/ 954499 h 1838547"/>
                  <a:gd name="connsiteX16" fmla="*/ 1792982 w 3049294"/>
                  <a:gd name="connsiteY16" fmla="*/ 917969 h 1838547"/>
                  <a:gd name="connsiteX17" fmla="*/ 1934967 w 3049294"/>
                  <a:gd name="connsiteY17" fmla="*/ 733940 h 1838547"/>
                  <a:gd name="connsiteX18" fmla="*/ 2064545 w 3049294"/>
                  <a:gd name="connsiteY18" fmla="*/ 504421 h 1838547"/>
                  <a:gd name="connsiteX19" fmla="*/ 2282692 w 3049294"/>
                  <a:gd name="connsiteY19" fmla="*/ 47451 h 1838547"/>
                  <a:gd name="connsiteX20" fmla="*/ 2530476 w 3049294"/>
                  <a:gd name="connsiteY20" fmla="*/ 48829 h 1838547"/>
                  <a:gd name="connsiteX21" fmla="*/ 2751035 w 3049294"/>
                  <a:gd name="connsiteY21" fmla="*/ 191159 h 1838547"/>
                  <a:gd name="connsiteX22" fmla="*/ 2916798 w 3049294"/>
                  <a:gd name="connsiteY22" fmla="*/ 373120 h 1838547"/>
                  <a:gd name="connsiteX23" fmla="*/ 2989858 w 3049294"/>
                  <a:gd name="connsiteY23" fmla="*/ 472716 h 1838547"/>
                  <a:gd name="connsiteX24" fmla="*/ 3048444 w 3049294"/>
                  <a:gd name="connsiteY24" fmla="*/ 568866 h 1838547"/>
                  <a:gd name="connsiteX25" fmla="*/ 2970904 w 3049294"/>
                  <a:gd name="connsiteY25" fmla="*/ 678456 h 1838547"/>
                  <a:gd name="connsiteX26" fmla="*/ 2879579 w 3049294"/>
                  <a:gd name="connsiteY26" fmla="*/ 809068 h 1838547"/>
                  <a:gd name="connsiteX27" fmla="*/ 2670393 w 3049294"/>
                  <a:gd name="connsiteY27" fmla="*/ 1117506 h 1838547"/>
                  <a:gd name="connsiteX28" fmla="*/ 2459828 w 3049294"/>
                  <a:gd name="connsiteY28" fmla="*/ 1490044 h 1838547"/>
                  <a:gd name="connsiteX29" fmla="*/ 2455003 w 3049294"/>
                  <a:gd name="connsiteY29" fmla="*/ 1502795 h 1838547"/>
                  <a:gd name="connsiteX0" fmla="*/ 2455003 w 3049294"/>
                  <a:gd name="connsiteY0" fmla="*/ 1502795 h 1838547"/>
                  <a:gd name="connsiteX1" fmla="*/ 2340933 w 3049294"/>
                  <a:gd name="connsiteY1" fmla="*/ 1713704 h 1838547"/>
                  <a:gd name="connsiteX2" fmla="*/ 2266839 w 3049294"/>
                  <a:gd name="connsiteY2" fmla="*/ 1819504 h 1838547"/>
                  <a:gd name="connsiteX3" fmla="*/ 2149323 w 3049294"/>
                  <a:gd name="connsiteY3" fmla="*/ 1836735 h 1838547"/>
                  <a:gd name="connsiteX4" fmla="*/ 10072 w 3049294"/>
                  <a:gd name="connsiteY4" fmla="*/ 1836735 h 1838547"/>
                  <a:gd name="connsiteX5" fmla="*/ 1091 w 3049294"/>
                  <a:gd name="connsiteY5" fmla="*/ 147270 h 1838547"/>
                  <a:gd name="connsiteX6" fmla="*/ 121215 w 3049294"/>
                  <a:gd name="connsiteY6" fmla="*/ 200119 h 1838547"/>
                  <a:gd name="connsiteX7" fmla="*/ 319374 w 3049294"/>
                  <a:gd name="connsiteY7" fmla="*/ 340381 h 1838547"/>
                  <a:gd name="connsiteX8" fmla="*/ 432065 w 3049294"/>
                  <a:gd name="connsiteY8" fmla="*/ 477541 h 1838547"/>
                  <a:gd name="connsiteX9" fmla="*/ 448952 w 3049294"/>
                  <a:gd name="connsiteY9" fmla="*/ 548878 h 1838547"/>
                  <a:gd name="connsiteX10" fmla="*/ 507193 w 3049294"/>
                  <a:gd name="connsiteY10" fmla="*/ 583340 h 1838547"/>
                  <a:gd name="connsiteX11" fmla="*/ 605411 w 3049294"/>
                  <a:gd name="connsiteY11" fmla="*/ 640203 h 1838547"/>
                  <a:gd name="connsiteX12" fmla="*/ 1007586 w 3049294"/>
                  <a:gd name="connsiteY12" fmla="*/ 834915 h 1838547"/>
                  <a:gd name="connsiteX13" fmla="*/ 1354622 w 3049294"/>
                  <a:gd name="connsiteY13" fmla="*/ 916591 h 1838547"/>
                  <a:gd name="connsiteX14" fmla="*/ 1700279 w 3049294"/>
                  <a:gd name="connsiteY14" fmla="*/ 954499 h 1838547"/>
                  <a:gd name="connsiteX15" fmla="*/ 1792982 w 3049294"/>
                  <a:gd name="connsiteY15" fmla="*/ 917969 h 1838547"/>
                  <a:gd name="connsiteX16" fmla="*/ 1934967 w 3049294"/>
                  <a:gd name="connsiteY16" fmla="*/ 733940 h 1838547"/>
                  <a:gd name="connsiteX17" fmla="*/ 2064545 w 3049294"/>
                  <a:gd name="connsiteY17" fmla="*/ 504421 h 1838547"/>
                  <a:gd name="connsiteX18" fmla="*/ 2282692 w 3049294"/>
                  <a:gd name="connsiteY18" fmla="*/ 47451 h 1838547"/>
                  <a:gd name="connsiteX19" fmla="*/ 2530476 w 3049294"/>
                  <a:gd name="connsiteY19" fmla="*/ 48829 h 1838547"/>
                  <a:gd name="connsiteX20" fmla="*/ 2751035 w 3049294"/>
                  <a:gd name="connsiteY20" fmla="*/ 191159 h 1838547"/>
                  <a:gd name="connsiteX21" fmla="*/ 2916798 w 3049294"/>
                  <a:gd name="connsiteY21" fmla="*/ 373120 h 1838547"/>
                  <a:gd name="connsiteX22" fmla="*/ 2989858 w 3049294"/>
                  <a:gd name="connsiteY22" fmla="*/ 472716 h 1838547"/>
                  <a:gd name="connsiteX23" fmla="*/ 3048444 w 3049294"/>
                  <a:gd name="connsiteY23" fmla="*/ 568866 h 1838547"/>
                  <a:gd name="connsiteX24" fmla="*/ 2970904 w 3049294"/>
                  <a:gd name="connsiteY24" fmla="*/ 678456 h 1838547"/>
                  <a:gd name="connsiteX25" fmla="*/ 2879579 w 3049294"/>
                  <a:gd name="connsiteY25" fmla="*/ 809068 h 1838547"/>
                  <a:gd name="connsiteX26" fmla="*/ 2670393 w 3049294"/>
                  <a:gd name="connsiteY26" fmla="*/ 1117506 h 1838547"/>
                  <a:gd name="connsiteX27" fmla="*/ 2459828 w 3049294"/>
                  <a:gd name="connsiteY27" fmla="*/ 1490044 h 1838547"/>
                  <a:gd name="connsiteX28" fmla="*/ 2455003 w 3049294"/>
                  <a:gd name="connsiteY28" fmla="*/ 1502795 h 1838547"/>
                  <a:gd name="connsiteX0" fmla="*/ 2455003 w 3049294"/>
                  <a:gd name="connsiteY0" fmla="*/ 1502795 h 1838547"/>
                  <a:gd name="connsiteX1" fmla="*/ 2340933 w 3049294"/>
                  <a:gd name="connsiteY1" fmla="*/ 1713704 h 1838547"/>
                  <a:gd name="connsiteX2" fmla="*/ 2266839 w 3049294"/>
                  <a:gd name="connsiteY2" fmla="*/ 1819504 h 1838547"/>
                  <a:gd name="connsiteX3" fmla="*/ 2149323 w 3049294"/>
                  <a:gd name="connsiteY3" fmla="*/ 1836735 h 1838547"/>
                  <a:gd name="connsiteX4" fmla="*/ 10072 w 3049294"/>
                  <a:gd name="connsiteY4" fmla="*/ 1836735 h 1838547"/>
                  <a:gd name="connsiteX5" fmla="*/ 1091 w 3049294"/>
                  <a:gd name="connsiteY5" fmla="*/ 147270 h 1838547"/>
                  <a:gd name="connsiteX6" fmla="*/ 319374 w 3049294"/>
                  <a:gd name="connsiteY6" fmla="*/ 340381 h 1838547"/>
                  <a:gd name="connsiteX7" fmla="*/ 432065 w 3049294"/>
                  <a:gd name="connsiteY7" fmla="*/ 477541 h 1838547"/>
                  <a:gd name="connsiteX8" fmla="*/ 448952 w 3049294"/>
                  <a:gd name="connsiteY8" fmla="*/ 548878 h 1838547"/>
                  <a:gd name="connsiteX9" fmla="*/ 507193 w 3049294"/>
                  <a:gd name="connsiteY9" fmla="*/ 583340 h 1838547"/>
                  <a:gd name="connsiteX10" fmla="*/ 605411 w 3049294"/>
                  <a:gd name="connsiteY10" fmla="*/ 640203 h 1838547"/>
                  <a:gd name="connsiteX11" fmla="*/ 1007586 w 3049294"/>
                  <a:gd name="connsiteY11" fmla="*/ 834915 h 1838547"/>
                  <a:gd name="connsiteX12" fmla="*/ 1354622 w 3049294"/>
                  <a:gd name="connsiteY12" fmla="*/ 916591 h 1838547"/>
                  <a:gd name="connsiteX13" fmla="*/ 1700279 w 3049294"/>
                  <a:gd name="connsiteY13" fmla="*/ 954499 h 1838547"/>
                  <a:gd name="connsiteX14" fmla="*/ 1792982 w 3049294"/>
                  <a:gd name="connsiteY14" fmla="*/ 917969 h 1838547"/>
                  <a:gd name="connsiteX15" fmla="*/ 1934967 w 3049294"/>
                  <a:gd name="connsiteY15" fmla="*/ 733940 h 1838547"/>
                  <a:gd name="connsiteX16" fmla="*/ 2064545 w 3049294"/>
                  <a:gd name="connsiteY16" fmla="*/ 504421 h 1838547"/>
                  <a:gd name="connsiteX17" fmla="*/ 2282692 w 3049294"/>
                  <a:gd name="connsiteY17" fmla="*/ 47451 h 1838547"/>
                  <a:gd name="connsiteX18" fmla="*/ 2530476 w 3049294"/>
                  <a:gd name="connsiteY18" fmla="*/ 48829 h 1838547"/>
                  <a:gd name="connsiteX19" fmla="*/ 2751035 w 3049294"/>
                  <a:gd name="connsiteY19" fmla="*/ 191159 h 1838547"/>
                  <a:gd name="connsiteX20" fmla="*/ 2916798 w 3049294"/>
                  <a:gd name="connsiteY20" fmla="*/ 373120 h 1838547"/>
                  <a:gd name="connsiteX21" fmla="*/ 2989858 w 3049294"/>
                  <a:gd name="connsiteY21" fmla="*/ 472716 h 1838547"/>
                  <a:gd name="connsiteX22" fmla="*/ 3048444 w 3049294"/>
                  <a:gd name="connsiteY22" fmla="*/ 568866 h 1838547"/>
                  <a:gd name="connsiteX23" fmla="*/ 2970904 w 3049294"/>
                  <a:gd name="connsiteY23" fmla="*/ 678456 h 1838547"/>
                  <a:gd name="connsiteX24" fmla="*/ 2879579 w 3049294"/>
                  <a:gd name="connsiteY24" fmla="*/ 809068 h 1838547"/>
                  <a:gd name="connsiteX25" fmla="*/ 2670393 w 3049294"/>
                  <a:gd name="connsiteY25" fmla="*/ 1117506 h 1838547"/>
                  <a:gd name="connsiteX26" fmla="*/ 2459828 w 3049294"/>
                  <a:gd name="connsiteY26" fmla="*/ 1490044 h 1838547"/>
                  <a:gd name="connsiteX27" fmla="*/ 2455003 w 3049294"/>
                  <a:gd name="connsiteY27" fmla="*/ 1502795 h 1838547"/>
                  <a:gd name="connsiteX0" fmla="*/ 2455003 w 3049294"/>
                  <a:gd name="connsiteY0" fmla="*/ 1502795 h 1838547"/>
                  <a:gd name="connsiteX1" fmla="*/ 2340933 w 3049294"/>
                  <a:gd name="connsiteY1" fmla="*/ 1713704 h 1838547"/>
                  <a:gd name="connsiteX2" fmla="*/ 2266839 w 3049294"/>
                  <a:gd name="connsiteY2" fmla="*/ 1819504 h 1838547"/>
                  <a:gd name="connsiteX3" fmla="*/ 2149323 w 3049294"/>
                  <a:gd name="connsiteY3" fmla="*/ 1836735 h 1838547"/>
                  <a:gd name="connsiteX4" fmla="*/ 10072 w 3049294"/>
                  <a:gd name="connsiteY4" fmla="*/ 1836735 h 1838547"/>
                  <a:gd name="connsiteX5" fmla="*/ 1091 w 3049294"/>
                  <a:gd name="connsiteY5" fmla="*/ 147270 h 1838547"/>
                  <a:gd name="connsiteX6" fmla="*/ 319374 w 3049294"/>
                  <a:gd name="connsiteY6" fmla="*/ 340381 h 1838547"/>
                  <a:gd name="connsiteX7" fmla="*/ 432065 w 3049294"/>
                  <a:gd name="connsiteY7" fmla="*/ 477541 h 1838547"/>
                  <a:gd name="connsiteX8" fmla="*/ 448952 w 3049294"/>
                  <a:gd name="connsiteY8" fmla="*/ 548878 h 1838547"/>
                  <a:gd name="connsiteX9" fmla="*/ 507193 w 3049294"/>
                  <a:gd name="connsiteY9" fmla="*/ 583340 h 1838547"/>
                  <a:gd name="connsiteX10" fmla="*/ 605411 w 3049294"/>
                  <a:gd name="connsiteY10" fmla="*/ 640203 h 1838547"/>
                  <a:gd name="connsiteX11" fmla="*/ 1007586 w 3049294"/>
                  <a:gd name="connsiteY11" fmla="*/ 834915 h 1838547"/>
                  <a:gd name="connsiteX12" fmla="*/ 1354622 w 3049294"/>
                  <a:gd name="connsiteY12" fmla="*/ 916591 h 1838547"/>
                  <a:gd name="connsiteX13" fmla="*/ 1700279 w 3049294"/>
                  <a:gd name="connsiteY13" fmla="*/ 954499 h 1838547"/>
                  <a:gd name="connsiteX14" fmla="*/ 1792982 w 3049294"/>
                  <a:gd name="connsiteY14" fmla="*/ 917969 h 1838547"/>
                  <a:gd name="connsiteX15" fmla="*/ 1934967 w 3049294"/>
                  <a:gd name="connsiteY15" fmla="*/ 733940 h 1838547"/>
                  <a:gd name="connsiteX16" fmla="*/ 2064545 w 3049294"/>
                  <a:gd name="connsiteY16" fmla="*/ 504421 h 1838547"/>
                  <a:gd name="connsiteX17" fmla="*/ 2282692 w 3049294"/>
                  <a:gd name="connsiteY17" fmla="*/ 47451 h 1838547"/>
                  <a:gd name="connsiteX18" fmla="*/ 2530476 w 3049294"/>
                  <a:gd name="connsiteY18" fmla="*/ 48829 h 1838547"/>
                  <a:gd name="connsiteX19" fmla="*/ 2751035 w 3049294"/>
                  <a:gd name="connsiteY19" fmla="*/ 191159 h 1838547"/>
                  <a:gd name="connsiteX20" fmla="*/ 2916798 w 3049294"/>
                  <a:gd name="connsiteY20" fmla="*/ 373120 h 1838547"/>
                  <a:gd name="connsiteX21" fmla="*/ 2989858 w 3049294"/>
                  <a:gd name="connsiteY21" fmla="*/ 472716 h 1838547"/>
                  <a:gd name="connsiteX22" fmla="*/ 3048444 w 3049294"/>
                  <a:gd name="connsiteY22" fmla="*/ 568866 h 1838547"/>
                  <a:gd name="connsiteX23" fmla="*/ 2970904 w 3049294"/>
                  <a:gd name="connsiteY23" fmla="*/ 678456 h 1838547"/>
                  <a:gd name="connsiteX24" fmla="*/ 2879579 w 3049294"/>
                  <a:gd name="connsiteY24" fmla="*/ 809068 h 1838547"/>
                  <a:gd name="connsiteX25" fmla="*/ 2670393 w 3049294"/>
                  <a:gd name="connsiteY25" fmla="*/ 1117506 h 1838547"/>
                  <a:gd name="connsiteX26" fmla="*/ 2459828 w 3049294"/>
                  <a:gd name="connsiteY26" fmla="*/ 1490044 h 1838547"/>
                  <a:gd name="connsiteX27" fmla="*/ 2455003 w 3049294"/>
                  <a:gd name="connsiteY27" fmla="*/ 1502795 h 1838547"/>
                  <a:gd name="connsiteX0" fmla="*/ 2455003 w 3049294"/>
                  <a:gd name="connsiteY0" fmla="*/ 1502795 h 1838547"/>
                  <a:gd name="connsiteX1" fmla="*/ 2340933 w 3049294"/>
                  <a:gd name="connsiteY1" fmla="*/ 1713704 h 1838547"/>
                  <a:gd name="connsiteX2" fmla="*/ 2266839 w 3049294"/>
                  <a:gd name="connsiteY2" fmla="*/ 1819504 h 1838547"/>
                  <a:gd name="connsiteX3" fmla="*/ 2149323 w 3049294"/>
                  <a:gd name="connsiteY3" fmla="*/ 1836735 h 1838547"/>
                  <a:gd name="connsiteX4" fmla="*/ 10072 w 3049294"/>
                  <a:gd name="connsiteY4" fmla="*/ 1836735 h 1838547"/>
                  <a:gd name="connsiteX5" fmla="*/ 1091 w 3049294"/>
                  <a:gd name="connsiteY5" fmla="*/ 147270 h 1838547"/>
                  <a:gd name="connsiteX6" fmla="*/ 319374 w 3049294"/>
                  <a:gd name="connsiteY6" fmla="*/ 340381 h 1838547"/>
                  <a:gd name="connsiteX7" fmla="*/ 432065 w 3049294"/>
                  <a:gd name="connsiteY7" fmla="*/ 477541 h 1838547"/>
                  <a:gd name="connsiteX8" fmla="*/ 448952 w 3049294"/>
                  <a:gd name="connsiteY8" fmla="*/ 548878 h 1838547"/>
                  <a:gd name="connsiteX9" fmla="*/ 507193 w 3049294"/>
                  <a:gd name="connsiteY9" fmla="*/ 583340 h 1838547"/>
                  <a:gd name="connsiteX10" fmla="*/ 605411 w 3049294"/>
                  <a:gd name="connsiteY10" fmla="*/ 640203 h 1838547"/>
                  <a:gd name="connsiteX11" fmla="*/ 1007586 w 3049294"/>
                  <a:gd name="connsiteY11" fmla="*/ 834915 h 1838547"/>
                  <a:gd name="connsiteX12" fmla="*/ 1354622 w 3049294"/>
                  <a:gd name="connsiteY12" fmla="*/ 916591 h 1838547"/>
                  <a:gd name="connsiteX13" fmla="*/ 1700279 w 3049294"/>
                  <a:gd name="connsiteY13" fmla="*/ 954499 h 1838547"/>
                  <a:gd name="connsiteX14" fmla="*/ 1792982 w 3049294"/>
                  <a:gd name="connsiteY14" fmla="*/ 917969 h 1838547"/>
                  <a:gd name="connsiteX15" fmla="*/ 1934967 w 3049294"/>
                  <a:gd name="connsiteY15" fmla="*/ 733940 h 1838547"/>
                  <a:gd name="connsiteX16" fmla="*/ 2064545 w 3049294"/>
                  <a:gd name="connsiteY16" fmla="*/ 504421 h 1838547"/>
                  <a:gd name="connsiteX17" fmla="*/ 2282692 w 3049294"/>
                  <a:gd name="connsiteY17" fmla="*/ 47451 h 1838547"/>
                  <a:gd name="connsiteX18" fmla="*/ 2530476 w 3049294"/>
                  <a:gd name="connsiteY18" fmla="*/ 48829 h 1838547"/>
                  <a:gd name="connsiteX19" fmla="*/ 2751035 w 3049294"/>
                  <a:gd name="connsiteY19" fmla="*/ 191159 h 1838547"/>
                  <a:gd name="connsiteX20" fmla="*/ 2916798 w 3049294"/>
                  <a:gd name="connsiteY20" fmla="*/ 373120 h 1838547"/>
                  <a:gd name="connsiteX21" fmla="*/ 2989858 w 3049294"/>
                  <a:gd name="connsiteY21" fmla="*/ 472716 h 1838547"/>
                  <a:gd name="connsiteX22" fmla="*/ 3048444 w 3049294"/>
                  <a:gd name="connsiteY22" fmla="*/ 568866 h 1838547"/>
                  <a:gd name="connsiteX23" fmla="*/ 2970904 w 3049294"/>
                  <a:gd name="connsiteY23" fmla="*/ 678456 h 1838547"/>
                  <a:gd name="connsiteX24" fmla="*/ 2879579 w 3049294"/>
                  <a:gd name="connsiteY24" fmla="*/ 809068 h 1838547"/>
                  <a:gd name="connsiteX25" fmla="*/ 2670393 w 3049294"/>
                  <a:gd name="connsiteY25" fmla="*/ 1117506 h 1838547"/>
                  <a:gd name="connsiteX26" fmla="*/ 2459828 w 3049294"/>
                  <a:gd name="connsiteY26" fmla="*/ 1490044 h 1838547"/>
                  <a:gd name="connsiteX27" fmla="*/ 2455003 w 3049294"/>
                  <a:gd name="connsiteY27" fmla="*/ 1502795 h 1838547"/>
                  <a:gd name="connsiteX0" fmla="*/ 2455003 w 3049294"/>
                  <a:gd name="connsiteY0" fmla="*/ 1502795 h 1960695"/>
                  <a:gd name="connsiteX1" fmla="*/ 2340933 w 3049294"/>
                  <a:gd name="connsiteY1" fmla="*/ 1713704 h 1960695"/>
                  <a:gd name="connsiteX2" fmla="*/ 2266839 w 3049294"/>
                  <a:gd name="connsiteY2" fmla="*/ 1819504 h 1960695"/>
                  <a:gd name="connsiteX3" fmla="*/ 10072 w 3049294"/>
                  <a:gd name="connsiteY3" fmla="*/ 1836735 h 1960695"/>
                  <a:gd name="connsiteX4" fmla="*/ 1091 w 3049294"/>
                  <a:gd name="connsiteY4" fmla="*/ 147270 h 1960695"/>
                  <a:gd name="connsiteX5" fmla="*/ 319374 w 3049294"/>
                  <a:gd name="connsiteY5" fmla="*/ 340381 h 1960695"/>
                  <a:gd name="connsiteX6" fmla="*/ 432065 w 3049294"/>
                  <a:gd name="connsiteY6" fmla="*/ 477541 h 1960695"/>
                  <a:gd name="connsiteX7" fmla="*/ 448952 w 3049294"/>
                  <a:gd name="connsiteY7" fmla="*/ 548878 h 1960695"/>
                  <a:gd name="connsiteX8" fmla="*/ 507193 w 3049294"/>
                  <a:gd name="connsiteY8" fmla="*/ 583340 h 1960695"/>
                  <a:gd name="connsiteX9" fmla="*/ 605411 w 3049294"/>
                  <a:gd name="connsiteY9" fmla="*/ 640203 h 1960695"/>
                  <a:gd name="connsiteX10" fmla="*/ 1007586 w 3049294"/>
                  <a:gd name="connsiteY10" fmla="*/ 834915 h 1960695"/>
                  <a:gd name="connsiteX11" fmla="*/ 1354622 w 3049294"/>
                  <a:gd name="connsiteY11" fmla="*/ 916591 h 1960695"/>
                  <a:gd name="connsiteX12" fmla="*/ 1700279 w 3049294"/>
                  <a:gd name="connsiteY12" fmla="*/ 954499 h 1960695"/>
                  <a:gd name="connsiteX13" fmla="*/ 1792982 w 3049294"/>
                  <a:gd name="connsiteY13" fmla="*/ 917969 h 1960695"/>
                  <a:gd name="connsiteX14" fmla="*/ 1934967 w 3049294"/>
                  <a:gd name="connsiteY14" fmla="*/ 733940 h 1960695"/>
                  <a:gd name="connsiteX15" fmla="*/ 2064545 w 3049294"/>
                  <a:gd name="connsiteY15" fmla="*/ 504421 h 1960695"/>
                  <a:gd name="connsiteX16" fmla="*/ 2282692 w 3049294"/>
                  <a:gd name="connsiteY16" fmla="*/ 47451 h 1960695"/>
                  <a:gd name="connsiteX17" fmla="*/ 2530476 w 3049294"/>
                  <a:gd name="connsiteY17" fmla="*/ 48829 h 1960695"/>
                  <a:gd name="connsiteX18" fmla="*/ 2751035 w 3049294"/>
                  <a:gd name="connsiteY18" fmla="*/ 191159 h 1960695"/>
                  <a:gd name="connsiteX19" fmla="*/ 2916798 w 3049294"/>
                  <a:gd name="connsiteY19" fmla="*/ 373120 h 1960695"/>
                  <a:gd name="connsiteX20" fmla="*/ 2989858 w 3049294"/>
                  <a:gd name="connsiteY20" fmla="*/ 472716 h 1960695"/>
                  <a:gd name="connsiteX21" fmla="*/ 3048444 w 3049294"/>
                  <a:gd name="connsiteY21" fmla="*/ 568866 h 1960695"/>
                  <a:gd name="connsiteX22" fmla="*/ 2970904 w 3049294"/>
                  <a:gd name="connsiteY22" fmla="*/ 678456 h 1960695"/>
                  <a:gd name="connsiteX23" fmla="*/ 2879579 w 3049294"/>
                  <a:gd name="connsiteY23" fmla="*/ 809068 h 1960695"/>
                  <a:gd name="connsiteX24" fmla="*/ 2670393 w 3049294"/>
                  <a:gd name="connsiteY24" fmla="*/ 1117506 h 1960695"/>
                  <a:gd name="connsiteX25" fmla="*/ 2459828 w 3049294"/>
                  <a:gd name="connsiteY25" fmla="*/ 1490044 h 1960695"/>
                  <a:gd name="connsiteX26" fmla="*/ 2455003 w 3049294"/>
                  <a:gd name="connsiteY26" fmla="*/ 1502795 h 1960695"/>
                  <a:gd name="connsiteX0" fmla="*/ 2455003 w 3049294"/>
                  <a:gd name="connsiteY0" fmla="*/ 1502795 h 1842121"/>
                  <a:gd name="connsiteX1" fmla="*/ 2340933 w 3049294"/>
                  <a:gd name="connsiteY1" fmla="*/ 1713704 h 1842121"/>
                  <a:gd name="connsiteX2" fmla="*/ 2266839 w 3049294"/>
                  <a:gd name="connsiteY2" fmla="*/ 1819504 h 1842121"/>
                  <a:gd name="connsiteX3" fmla="*/ 10072 w 3049294"/>
                  <a:gd name="connsiteY3" fmla="*/ 1836735 h 1842121"/>
                  <a:gd name="connsiteX4" fmla="*/ 1091 w 3049294"/>
                  <a:gd name="connsiteY4" fmla="*/ 147270 h 1842121"/>
                  <a:gd name="connsiteX5" fmla="*/ 319374 w 3049294"/>
                  <a:gd name="connsiteY5" fmla="*/ 340381 h 1842121"/>
                  <a:gd name="connsiteX6" fmla="*/ 432065 w 3049294"/>
                  <a:gd name="connsiteY6" fmla="*/ 477541 h 1842121"/>
                  <a:gd name="connsiteX7" fmla="*/ 448952 w 3049294"/>
                  <a:gd name="connsiteY7" fmla="*/ 548878 h 1842121"/>
                  <a:gd name="connsiteX8" fmla="*/ 507193 w 3049294"/>
                  <a:gd name="connsiteY8" fmla="*/ 583340 h 1842121"/>
                  <a:gd name="connsiteX9" fmla="*/ 605411 w 3049294"/>
                  <a:gd name="connsiteY9" fmla="*/ 640203 h 1842121"/>
                  <a:gd name="connsiteX10" fmla="*/ 1007586 w 3049294"/>
                  <a:gd name="connsiteY10" fmla="*/ 834915 h 1842121"/>
                  <a:gd name="connsiteX11" fmla="*/ 1354622 w 3049294"/>
                  <a:gd name="connsiteY11" fmla="*/ 916591 h 1842121"/>
                  <a:gd name="connsiteX12" fmla="*/ 1700279 w 3049294"/>
                  <a:gd name="connsiteY12" fmla="*/ 954499 h 1842121"/>
                  <a:gd name="connsiteX13" fmla="*/ 1792982 w 3049294"/>
                  <a:gd name="connsiteY13" fmla="*/ 917969 h 1842121"/>
                  <a:gd name="connsiteX14" fmla="*/ 1934967 w 3049294"/>
                  <a:gd name="connsiteY14" fmla="*/ 733940 h 1842121"/>
                  <a:gd name="connsiteX15" fmla="*/ 2064545 w 3049294"/>
                  <a:gd name="connsiteY15" fmla="*/ 504421 h 1842121"/>
                  <a:gd name="connsiteX16" fmla="*/ 2282692 w 3049294"/>
                  <a:gd name="connsiteY16" fmla="*/ 47451 h 1842121"/>
                  <a:gd name="connsiteX17" fmla="*/ 2530476 w 3049294"/>
                  <a:gd name="connsiteY17" fmla="*/ 48829 h 1842121"/>
                  <a:gd name="connsiteX18" fmla="*/ 2751035 w 3049294"/>
                  <a:gd name="connsiteY18" fmla="*/ 191159 h 1842121"/>
                  <a:gd name="connsiteX19" fmla="*/ 2916798 w 3049294"/>
                  <a:gd name="connsiteY19" fmla="*/ 373120 h 1842121"/>
                  <a:gd name="connsiteX20" fmla="*/ 2989858 w 3049294"/>
                  <a:gd name="connsiteY20" fmla="*/ 472716 h 1842121"/>
                  <a:gd name="connsiteX21" fmla="*/ 3048444 w 3049294"/>
                  <a:gd name="connsiteY21" fmla="*/ 568866 h 1842121"/>
                  <a:gd name="connsiteX22" fmla="*/ 2970904 w 3049294"/>
                  <a:gd name="connsiteY22" fmla="*/ 678456 h 1842121"/>
                  <a:gd name="connsiteX23" fmla="*/ 2879579 w 3049294"/>
                  <a:gd name="connsiteY23" fmla="*/ 809068 h 1842121"/>
                  <a:gd name="connsiteX24" fmla="*/ 2670393 w 3049294"/>
                  <a:gd name="connsiteY24" fmla="*/ 1117506 h 1842121"/>
                  <a:gd name="connsiteX25" fmla="*/ 2459828 w 3049294"/>
                  <a:gd name="connsiteY25" fmla="*/ 1490044 h 1842121"/>
                  <a:gd name="connsiteX26" fmla="*/ 2455003 w 3049294"/>
                  <a:gd name="connsiteY26" fmla="*/ 1502795 h 1842121"/>
                  <a:gd name="connsiteX0" fmla="*/ 2455003 w 3049294"/>
                  <a:gd name="connsiteY0" fmla="*/ 1502795 h 1847492"/>
                  <a:gd name="connsiteX1" fmla="*/ 2340933 w 3049294"/>
                  <a:gd name="connsiteY1" fmla="*/ 1713704 h 1847492"/>
                  <a:gd name="connsiteX2" fmla="*/ 2216354 w 3049294"/>
                  <a:gd name="connsiteY2" fmla="*/ 1833928 h 1847492"/>
                  <a:gd name="connsiteX3" fmla="*/ 10072 w 3049294"/>
                  <a:gd name="connsiteY3" fmla="*/ 1836735 h 1847492"/>
                  <a:gd name="connsiteX4" fmla="*/ 1091 w 3049294"/>
                  <a:gd name="connsiteY4" fmla="*/ 147270 h 1847492"/>
                  <a:gd name="connsiteX5" fmla="*/ 319374 w 3049294"/>
                  <a:gd name="connsiteY5" fmla="*/ 340381 h 1847492"/>
                  <a:gd name="connsiteX6" fmla="*/ 432065 w 3049294"/>
                  <a:gd name="connsiteY6" fmla="*/ 477541 h 1847492"/>
                  <a:gd name="connsiteX7" fmla="*/ 448952 w 3049294"/>
                  <a:gd name="connsiteY7" fmla="*/ 548878 h 1847492"/>
                  <a:gd name="connsiteX8" fmla="*/ 507193 w 3049294"/>
                  <a:gd name="connsiteY8" fmla="*/ 583340 h 1847492"/>
                  <a:gd name="connsiteX9" fmla="*/ 605411 w 3049294"/>
                  <a:gd name="connsiteY9" fmla="*/ 640203 h 1847492"/>
                  <a:gd name="connsiteX10" fmla="*/ 1007586 w 3049294"/>
                  <a:gd name="connsiteY10" fmla="*/ 834915 h 1847492"/>
                  <a:gd name="connsiteX11" fmla="*/ 1354622 w 3049294"/>
                  <a:gd name="connsiteY11" fmla="*/ 916591 h 1847492"/>
                  <a:gd name="connsiteX12" fmla="*/ 1700279 w 3049294"/>
                  <a:gd name="connsiteY12" fmla="*/ 954499 h 1847492"/>
                  <a:gd name="connsiteX13" fmla="*/ 1792982 w 3049294"/>
                  <a:gd name="connsiteY13" fmla="*/ 917969 h 1847492"/>
                  <a:gd name="connsiteX14" fmla="*/ 1934967 w 3049294"/>
                  <a:gd name="connsiteY14" fmla="*/ 733940 h 1847492"/>
                  <a:gd name="connsiteX15" fmla="*/ 2064545 w 3049294"/>
                  <a:gd name="connsiteY15" fmla="*/ 504421 h 1847492"/>
                  <a:gd name="connsiteX16" fmla="*/ 2282692 w 3049294"/>
                  <a:gd name="connsiteY16" fmla="*/ 47451 h 1847492"/>
                  <a:gd name="connsiteX17" fmla="*/ 2530476 w 3049294"/>
                  <a:gd name="connsiteY17" fmla="*/ 48829 h 1847492"/>
                  <a:gd name="connsiteX18" fmla="*/ 2751035 w 3049294"/>
                  <a:gd name="connsiteY18" fmla="*/ 191159 h 1847492"/>
                  <a:gd name="connsiteX19" fmla="*/ 2916798 w 3049294"/>
                  <a:gd name="connsiteY19" fmla="*/ 373120 h 1847492"/>
                  <a:gd name="connsiteX20" fmla="*/ 2989858 w 3049294"/>
                  <a:gd name="connsiteY20" fmla="*/ 472716 h 1847492"/>
                  <a:gd name="connsiteX21" fmla="*/ 3048444 w 3049294"/>
                  <a:gd name="connsiteY21" fmla="*/ 568866 h 1847492"/>
                  <a:gd name="connsiteX22" fmla="*/ 2970904 w 3049294"/>
                  <a:gd name="connsiteY22" fmla="*/ 678456 h 1847492"/>
                  <a:gd name="connsiteX23" fmla="*/ 2879579 w 3049294"/>
                  <a:gd name="connsiteY23" fmla="*/ 809068 h 1847492"/>
                  <a:gd name="connsiteX24" fmla="*/ 2670393 w 3049294"/>
                  <a:gd name="connsiteY24" fmla="*/ 1117506 h 1847492"/>
                  <a:gd name="connsiteX25" fmla="*/ 2459828 w 3049294"/>
                  <a:gd name="connsiteY25" fmla="*/ 1490044 h 1847492"/>
                  <a:gd name="connsiteX26" fmla="*/ 2455003 w 3049294"/>
                  <a:gd name="connsiteY26" fmla="*/ 1502795 h 1847492"/>
                  <a:gd name="connsiteX0" fmla="*/ 2455003 w 3049294"/>
                  <a:gd name="connsiteY0" fmla="*/ 1502795 h 1847492"/>
                  <a:gd name="connsiteX1" fmla="*/ 2340933 w 3049294"/>
                  <a:gd name="connsiteY1" fmla="*/ 1713704 h 1847492"/>
                  <a:gd name="connsiteX2" fmla="*/ 2216354 w 3049294"/>
                  <a:gd name="connsiteY2" fmla="*/ 1833928 h 1847492"/>
                  <a:gd name="connsiteX3" fmla="*/ 10072 w 3049294"/>
                  <a:gd name="connsiteY3" fmla="*/ 1836735 h 1847492"/>
                  <a:gd name="connsiteX4" fmla="*/ 1091 w 3049294"/>
                  <a:gd name="connsiteY4" fmla="*/ 147270 h 1847492"/>
                  <a:gd name="connsiteX5" fmla="*/ 319374 w 3049294"/>
                  <a:gd name="connsiteY5" fmla="*/ 340381 h 1847492"/>
                  <a:gd name="connsiteX6" fmla="*/ 432065 w 3049294"/>
                  <a:gd name="connsiteY6" fmla="*/ 477541 h 1847492"/>
                  <a:gd name="connsiteX7" fmla="*/ 448952 w 3049294"/>
                  <a:gd name="connsiteY7" fmla="*/ 548878 h 1847492"/>
                  <a:gd name="connsiteX8" fmla="*/ 507193 w 3049294"/>
                  <a:gd name="connsiteY8" fmla="*/ 583340 h 1847492"/>
                  <a:gd name="connsiteX9" fmla="*/ 605411 w 3049294"/>
                  <a:gd name="connsiteY9" fmla="*/ 640203 h 1847492"/>
                  <a:gd name="connsiteX10" fmla="*/ 1007586 w 3049294"/>
                  <a:gd name="connsiteY10" fmla="*/ 834915 h 1847492"/>
                  <a:gd name="connsiteX11" fmla="*/ 1354622 w 3049294"/>
                  <a:gd name="connsiteY11" fmla="*/ 916591 h 1847492"/>
                  <a:gd name="connsiteX12" fmla="*/ 1700279 w 3049294"/>
                  <a:gd name="connsiteY12" fmla="*/ 954499 h 1847492"/>
                  <a:gd name="connsiteX13" fmla="*/ 1792982 w 3049294"/>
                  <a:gd name="connsiteY13" fmla="*/ 917969 h 1847492"/>
                  <a:gd name="connsiteX14" fmla="*/ 1934967 w 3049294"/>
                  <a:gd name="connsiteY14" fmla="*/ 733940 h 1847492"/>
                  <a:gd name="connsiteX15" fmla="*/ 2064545 w 3049294"/>
                  <a:gd name="connsiteY15" fmla="*/ 504421 h 1847492"/>
                  <a:gd name="connsiteX16" fmla="*/ 2282692 w 3049294"/>
                  <a:gd name="connsiteY16" fmla="*/ 47451 h 1847492"/>
                  <a:gd name="connsiteX17" fmla="*/ 2530476 w 3049294"/>
                  <a:gd name="connsiteY17" fmla="*/ 48829 h 1847492"/>
                  <a:gd name="connsiteX18" fmla="*/ 2751035 w 3049294"/>
                  <a:gd name="connsiteY18" fmla="*/ 191159 h 1847492"/>
                  <a:gd name="connsiteX19" fmla="*/ 2916798 w 3049294"/>
                  <a:gd name="connsiteY19" fmla="*/ 373120 h 1847492"/>
                  <a:gd name="connsiteX20" fmla="*/ 2989858 w 3049294"/>
                  <a:gd name="connsiteY20" fmla="*/ 472716 h 1847492"/>
                  <a:gd name="connsiteX21" fmla="*/ 3048444 w 3049294"/>
                  <a:gd name="connsiteY21" fmla="*/ 568866 h 1847492"/>
                  <a:gd name="connsiteX22" fmla="*/ 2970904 w 3049294"/>
                  <a:gd name="connsiteY22" fmla="*/ 678456 h 1847492"/>
                  <a:gd name="connsiteX23" fmla="*/ 2879579 w 3049294"/>
                  <a:gd name="connsiteY23" fmla="*/ 809068 h 1847492"/>
                  <a:gd name="connsiteX24" fmla="*/ 2670393 w 3049294"/>
                  <a:gd name="connsiteY24" fmla="*/ 1117506 h 1847492"/>
                  <a:gd name="connsiteX25" fmla="*/ 2459828 w 3049294"/>
                  <a:gd name="connsiteY25" fmla="*/ 1490044 h 1847492"/>
                  <a:gd name="connsiteX26" fmla="*/ 2455003 w 3049294"/>
                  <a:gd name="connsiteY26" fmla="*/ 1502795 h 1847492"/>
                  <a:gd name="connsiteX0" fmla="*/ 2455003 w 3049294"/>
                  <a:gd name="connsiteY0" fmla="*/ 1502795 h 1847492"/>
                  <a:gd name="connsiteX1" fmla="*/ 2216354 w 3049294"/>
                  <a:gd name="connsiteY1" fmla="*/ 1833928 h 1847492"/>
                  <a:gd name="connsiteX2" fmla="*/ 10072 w 3049294"/>
                  <a:gd name="connsiteY2" fmla="*/ 1836735 h 1847492"/>
                  <a:gd name="connsiteX3" fmla="*/ 1091 w 3049294"/>
                  <a:gd name="connsiteY3" fmla="*/ 147270 h 1847492"/>
                  <a:gd name="connsiteX4" fmla="*/ 319374 w 3049294"/>
                  <a:gd name="connsiteY4" fmla="*/ 340381 h 1847492"/>
                  <a:gd name="connsiteX5" fmla="*/ 432065 w 3049294"/>
                  <a:gd name="connsiteY5" fmla="*/ 477541 h 1847492"/>
                  <a:gd name="connsiteX6" fmla="*/ 448952 w 3049294"/>
                  <a:gd name="connsiteY6" fmla="*/ 548878 h 1847492"/>
                  <a:gd name="connsiteX7" fmla="*/ 507193 w 3049294"/>
                  <a:gd name="connsiteY7" fmla="*/ 583340 h 1847492"/>
                  <a:gd name="connsiteX8" fmla="*/ 605411 w 3049294"/>
                  <a:gd name="connsiteY8" fmla="*/ 640203 h 1847492"/>
                  <a:gd name="connsiteX9" fmla="*/ 1007586 w 3049294"/>
                  <a:gd name="connsiteY9" fmla="*/ 834915 h 1847492"/>
                  <a:gd name="connsiteX10" fmla="*/ 1354622 w 3049294"/>
                  <a:gd name="connsiteY10" fmla="*/ 916591 h 1847492"/>
                  <a:gd name="connsiteX11" fmla="*/ 1700279 w 3049294"/>
                  <a:gd name="connsiteY11" fmla="*/ 954499 h 1847492"/>
                  <a:gd name="connsiteX12" fmla="*/ 1792982 w 3049294"/>
                  <a:gd name="connsiteY12" fmla="*/ 917969 h 1847492"/>
                  <a:gd name="connsiteX13" fmla="*/ 1934967 w 3049294"/>
                  <a:gd name="connsiteY13" fmla="*/ 733940 h 1847492"/>
                  <a:gd name="connsiteX14" fmla="*/ 2064545 w 3049294"/>
                  <a:gd name="connsiteY14" fmla="*/ 504421 h 1847492"/>
                  <a:gd name="connsiteX15" fmla="*/ 2282692 w 3049294"/>
                  <a:gd name="connsiteY15" fmla="*/ 47451 h 1847492"/>
                  <a:gd name="connsiteX16" fmla="*/ 2530476 w 3049294"/>
                  <a:gd name="connsiteY16" fmla="*/ 48829 h 1847492"/>
                  <a:gd name="connsiteX17" fmla="*/ 2751035 w 3049294"/>
                  <a:gd name="connsiteY17" fmla="*/ 191159 h 1847492"/>
                  <a:gd name="connsiteX18" fmla="*/ 2916798 w 3049294"/>
                  <a:gd name="connsiteY18" fmla="*/ 373120 h 1847492"/>
                  <a:gd name="connsiteX19" fmla="*/ 2989858 w 3049294"/>
                  <a:gd name="connsiteY19" fmla="*/ 472716 h 1847492"/>
                  <a:gd name="connsiteX20" fmla="*/ 3048444 w 3049294"/>
                  <a:gd name="connsiteY20" fmla="*/ 568866 h 1847492"/>
                  <a:gd name="connsiteX21" fmla="*/ 2970904 w 3049294"/>
                  <a:gd name="connsiteY21" fmla="*/ 678456 h 1847492"/>
                  <a:gd name="connsiteX22" fmla="*/ 2879579 w 3049294"/>
                  <a:gd name="connsiteY22" fmla="*/ 809068 h 1847492"/>
                  <a:gd name="connsiteX23" fmla="*/ 2670393 w 3049294"/>
                  <a:gd name="connsiteY23" fmla="*/ 1117506 h 1847492"/>
                  <a:gd name="connsiteX24" fmla="*/ 2459828 w 3049294"/>
                  <a:gd name="connsiteY24" fmla="*/ 1490044 h 1847492"/>
                  <a:gd name="connsiteX25" fmla="*/ 2455003 w 3049294"/>
                  <a:gd name="connsiteY25" fmla="*/ 1502795 h 1847492"/>
                  <a:gd name="connsiteX0" fmla="*/ 2459828 w 3049294"/>
                  <a:gd name="connsiteY0" fmla="*/ 1490044 h 1847492"/>
                  <a:gd name="connsiteX1" fmla="*/ 2216354 w 3049294"/>
                  <a:gd name="connsiteY1" fmla="*/ 1833928 h 1847492"/>
                  <a:gd name="connsiteX2" fmla="*/ 10072 w 3049294"/>
                  <a:gd name="connsiteY2" fmla="*/ 1836735 h 1847492"/>
                  <a:gd name="connsiteX3" fmla="*/ 1091 w 3049294"/>
                  <a:gd name="connsiteY3" fmla="*/ 147270 h 1847492"/>
                  <a:gd name="connsiteX4" fmla="*/ 319374 w 3049294"/>
                  <a:gd name="connsiteY4" fmla="*/ 340381 h 1847492"/>
                  <a:gd name="connsiteX5" fmla="*/ 432065 w 3049294"/>
                  <a:gd name="connsiteY5" fmla="*/ 477541 h 1847492"/>
                  <a:gd name="connsiteX6" fmla="*/ 448952 w 3049294"/>
                  <a:gd name="connsiteY6" fmla="*/ 548878 h 1847492"/>
                  <a:gd name="connsiteX7" fmla="*/ 507193 w 3049294"/>
                  <a:gd name="connsiteY7" fmla="*/ 583340 h 1847492"/>
                  <a:gd name="connsiteX8" fmla="*/ 605411 w 3049294"/>
                  <a:gd name="connsiteY8" fmla="*/ 640203 h 1847492"/>
                  <a:gd name="connsiteX9" fmla="*/ 1007586 w 3049294"/>
                  <a:gd name="connsiteY9" fmla="*/ 834915 h 1847492"/>
                  <a:gd name="connsiteX10" fmla="*/ 1354622 w 3049294"/>
                  <a:gd name="connsiteY10" fmla="*/ 916591 h 1847492"/>
                  <a:gd name="connsiteX11" fmla="*/ 1700279 w 3049294"/>
                  <a:gd name="connsiteY11" fmla="*/ 954499 h 1847492"/>
                  <a:gd name="connsiteX12" fmla="*/ 1792982 w 3049294"/>
                  <a:gd name="connsiteY12" fmla="*/ 917969 h 1847492"/>
                  <a:gd name="connsiteX13" fmla="*/ 1934967 w 3049294"/>
                  <a:gd name="connsiteY13" fmla="*/ 733940 h 1847492"/>
                  <a:gd name="connsiteX14" fmla="*/ 2064545 w 3049294"/>
                  <a:gd name="connsiteY14" fmla="*/ 504421 h 1847492"/>
                  <a:gd name="connsiteX15" fmla="*/ 2282692 w 3049294"/>
                  <a:gd name="connsiteY15" fmla="*/ 47451 h 1847492"/>
                  <a:gd name="connsiteX16" fmla="*/ 2530476 w 3049294"/>
                  <a:gd name="connsiteY16" fmla="*/ 48829 h 1847492"/>
                  <a:gd name="connsiteX17" fmla="*/ 2751035 w 3049294"/>
                  <a:gd name="connsiteY17" fmla="*/ 191159 h 1847492"/>
                  <a:gd name="connsiteX18" fmla="*/ 2916798 w 3049294"/>
                  <a:gd name="connsiteY18" fmla="*/ 373120 h 1847492"/>
                  <a:gd name="connsiteX19" fmla="*/ 2989858 w 3049294"/>
                  <a:gd name="connsiteY19" fmla="*/ 472716 h 1847492"/>
                  <a:gd name="connsiteX20" fmla="*/ 3048444 w 3049294"/>
                  <a:gd name="connsiteY20" fmla="*/ 568866 h 1847492"/>
                  <a:gd name="connsiteX21" fmla="*/ 2970904 w 3049294"/>
                  <a:gd name="connsiteY21" fmla="*/ 678456 h 1847492"/>
                  <a:gd name="connsiteX22" fmla="*/ 2879579 w 3049294"/>
                  <a:gd name="connsiteY22" fmla="*/ 809068 h 1847492"/>
                  <a:gd name="connsiteX23" fmla="*/ 2670393 w 3049294"/>
                  <a:gd name="connsiteY23" fmla="*/ 1117506 h 1847492"/>
                  <a:gd name="connsiteX24" fmla="*/ 2459828 w 3049294"/>
                  <a:gd name="connsiteY24" fmla="*/ 1490044 h 1847492"/>
                  <a:gd name="connsiteX0" fmla="*/ 2459828 w 3049294"/>
                  <a:gd name="connsiteY0" fmla="*/ 1490044 h 1847492"/>
                  <a:gd name="connsiteX1" fmla="*/ 2209141 w 3049294"/>
                  <a:gd name="connsiteY1" fmla="*/ 1833928 h 1847492"/>
                  <a:gd name="connsiteX2" fmla="*/ 10072 w 3049294"/>
                  <a:gd name="connsiteY2" fmla="*/ 1836735 h 1847492"/>
                  <a:gd name="connsiteX3" fmla="*/ 1091 w 3049294"/>
                  <a:gd name="connsiteY3" fmla="*/ 147270 h 1847492"/>
                  <a:gd name="connsiteX4" fmla="*/ 319374 w 3049294"/>
                  <a:gd name="connsiteY4" fmla="*/ 340381 h 1847492"/>
                  <a:gd name="connsiteX5" fmla="*/ 432065 w 3049294"/>
                  <a:gd name="connsiteY5" fmla="*/ 477541 h 1847492"/>
                  <a:gd name="connsiteX6" fmla="*/ 448952 w 3049294"/>
                  <a:gd name="connsiteY6" fmla="*/ 548878 h 1847492"/>
                  <a:gd name="connsiteX7" fmla="*/ 507193 w 3049294"/>
                  <a:gd name="connsiteY7" fmla="*/ 583340 h 1847492"/>
                  <a:gd name="connsiteX8" fmla="*/ 605411 w 3049294"/>
                  <a:gd name="connsiteY8" fmla="*/ 640203 h 1847492"/>
                  <a:gd name="connsiteX9" fmla="*/ 1007586 w 3049294"/>
                  <a:gd name="connsiteY9" fmla="*/ 834915 h 1847492"/>
                  <a:gd name="connsiteX10" fmla="*/ 1354622 w 3049294"/>
                  <a:gd name="connsiteY10" fmla="*/ 916591 h 1847492"/>
                  <a:gd name="connsiteX11" fmla="*/ 1700279 w 3049294"/>
                  <a:gd name="connsiteY11" fmla="*/ 954499 h 1847492"/>
                  <a:gd name="connsiteX12" fmla="*/ 1792982 w 3049294"/>
                  <a:gd name="connsiteY12" fmla="*/ 917969 h 1847492"/>
                  <a:gd name="connsiteX13" fmla="*/ 1934967 w 3049294"/>
                  <a:gd name="connsiteY13" fmla="*/ 733940 h 1847492"/>
                  <a:gd name="connsiteX14" fmla="*/ 2064545 w 3049294"/>
                  <a:gd name="connsiteY14" fmla="*/ 504421 h 1847492"/>
                  <a:gd name="connsiteX15" fmla="*/ 2282692 w 3049294"/>
                  <a:gd name="connsiteY15" fmla="*/ 47451 h 1847492"/>
                  <a:gd name="connsiteX16" fmla="*/ 2530476 w 3049294"/>
                  <a:gd name="connsiteY16" fmla="*/ 48829 h 1847492"/>
                  <a:gd name="connsiteX17" fmla="*/ 2751035 w 3049294"/>
                  <a:gd name="connsiteY17" fmla="*/ 191159 h 1847492"/>
                  <a:gd name="connsiteX18" fmla="*/ 2916798 w 3049294"/>
                  <a:gd name="connsiteY18" fmla="*/ 373120 h 1847492"/>
                  <a:gd name="connsiteX19" fmla="*/ 2989858 w 3049294"/>
                  <a:gd name="connsiteY19" fmla="*/ 472716 h 1847492"/>
                  <a:gd name="connsiteX20" fmla="*/ 3048444 w 3049294"/>
                  <a:gd name="connsiteY20" fmla="*/ 568866 h 1847492"/>
                  <a:gd name="connsiteX21" fmla="*/ 2970904 w 3049294"/>
                  <a:gd name="connsiteY21" fmla="*/ 678456 h 1847492"/>
                  <a:gd name="connsiteX22" fmla="*/ 2879579 w 3049294"/>
                  <a:gd name="connsiteY22" fmla="*/ 809068 h 1847492"/>
                  <a:gd name="connsiteX23" fmla="*/ 2670393 w 3049294"/>
                  <a:gd name="connsiteY23" fmla="*/ 1117506 h 1847492"/>
                  <a:gd name="connsiteX24" fmla="*/ 2459828 w 3049294"/>
                  <a:gd name="connsiteY24" fmla="*/ 1490044 h 1847492"/>
                  <a:gd name="connsiteX0" fmla="*/ 2459828 w 3049294"/>
                  <a:gd name="connsiteY0" fmla="*/ 1490044 h 1847492"/>
                  <a:gd name="connsiteX1" fmla="*/ 2209141 w 3049294"/>
                  <a:gd name="connsiteY1" fmla="*/ 1833928 h 1847492"/>
                  <a:gd name="connsiteX2" fmla="*/ 10072 w 3049294"/>
                  <a:gd name="connsiteY2" fmla="*/ 1836735 h 1847492"/>
                  <a:gd name="connsiteX3" fmla="*/ 1091 w 3049294"/>
                  <a:gd name="connsiteY3" fmla="*/ 147270 h 1847492"/>
                  <a:gd name="connsiteX4" fmla="*/ 319374 w 3049294"/>
                  <a:gd name="connsiteY4" fmla="*/ 340381 h 1847492"/>
                  <a:gd name="connsiteX5" fmla="*/ 432065 w 3049294"/>
                  <a:gd name="connsiteY5" fmla="*/ 477541 h 1847492"/>
                  <a:gd name="connsiteX6" fmla="*/ 448952 w 3049294"/>
                  <a:gd name="connsiteY6" fmla="*/ 548878 h 1847492"/>
                  <a:gd name="connsiteX7" fmla="*/ 507193 w 3049294"/>
                  <a:gd name="connsiteY7" fmla="*/ 583340 h 1847492"/>
                  <a:gd name="connsiteX8" fmla="*/ 605411 w 3049294"/>
                  <a:gd name="connsiteY8" fmla="*/ 640203 h 1847492"/>
                  <a:gd name="connsiteX9" fmla="*/ 1007586 w 3049294"/>
                  <a:gd name="connsiteY9" fmla="*/ 834915 h 1847492"/>
                  <a:gd name="connsiteX10" fmla="*/ 1354622 w 3049294"/>
                  <a:gd name="connsiteY10" fmla="*/ 916591 h 1847492"/>
                  <a:gd name="connsiteX11" fmla="*/ 1700279 w 3049294"/>
                  <a:gd name="connsiteY11" fmla="*/ 954499 h 1847492"/>
                  <a:gd name="connsiteX12" fmla="*/ 1792982 w 3049294"/>
                  <a:gd name="connsiteY12" fmla="*/ 917969 h 1847492"/>
                  <a:gd name="connsiteX13" fmla="*/ 1934967 w 3049294"/>
                  <a:gd name="connsiteY13" fmla="*/ 733940 h 1847492"/>
                  <a:gd name="connsiteX14" fmla="*/ 2064545 w 3049294"/>
                  <a:gd name="connsiteY14" fmla="*/ 504421 h 1847492"/>
                  <a:gd name="connsiteX15" fmla="*/ 2282692 w 3049294"/>
                  <a:gd name="connsiteY15" fmla="*/ 47451 h 1847492"/>
                  <a:gd name="connsiteX16" fmla="*/ 2530476 w 3049294"/>
                  <a:gd name="connsiteY16" fmla="*/ 48829 h 1847492"/>
                  <a:gd name="connsiteX17" fmla="*/ 2751035 w 3049294"/>
                  <a:gd name="connsiteY17" fmla="*/ 191159 h 1847492"/>
                  <a:gd name="connsiteX18" fmla="*/ 2916798 w 3049294"/>
                  <a:gd name="connsiteY18" fmla="*/ 373120 h 1847492"/>
                  <a:gd name="connsiteX19" fmla="*/ 2989858 w 3049294"/>
                  <a:gd name="connsiteY19" fmla="*/ 472716 h 1847492"/>
                  <a:gd name="connsiteX20" fmla="*/ 3048444 w 3049294"/>
                  <a:gd name="connsiteY20" fmla="*/ 568866 h 1847492"/>
                  <a:gd name="connsiteX21" fmla="*/ 2970904 w 3049294"/>
                  <a:gd name="connsiteY21" fmla="*/ 678456 h 1847492"/>
                  <a:gd name="connsiteX22" fmla="*/ 2879579 w 3049294"/>
                  <a:gd name="connsiteY22" fmla="*/ 809068 h 1847492"/>
                  <a:gd name="connsiteX23" fmla="*/ 2670393 w 3049294"/>
                  <a:gd name="connsiteY23" fmla="*/ 1117506 h 1847492"/>
                  <a:gd name="connsiteX24" fmla="*/ 2459828 w 3049294"/>
                  <a:gd name="connsiteY24" fmla="*/ 1490044 h 18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49294" h="1847492">
                    <a:moveTo>
                      <a:pt x="2459828" y="1490044"/>
                    </a:moveTo>
                    <a:cubicBezTo>
                      <a:pt x="2384155" y="1609448"/>
                      <a:pt x="2285671" y="1754510"/>
                      <a:pt x="2209141" y="1833928"/>
                    </a:cubicBezTo>
                    <a:cubicBezTo>
                      <a:pt x="1820664" y="1854433"/>
                      <a:pt x="863704" y="1848588"/>
                      <a:pt x="10072" y="1836735"/>
                    </a:cubicBezTo>
                    <a:cubicBezTo>
                      <a:pt x="5433" y="1190939"/>
                      <a:pt x="-3009" y="773439"/>
                      <a:pt x="1091" y="147270"/>
                    </a:cubicBezTo>
                    <a:cubicBezTo>
                      <a:pt x="175248" y="186368"/>
                      <a:pt x="247545" y="285336"/>
                      <a:pt x="319374" y="340381"/>
                    </a:cubicBezTo>
                    <a:cubicBezTo>
                      <a:pt x="360384" y="381391"/>
                      <a:pt x="396225" y="431706"/>
                      <a:pt x="432065" y="477541"/>
                    </a:cubicBezTo>
                    <a:cubicBezTo>
                      <a:pt x="448607" y="498563"/>
                      <a:pt x="434822" y="528890"/>
                      <a:pt x="448952" y="548878"/>
                    </a:cubicBezTo>
                    <a:cubicBezTo>
                      <a:pt x="461014" y="565420"/>
                      <a:pt x="489962" y="573346"/>
                      <a:pt x="507193" y="583340"/>
                    </a:cubicBezTo>
                    <a:lnTo>
                      <a:pt x="605411" y="640203"/>
                    </a:lnTo>
                    <a:cubicBezTo>
                      <a:pt x="736368" y="716365"/>
                      <a:pt x="864223" y="784600"/>
                      <a:pt x="1007586" y="834915"/>
                    </a:cubicBezTo>
                    <a:cubicBezTo>
                      <a:pt x="1119933" y="874202"/>
                      <a:pt x="1236761" y="899015"/>
                      <a:pt x="1354622" y="916591"/>
                    </a:cubicBezTo>
                    <a:cubicBezTo>
                      <a:pt x="1468347" y="933477"/>
                      <a:pt x="1588621" y="930376"/>
                      <a:pt x="1700279" y="954499"/>
                    </a:cubicBezTo>
                    <a:cubicBezTo>
                      <a:pt x="1739221" y="962770"/>
                      <a:pt x="1765757" y="937957"/>
                      <a:pt x="1792982" y="917969"/>
                    </a:cubicBezTo>
                    <a:cubicBezTo>
                      <a:pt x="1858805" y="869722"/>
                      <a:pt x="1893957" y="802865"/>
                      <a:pt x="1934967" y="733940"/>
                    </a:cubicBezTo>
                    <a:cubicBezTo>
                      <a:pt x="1980113" y="658468"/>
                      <a:pt x="2023190" y="581961"/>
                      <a:pt x="2064545" y="504421"/>
                    </a:cubicBezTo>
                    <a:cubicBezTo>
                      <a:pt x="2144498" y="355199"/>
                      <a:pt x="2207909" y="199085"/>
                      <a:pt x="2282692" y="47451"/>
                    </a:cubicBezTo>
                    <a:cubicBezTo>
                      <a:pt x="2327493" y="-43874"/>
                      <a:pt x="2460517" y="19536"/>
                      <a:pt x="2530476" y="48829"/>
                    </a:cubicBezTo>
                    <a:cubicBezTo>
                      <a:pt x="2611807" y="82602"/>
                      <a:pt x="2685901" y="132573"/>
                      <a:pt x="2751035" y="191159"/>
                    </a:cubicBezTo>
                    <a:cubicBezTo>
                      <a:pt x="2812378" y="245954"/>
                      <a:pt x="2866483" y="308331"/>
                      <a:pt x="2916798" y="373120"/>
                    </a:cubicBezTo>
                    <a:cubicBezTo>
                      <a:pt x="2941956" y="405859"/>
                      <a:pt x="2966080" y="439288"/>
                      <a:pt x="2989858" y="472716"/>
                    </a:cubicBezTo>
                    <a:cubicBezTo>
                      <a:pt x="3002265" y="489947"/>
                      <a:pt x="3056715" y="547499"/>
                      <a:pt x="3048444" y="568866"/>
                    </a:cubicBezTo>
                    <a:cubicBezTo>
                      <a:pt x="3032592" y="610565"/>
                      <a:pt x="2996062" y="642271"/>
                      <a:pt x="2970904" y="678456"/>
                    </a:cubicBezTo>
                    <a:lnTo>
                      <a:pt x="2879579" y="809068"/>
                    </a:lnTo>
                    <a:cubicBezTo>
                      <a:pt x="2810654" y="912455"/>
                      <a:pt x="2736560" y="1012396"/>
                      <a:pt x="2670393" y="1117506"/>
                    </a:cubicBezTo>
                    <a:cubicBezTo>
                      <a:pt x="2594920" y="1237779"/>
                      <a:pt x="2516691" y="1360121"/>
                      <a:pt x="2459828" y="1490044"/>
                    </a:cubicBezTo>
                    <a:close/>
                  </a:path>
                </a:pathLst>
              </a:custGeom>
              <a:solidFill>
                <a:srgbClr val="000000"/>
              </a:solidFill>
              <a:ln w="3438" cap="flat">
                <a:noFill/>
                <a:prstDash val="solid"/>
                <a:miter/>
              </a:ln>
            </p:spPr>
            <p:txBody>
              <a:bodyPr rtlCol="0" anchor="ctr"/>
              <a:lstStyle/>
              <a:p>
                <a:endParaRPr lang="en-US" dirty="0"/>
              </a:p>
            </p:txBody>
          </p:sp>
          <p:sp>
            <p:nvSpPr>
              <p:cNvPr id="60" name="Freeform: Shape 11">
                <a:extLst>
                  <a:ext uri="{FF2B5EF4-FFF2-40B4-BE49-F238E27FC236}">
                    <a16:creationId xmlns:a16="http://schemas.microsoft.com/office/drawing/2014/main" id="{4307BDD7-40EF-445C-98D5-797D526B6483}"/>
                  </a:ext>
                </a:extLst>
              </p:cNvPr>
              <p:cNvSpPr/>
              <p:nvPr/>
            </p:nvSpPr>
            <p:spPr>
              <a:xfrm>
                <a:off x="7145627" y="3337195"/>
                <a:ext cx="930482" cy="1464649"/>
              </a:xfrm>
              <a:custGeom>
                <a:avLst/>
                <a:gdLst>
                  <a:gd name="connsiteX0" fmla="*/ 897402 w 930482"/>
                  <a:gd name="connsiteY0" fmla="*/ 873838 h 1464648"/>
                  <a:gd name="connsiteX1" fmla="*/ 793671 w 930482"/>
                  <a:gd name="connsiteY1" fmla="*/ 1069240 h 1464648"/>
                  <a:gd name="connsiteX2" fmla="*/ 603439 w 930482"/>
                  <a:gd name="connsiteY2" fmla="*/ 1334255 h 1464648"/>
                  <a:gd name="connsiteX3" fmla="*/ 568632 w 930482"/>
                  <a:gd name="connsiteY3" fmla="*/ 1464867 h 1464648"/>
                  <a:gd name="connsiteX4" fmla="*/ 547954 w 930482"/>
                  <a:gd name="connsiteY4" fmla="*/ 1460043 h 1464648"/>
                  <a:gd name="connsiteX5" fmla="*/ 387015 w 930482"/>
                  <a:gd name="connsiteY5" fmla="*/ 1371130 h 1464648"/>
                  <a:gd name="connsiteX6" fmla="*/ 238827 w 930482"/>
                  <a:gd name="connsiteY6" fmla="*/ 1317369 h 1464648"/>
                  <a:gd name="connsiteX7" fmla="*/ 126136 w 930482"/>
                  <a:gd name="connsiteY7" fmla="*/ 1308753 h 1464648"/>
                  <a:gd name="connsiteX8" fmla="*/ 54109 w 930482"/>
                  <a:gd name="connsiteY8" fmla="*/ 1173661 h 1464648"/>
                  <a:gd name="connsiteX9" fmla="*/ 4 w 930482"/>
                  <a:gd name="connsiteY9" fmla="*/ 913815 h 1464648"/>
                  <a:gd name="connsiteX10" fmla="*/ 23438 w 930482"/>
                  <a:gd name="connsiteY10" fmla="*/ 783892 h 1464648"/>
                  <a:gd name="connsiteX11" fmla="*/ 51697 w 930482"/>
                  <a:gd name="connsiteY11" fmla="*/ 406185 h 1464648"/>
                  <a:gd name="connsiteX12" fmla="*/ 54454 w 930482"/>
                  <a:gd name="connsiteY12" fmla="*/ 396191 h 1464648"/>
                  <a:gd name="connsiteX13" fmla="*/ 99255 w 930482"/>
                  <a:gd name="connsiteY13" fmla="*/ 389987 h 1464648"/>
                  <a:gd name="connsiteX14" fmla="*/ 160943 w 930482"/>
                  <a:gd name="connsiteY14" fmla="*/ 415145 h 1464648"/>
                  <a:gd name="connsiteX15" fmla="*/ 191269 w 930482"/>
                  <a:gd name="connsiteY15" fmla="*/ 492685 h 1464648"/>
                  <a:gd name="connsiteX16" fmla="*/ 206433 w 930482"/>
                  <a:gd name="connsiteY16" fmla="*/ 640873 h 1464648"/>
                  <a:gd name="connsiteX17" fmla="*/ 207122 w 930482"/>
                  <a:gd name="connsiteY17" fmla="*/ 710832 h 1464648"/>
                  <a:gd name="connsiteX18" fmla="*/ 207811 w 930482"/>
                  <a:gd name="connsiteY18" fmla="*/ 774242 h 1464648"/>
                  <a:gd name="connsiteX19" fmla="*/ 246065 w 930482"/>
                  <a:gd name="connsiteY19" fmla="*/ 673612 h 1464648"/>
                  <a:gd name="connsiteX20" fmla="*/ 361513 w 930482"/>
                  <a:gd name="connsiteY20" fmla="*/ 376547 h 1464648"/>
                  <a:gd name="connsiteX21" fmla="*/ 472482 w 930482"/>
                  <a:gd name="connsiteY21" fmla="*/ 93611 h 1464648"/>
                  <a:gd name="connsiteX22" fmla="*/ 522452 w 930482"/>
                  <a:gd name="connsiteY22" fmla="*/ 20207 h 1464648"/>
                  <a:gd name="connsiteX23" fmla="*/ 573457 w 930482"/>
                  <a:gd name="connsiteY23" fmla="*/ 1252 h 1464648"/>
                  <a:gd name="connsiteX24" fmla="*/ 606540 w 930482"/>
                  <a:gd name="connsiteY24" fmla="*/ 119458 h 1464648"/>
                  <a:gd name="connsiteX25" fmla="*/ 578970 w 930482"/>
                  <a:gd name="connsiteY25" fmla="*/ 237319 h 1464648"/>
                  <a:gd name="connsiteX26" fmla="*/ 528656 w 930482"/>
                  <a:gd name="connsiteY26" fmla="*/ 414800 h 1464648"/>
                  <a:gd name="connsiteX27" fmla="*/ 506600 w 930482"/>
                  <a:gd name="connsiteY27" fmla="*/ 586423 h 1464648"/>
                  <a:gd name="connsiteX28" fmla="*/ 518317 w 930482"/>
                  <a:gd name="connsiteY28" fmla="*/ 602275 h 1464648"/>
                  <a:gd name="connsiteX29" fmla="*/ 532102 w 930482"/>
                  <a:gd name="connsiteY29" fmla="*/ 589869 h 1464648"/>
                  <a:gd name="connsiteX30" fmla="*/ 626528 w 930482"/>
                  <a:gd name="connsiteY30" fmla="*/ 480279 h 1464648"/>
                  <a:gd name="connsiteX31" fmla="*/ 718888 w 930482"/>
                  <a:gd name="connsiteY31" fmla="*/ 415145 h 1464648"/>
                  <a:gd name="connsiteX32" fmla="*/ 778852 w 930482"/>
                  <a:gd name="connsiteY32" fmla="*/ 453398 h 1464648"/>
                  <a:gd name="connsiteX33" fmla="*/ 781954 w 930482"/>
                  <a:gd name="connsiteY33" fmla="*/ 508193 h 1464648"/>
                  <a:gd name="connsiteX34" fmla="*/ 761276 w 930482"/>
                  <a:gd name="connsiteY34" fmla="*/ 559887 h 1464648"/>
                  <a:gd name="connsiteX35" fmla="*/ 839850 w 930482"/>
                  <a:gd name="connsiteY35" fmla="*/ 538520 h 1464648"/>
                  <a:gd name="connsiteX36" fmla="*/ 887753 w 930482"/>
                  <a:gd name="connsiteY36" fmla="*/ 610202 h 1464648"/>
                  <a:gd name="connsiteX37" fmla="*/ 870866 w 930482"/>
                  <a:gd name="connsiteY37" fmla="*/ 697736 h 1464648"/>
                  <a:gd name="connsiteX38" fmla="*/ 931520 w 930482"/>
                  <a:gd name="connsiteY38" fmla="*/ 770451 h 1464648"/>
                  <a:gd name="connsiteX39" fmla="*/ 897402 w 930482"/>
                  <a:gd name="connsiteY39" fmla="*/ 873838 h 1464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30482" h="1464648">
                    <a:moveTo>
                      <a:pt x="897402" y="873838"/>
                    </a:moveTo>
                    <a:cubicBezTo>
                      <a:pt x="862595" y="938283"/>
                      <a:pt x="832613" y="1006518"/>
                      <a:pt x="793671" y="1069240"/>
                    </a:cubicBezTo>
                    <a:cubicBezTo>
                      <a:pt x="736119" y="1162633"/>
                      <a:pt x="668572" y="1247065"/>
                      <a:pt x="603439" y="1334255"/>
                    </a:cubicBezTo>
                    <a:cubicBezTo>
                      <a:pt x="584140" y="1360102"/>
                      <a:pt x="595168" y="1453150"/>
                      <a:pt x="568632" y="1464867"/>
                    </a:cubicBezTo>
                    <a:cubicBezTo>
                      <a:pt x="560361" y="1468314"/>
                      <a:pt x="554502" y="1463833"/>
                      <a:pt x="547954" y="1460043"/>
                    </a:cubicBezTo>
                    <a:cubicBezTo>
                      <a:pt x="494538" y="1429716"/>
                      <a:pt x="442155" y="1398355"/>
                      <a:pt x="387015" y="1371130"/>
                    </a:cubicBezTo>
                    <a:cubicBezTo>
                      <a:pt x="339802" y="1347695"/>
                      <a:pt x="291210" y="1326329"/>
                      <a:pt x="238827" y="1317369"/>
                    </a:cubicBezTo>
                    <a:cubicBezTo>
                      <a:pt x="201608" y="1311165"/>
                      <a:pt x="164044" y="1304962"/>
                      <a:pt x="126136" y="1308753"/>
                    </a:cubicBezTo>
                    <a:cubicBezTo>
                      <a:pt x="92707" y="1312199"/>
                      <a:pt x="63759" y="1200197"/>
                      <a:pt x="54109" y="1173661"/>
                    </a:cubicBezTo>
                    <a:cubicBezTo>
                      <a:pt x="24472" y="1090262"/>
                      <a:pt x="-341" y="1003072"/>
                      <a:pt x="4" y="913815"/>
                    </a:cubicBezTo>
                    <a:cubicBezTo>
                      <a:pt x="4" y="869358"/>
                      <a:pt x="15167" y="827314"/>
                      <a:pt x="23438" y="783892"/>
                    </a:cubicBezTo>
                    <a:cubicBezTo>
                      <a:pt x="47217" y="659827"/>
                      <a:pt x="47561" y="532317"/>
                      <a:pt x="51697" y="406185"/>
                    </a:cubicBezTo>
                    <a:cubicBezTo>
                      <a:pt x="51697" y="402739"/>
                      <a:pt x="53076" y="399292"/>
                      <a:pt x="54454" y="396191"/>
                    </a:cubicBezTo>
                    <a:cubicBezTo>
                      <a:pt x="58934" y="386886"/>
                      <a:pt x="90295" y="389987"/>
                      <a:pt x="99255" y="389987"/>
                    </a:cubicBezTo>
                    <a:cubicBezTo>
                      <a:pt x="123723" y="390332"/>
                      <a:pt x="144401" y="395157"/>
                      <a:pt x="160943" y="415145"/>
                    </a:cubicBezTo>
                    <a:cubicBezTo>
                      <a:pt x="179208" y="436512"/>
                      <a:pt x="186100" y="465115"/>
                      <a:pt x="191269" y="492685"/>
                    </a:cubicBezTo>
                    <a:cubicBezTo>
                      <a:pt x="200574" y="541622"/>
                      <a:pt x="205744" y="591247"/>
                      <a:pt x="206433" y="640873"/>
                    </a:cubicBezTo>
                    <a:cubicBezTo>
                      <a:pt x="206777" y="664308"/>
                      <a:pt x="205744" y="687742"/>
                      <a:pt x="207122" y="710832"/>
                    </a:cubicBezTo>
                    <a:cubicBezTo>
                      <a:pt x="207811" y="729441"/>
                      <a:pt x="214015" y="756322"/>
                      <a:pt x="207811" y="774242"/>
                    </a:cubicBezTo>
                    <a:cubicBezTo>
                      <a:pt x="218495" y="744260"/>
                      <a:pt x="232280" y="708764"/>
                      <a:pt x="246065" y="673612"/>
                    </a:cubicBezTo>
                    <a:cubicBezTo>
                      <a:pt x="284662" y="574705"/>
                      <a:pt x="322915" y="475454"/>
                      <a:pt x="361513" y="376547"/>
                    </a:cubicBezTo>
                    <a:cubicBezTo>
                      <a:pt x="398388" y="282465"/>
                      <a:pt x="429404" y="184937"/>
                      <a:pt x="472482" y="93611"/>
                    </a:cubicBezTo>
                    <a:cubicBezTo>
                      <a:pt x="485233" y="66731"/>
                      <a:pt x="499707" y="40539"/>
                      <a:pt x="522452" y="20207"/>
                    </a:cubicBezTo>
                    <a:cubicBezTo>
                      <a:pt x="536237" y="7800"/>
                      <a:pt x="553813" y="-3917"/>
                      <a:pt x="573457" y="1252"/>
                    </a:cubicBezTo>
                    <a:cubicBezTo>
                      <a:pt x="620325" y="13659"/>
                      <a:pt x="611710" y="84307"/>
                      <a:pt x="606540" y="119458"/>
                    </a:cubicBezTo>
                    <a:cubicBezTo>
                      <a:pt x="600682" y="159434"/>
                      <a:pt x="591377" y="198722"/>
                      <a:pt x="578970" y="237319"/>
                    </a:cubicBezTo>
                    <a:cubicBezTo>
                      <a:pt x="560705" y="294182"/>
                      <a:pt x="543819" y="355525"/>
                      <a:pt x="528656" y="414800"/>
                    </a:cubicBezTo>
                    <a:cubicBezTo>
                      <a:pt x="516249" y="463048"/>
                      <a:pt x="484199" y="536797"/>
                      <a:pt x="506600" y="586423"/>
                    </a:cubicBezTo>
                    <a:cubicBezTo>
                      <a:pt x="509357" y="592626"/>
                      <a:pt x="511080" y="601241"/>
                      <a:pt x="518317" y="602275"/>
                    </a:cubicBezTo>
                    <a:cubicBezTo>
                      <a:pt x="524865" y="603309"/>
                      <a:pt x="527966" y="595038"/>
                      <a:pt x="532102" y="589869"/>
                    </a:cubicBezTo>
                    <a:cubicBezTo>
                      <a:pt x="561739" y="551960"/>
                      <a:pt x="592411" y="514741"/>
                      <a:pt x="626528" y="480279"/>
                    </a:cubicBezTo>
                    <a:cubicBezTo>
                      <a:pt x="650652" y="456155"/>
                      <a:pt x="682702" y="415834"/>
                      <a:pt x="718888" y="415145"/>
                    </a:cubicBezTo>
                    <a:cubicBezTo>
                      <a:pt x="744045" y="414800"/>
                      <a:pt x="768513" y="430308"/>
                      <a:pt x="778852" y="453398"/>
                    </a:cubicBezTo>
                    <a:cubicBezTo>
                      <a:pt x="786434" y="470285"/>
                      <a:pt x="786089" y="489928"/>
                      <a:pt x="781954" y="508193"/>
                    </a:cubicBezTo>
                    <a:cubicBezTo>
                      <a:pt x="777818" y="526114"/>
                      <a:pt x="769547" y="543000"/>
                      <a:pt x="761276" y="559887"/>
                    </a:cubicBezTo>
                    <a:cubicBezTo>
                      <a:pt x="774027" y="533351"/>
                      <a:pt x="816071" y="527492"/>
                      <a:pt x="839850" y="538520"/>
                    </a:cubicBezTo>
                    <a:cubicBezTo>
                      <a:pt x="867076" y="550927"/>
                      <a:pt x="884307" y="580219"/>
                      <a:pt x="887753" y="610202"/>
                    </a:cubicBezTo>
                    <a:cubicBezTo>
                      <a:pt x="891199" y="640184"/>
                      <a:pt x="882928" y="670166"/>
                      <a:pt x="870866" y="697736"/>
                    </a:cubicBezTo>
                    <a:cubicBezTo>
                      <a:pt x="915323" y="697391"/>
                      <a:pt x="927729" y="728407"/>
                      <a:pt x="931520" y="770451"/>
                    </a:cubicBezTo>
                    <a:cubicBezTo>
                      <a:pt x="934622" y="810428"/>
                      <a:pt x="915667" y="839721"/>
                      <a:pt x="897402" y="873838"/>
                    </a:cubicBezTo>
                    <a:close/>
                  </a:path>
                </a:pathLst>
              </a:custGeom>
              <a:solidFill>
                <a:srgbClr val="FDB98A"/>
              </a:solidFill>
              <a:ln w="3438" cap="flat">
                <a:noFill/>
                <a:prstDash val="solid"/>
                <a:miter/>
              </a:ln>
            </p:spPr>
            <p:txBody>
              <a:bodyPr rtlCol="0" anchor="ctr"/>
              <a:lstStyle/>
              <a:p>
                <a:endParaRPr lang="en-US" dirty="0"/>
              </a:p>
            </p:txBody>
          </p:sp>
        </p:grpSp>
      </p:grpSp>
      <p:sp>
        <p:nvSpPr>
          <p:cNvPr id="63" name="TextBox 62"/>
          <p:cNvSpPr txBox="1"/>
          <p:nvPr/>
        </p:nvSpPr>
        <p:spPr>
          <a:xfrm>
            <a:off x="969913" y="1096592"/>
            <a:ext cx="10466912" cy="4708981"/>
          </a:xfrm>
          <a:prstGeom prst="rect">
            <a:avLst/>
          </a:prstGeom>
          <a:noFill/>
        </p:spPr>
        <p:txBody>
          <a:bodyPr wrap="square" rtlCol="0">
            <a:spAutoFit/>
          </a:bodyPr>
          <a:lstStyle/>
          <a:p>
            <a:r>
              <a:rPr lang="en-US" sz="2000" b="1" dirty="0">
                <a:solidFill>
                  <a:srgbClr val="0070C0"/>
                </a:solidFill>
              </a:rPr>
              <a:t>C. Intersection of Creative Entrepreneurship and Sustainable Development:</a:t>
            </a:r>
          </a:p>
          <a:p>
            <a:r>
              <a:rPr lang="en-US" sz="2000" dirty="0">
                <a:solidFill>
                  <a:schemeClr val="accent6">
                    <a:lumMod val="50000"/>
                  </a:schemeClr>
                </a:solidFill>
              </a:rPr>
              <a:t>i. National Handicrafts Development </a:t>
            </a:r>
            <a:r>
              <a:rPr lang="en-US" sz="2000" dirty="0" err="1">
                <a:solidFill>
                  <a:schemeClr val="accent6">
                    <a:lumMod val="50000"/>
                  </a:schemeClr>
                </a:solidFill>
              </a:rPr>
              <a:t>Programme</a:t>
            </a:r>
            <a:r>
              <a:rPr lang="en-US" sz="2000" dirty="0">
                <a:solidFill>
                  <a:schemeClr val="accent6">
                    <a:lumMod val="50000"/>
                  </a:schemeClr>
                </a:solidFill>
              </a:rPr>
              <a:t> (NHDP):</a:t>
            </a:r>
          </a:p>
          <a:p>
            <a:r>
              <a:rPr lang="en-US" sz="2000" dirty="0"/>
              <a:t>Promote traditional handicrafts, support artisans, and preserve cultural heritage. Aligns creative entrepreneurship with sustainable development by emphasizing traditional crafts and community involvement.</a:t>
            </a:r>
          </a:p>
          <a:p>
            <a:r>
              <a:rPr lang="en-US" sz="2000" dirty="0">
                <a:solidFill>
                  <a:schemeClr val="accent6">
                    <a:lumMod val="50000"/>
                  </a:schemeClr>
                </a:solidFill>
              </a:rPr>
              <a:t>ii. National Mission on Cultural Mapping and Roadmap:</a:t>
            </a:r>
          </a:p>
          <a:p>
            <a:r>
              <a:rPr lang="en-US" sz="2000" dirty="0"/>
              <a:t>Map and document the cultural heritage of India. Aids creative entrepreneurs in leveraging cultural heritage for sustainable business models and tourism.</a:t>
            </a:r>
          </a:p>
          <a:p>
            <a:r>
              <a:rPr lang="en-US" sz="2000" dirty="0">
                <a:solidFill>
                  <a:schemeClr val="accent6">
                    <a:lumMod val="50000"/>
                  </a:schemeClr>
                </a:solidFill>
              </a:rPr>
              <a:t>iii. National Rural Livelihoods Mission (NRLM):</a:t>
            </a:r>
          </a:p>
          <a:p>
            <a:r>
              <a:rPr lang="en-US" sz="2000" dirty="0"/>
              <a:t>Alleviate rural poverty through sustainable livelihoods. Supports creative entrepreneurs in rural areas, fostering sustainable practices and economic development.</a:t>
            </a:r>
          </a:p>
          <a:p>
            <a:r>
              <a:rPr lang="en-US" sz="2000" dirty="0"/>
              <a:t>While these policies lay the groundwork, successful implementation depends on effective execution, continuous evaluation, and adaptation to emerging challenges and opportunities. Entrepreneurs and stakeholders should stay updated on policy developments to leverage available support for creative and sustainable initiatives.</a:t>
            </a:r>
            <a:endParaRPr lang="en-US" dirty="0"/>
          </a:p>
        </p:txBody>
      </p:sp>
    </p:spTree>
    <p:extLst>
      <p:ext uri="{BB962C8B-B14F-4D97-AF65-F5344CB8AC3E}">
        <p14:creationId xmlns:p14="http://schemas.microsoft.com/office/powerpoint/2010/main" val="3296547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009C79-8591-4A58-A9F5-FA2E249DFF61}"/>
              </a:ext>
            </a:extLst>
          </p:cNvPr>
          <p:cNvSpPr>
            <a:spLocks noGrp="1"/>
          </p:cNvSpPr>
          <p:nvPr>
            <p:ph type="body" sz="quarter" idx="10"/>
          </p:nvPr>
        </p:nvSpPr>
        <p:spPr>
          <a:xfrm>
            <a:off x="852913" y="346130"/>
            <a:ext cx="10351906" cy="527327"/>
          </a:xfrm>
        </p:spPr>
        <p:txBody>
          <a:bodyPr/>
          <a:lstStyle/>
          <a:p>
            <a:r>
              <a:rPr lang="en-US" sz="4400" b="1" dirty="0"/>
              <a:t>CONCLUSION</a:t>
            </a:r>
            <a:endParaRPr lang="en-US" sz="4400" dirty="0"/>
          </a:p>
        </p:txBody>
      </p:sp>
      <p:grpSp>
        <p:nvGrpSpPr>
          <p:cNvPr id="61" name="그룹 60">
            <a:extLst>
              <a:ext uri="{FF2B5EF4-FFF2-40B4-BE49-F238E27FC236}">
                <a16:creationId xmlns:a16="http://schemas.microsoft.com/office/drawing/2014/main" id="{0333AC57-3C2E-46E8-BC83-81205D90DC57}"/>
              </a:ext>
            </a:extLst>
          </p:cNvPr>
          <p:cNvGrpSpPr/>
          <p:nvPr/>
        </p:nvGrpSpPr>
        <p:grpSpPr>
          <a:xfrm>
            <a:off x="230756" y="1085193"/>
            <a:ext cx="712799" cy="910417"/>
            <a:chOff x="-9728" y="1359557"/>
            <a:chExt cx="4314722" cy="5510507"/>
          </a:xfrm>
        </p:grpSpPr>
        <p:grpSp>
          <p:nvGrpSpPr>
            <p:cNvPr id="52" name="Group 2">
              <a:extLst>
                <a:ext uri="{FF2B5EF4-FFF2-40B4-BE49-F238E27FC236}">
                  <a16:creationId xmlns:a16="http://schemas.microsoft.com/office/drawing/2014/main" id="{95E958D3-D13E-4F78-ACA0-2F56962AC507}"/>
                </a:ext>
              </a:extLst>
            </p:cNvPr>
            <p:cNvGrpSpPr/>
            <p:nvPr/>
          </p:nvGrpSpPr>
          <p:grpSpPr>
            <a:xfrm>
              <a:off x="217122" y="1359557"/>
              <a:ext cx="3595328" cy="3888592"/>
              <a:chOff x="5277160" y="1526519"/>
              <a:chExt cx="2000337" cy="2522764"/>
            </a:xfrm>
            <a:solidFill>
              <a:schemeClr val="accent1"/>
            </a:solidFill>
          </p:grpSpPr>
          <p:sp>
            <p:nvSpPr>
              <p:cNvPr id="53" name="Arrow: Up 61">
                <a:extLst>
                  <a:ext uri="{FF2B5EF4-FFF2-40B4-BE49-F238E27FC236}">
                    <a16:creationId xmlns:a16="http://schemas.microsoft.com/office/drawing/2014/main" id="{57F0DA6C-12D6-487E-8AAD-0B4167BA4ADB}"/>
                  </a:ext>
                </a:extLst>
              </p:cNvPr>
              <p:cNvSpPr/>
              <p:nvPr/>
            </p:nvSpPr>
            <p:spPr>
              <a:xfrm rot="2141881">
                <a:off x="6997612" y="1526519"/>
                <a:ext cx="279885" cy="1922357"/>
              </a:xfrm>
              <a:custGeom>
                <a:avLst/>
                <a:gdLst>
                  <a:gd name="connsiteX0" fmla="*/ 0 w 268141"/>
                  <a:gd name="connsiteY0" fmla="*/ 291531 h 1886717"/>
                  <a:gd name="connsiteX1" fmla="*/ 134071 w 268141"/>
                  <a:gd name="connsiteY1" fmla="*/ 0 h 1886717"/>
                  <a:gd name="connsiteX2" fmla="*/ 268141 w 268141"/>
                  <a:gd name="connsiteY2" fmla="*/ 291531 h 1886717"/>
                  <a:gd name="connsiteX3" fmla="*/ 185487 w 268141"/>
                  <a:gd name="connsiteY3" fmla="*/ 291531 h 1886717"/>
                  <a:gd name="connsiteX4" fmla="*/ 185487 w 268141"/>
                  <a:gd name="connsiteY4" fmla="*/ 1886717 h 1886717"/>
                  <a:gd name="connsiteX5" fmla="*/ 82654 w 268141"/>
                  <a:gd name="connsiteY5" fmla="*/ 1886717 h 1886717"/>
                  <a:gd name="connsiteX6" fmla="*/ 82654 w 268141"/>
                  <a:gd name="connsiteY6" fmla="*/ 291531 h 1886717"/>
                  <a:gd name="connsiteX7" fmla="*/ 0 w 268141"/>
                  <a:gd name="connsiteY7" fmla="*/ 291531 h 1886717"/>
                  <a:gd name="connsiteX0" fmla="*/ 0 w 268141"/>
                  <a:gd name="connsiteY0" fmla="*/ 291531 h 1886717"/>
                  <a:gd name="connsiteX1" fmla="*/ 134071 w 268141"/>
                  <a:gd name="connsiteY1" fmla="*/ 0 h 1886717"/>
                  <a:gd name="connsiteX2" fmla="*/ 268141 w 268141"/>
                  <a:gd name="connsiteY2" fmla="*/ 291531 h 1886717"/>
                  <a:gd name="connsiteX3" fmla="*/ 185487 w 268141"/>
                  <a:gd name="connsiteY3" fmla="*/ 291531 h 1886717"/>
                  <a:gd name="connsiteX4" fmla="*/ 185487 w 268141"/>
                  <a:gd name="connsiteY4" fmla="*/ 1886717 h 1886717"/>
                  <a:gd name="connsiteX5" fmla="*/ 82654 w 268141"/>
                  <a:gd name="connsiteY5" fmla="*/ 1886717 h 1886717"/>
                  <a:gd name="connsiteX6" fmla="*/ 89774 w 268141"/>
                  <a:gd name="connsiteY6" fmla="*/ 272599 h 1886717"/>
                  <a:gd name="connsiteX7" fmla="*/ 0 w 268141"/>
                  <a:gd name="connsiteY7" fmla="*/ 291531 h 1886717"/>
                  <a:gd name="connsiteX0" fmla="*/ 0 w 269777"/>
                  <a:gd name="connsiteY0" fmla="*/ 289253 h 1886717"/>
                  <a:gd name="connsiteX1" fmla="*/ 135707 w 269777"/>
                  <a:gd name="connsiteY1" fmla="*/ 0 h 1886717"/>
                  <a:gd name="connsiteX2" fmla="*/ 269777 w 269777"/>
                  <a:gd name="connsiteY2" fmla="*/ 291531 h 1886717"/>
                  <a:gd name="connsiteX3" fmla="*/ 187123 w 269777"/>
                  <a:gd name="connsiteY3" fmla="*/ 291531 h 1886717"/>
                  <a:gd name="connsiteX4" fmla="*/ 187123 w 269777"/>
                  <a:gd name="connsiteY4" fmla="*/ 1886717 h 1886717"/>
                  <a:gd name="connsiteX5" fmla="*/ 84290 w 269777"/>
                  <a:gd name="connsiteY5" fmla="*/ 1886717 h 1886717"/>
                  <a:gd name="connsiteX6" fmla="*/ 91410 w 269777"/>
                  <a:gd name="connsiteY6" fmla="*/ 272599 h 1886717"/>
                  <a:gd name="connsiteX7" fmla="*/ 0 w 269777"/>
                  <a:gd name="connsiteY7" fmla="*/ 289253 h 1886717"/>
                  <a:gd name="connsiteX0" fmla="*/ 0 w 279885"/>
                  <a:gd name="connsiteY0" fmla="*/ 289253 h 1886717"/>
                  <a:gd name="connsiteX1" fmla="*/ 135707 w 279885"/>
                  <a:gd name="connsiteY1" fmla="*/ 0 h 1886717"/>
                  <a:gd name="connsiteX2" fmla="*/ 279885 w 279885"/>
                  <a:gd name="connsiteY2" fmla="*/ 291177 h 1886717"/>
                  <a:gd name="connsiteX3" fmla="*/ 187123 w 279885"/>
                  <a:gd name="connsiteY3" fmla="*/ 291531 h 1886717"/>
                  <a:gd name="connsiteX4" fmla="*/ 187123 w 279885"/>
                  <a:gd name="connsiteY4" fmla="*/ 1886717 h 1886717"/>
                  <a:gd name="connsiteX5" fmla="*/ 84290 w 279885"/>
                  <a:gd name="connsiteY5" fmla="*/ 1886717 h 1886717"/>
                  <a:gd name="connsiteX6" fmla="*/ 91410 w 279885"/>
                  <a:gd name="connsiteY6" fmla="*/ 272599 h 1886717"/>
                  <a:gd name="connsiteX7" fmla="*/ 0 w 279885"/>
                  <a:gd name="connsiteY7" fmla="*/ 289253 h 1886717"/>
                  <a:gd name="connsiteX0" fmla="*/ 0 w 279885"/>
                  <a:gd name="connsiteY0" fmla="*/ 289253 h 1886717"/>
                  <a:gd name="connsiteX1" fmla="*/ 135707 w 279885"/>
                  <a:gd name="connsiteY1" fmla="*/ 0 h 1886717"/>
                  <a:gd name="connsiteX2" fmla="*/ 279885 w 279885"/>
                  <a:gd name="connsiteY2" fmla="*/ 291177 h 1886717"/>
                  <a:gd name="connsiteX3" fmla="*/ 185774 w 279885"/>
                  <a:gd name="connsiteY3" fmla="*/ 275232 h 1886717"/>
                  <a:gd name="connsiteX4" fmla="*/ 187123 w 279885"/>
                  <a:gd name="connsiteY4" fmla="*/ 1886717 h 1886717"/>
                  <a:gd name="connsiteX5" fmla="*/ 84290 w 279885"/>
                  <a:gd name="connsiteY5" fmla="*/ 1886717 h 1886717"/>
                  <a:gd name="connsiteX6" fmla="*/ 91410 w 279885"/>
                  <a:gd name="connsiteY6" fmla="*/ 272599 h 1886717"/>
                  <a:gd name="connsiteX7" fmla="*/ 0 w 279885"/>
                  <a:gd name="connsiteY7" fmla="*/ 289253 h 1886717"/>
                  <a:gd name="connsiteX0" fmla="*/ 0 w 279885"/>
                  <a:gd name="connsiteY0" fmla="*/ 289253 h 1886717"/>
                  <a:gd name="connsiteX1" fmla="*/ 135707 w 279885"/>
                  <a:gd name="connsiteY1" fmla="*/ 0 h 1886717"/>
                  <a:gd name="connsiteX2" fmla="*/ 279885 w 279885"/>
                  <a:gd name="connsiteY2" fmla="*/ 291177 h 1886717"/>
                  <a:gd name="connsiteX3" fmla="*/ 185774 w 279885"/>
                  <a:gd name="connsiteY3" fmla="*/ 275232 h 1886717"/>
                  <a:gd name="connsiteX4" fmla="*/ 187123 w 279885"/>
                  <a:gd name="connsiteY4" fmla="*/ 1886717 h 1886717"/>
                  <a:gd name="connsiteX5" fmla="*/ 94905 w 279885"/>
                  <a:gd name="connsiteY5" fmla="*/ 1834190 h 1886717"/>
                  <a:gd name="connsiteX6" fmla="*/ 91410 w 279885"/>
                  <a:gd name="connsiteY6" fmla="*/ 272599 h 1886717"/>
                  <a:gd name="connsiteX7" fmla="*/ 0 w 279885"/>
                  <a:gd name="connsiteY7" fmla="*/ 289253 h 1886717"/>
                  <a:gd name="connsiteX0" fmla="*/ 0 w 279885"/>
                  <a:gd name="connsiteY0" fmla="*/ 289253 h 1886717"/>
                  <a:gd name="connsiteX1" fmla="*/ 135707 w 279885"/>
                  <a:gd name="connsiteY1" fmla="*/ 0 h 1886717"/>
                  <a:gd name="connsiteX2" fmla="*/ 279885 w 279885"/>
                  <a:gd name="connsiteY2" fmla="*/ 291177 h 1886717"/>
                  <a:gd name="connsiteX3" fmla="*/ 185774 w 279885"/>
                  <a:gd name="connsiteY3" fmla="*/ 275232 h 1886717"/>
                  <a:gd name="connsiteX4" fmla="*/ 187123 w 279885"/>
                  <a:gd name="connsiteY4" fmla="*/ 1886717 h 1886717"/>
                  <a:gd name="connsiteX5" fmla="*/ 90485 w 279885"/>
                  <a:gd name="connsiteY5" fmla="*/ 1885721 h 1886717"/>
                  <a:gd name="connsiteX6" fmla="*/ 91410 w 279885"/>
                  <a:gd name="connsiteY6" fmla="*/ 272599 h 1886717"/>
                  <a:gd name="connsiteX7" fmla="*/ 0 w 279885"/>
                  <a:gd name="connsiteY7" fmla="*/ 289253 h 1886717"/>
                  <a:gd name="connsiteX0" fmla="*/ 0 w 279885"/>
                  <a:gd name="connsiteY0" fmla="*/ 289253 h 1902443"/>
                  <a:gd name="connsiteX1" fmla="*/ 135707 w 279885"/>
                  <a:gd name="connsiteY1" fmla="*/ 0 h 1902443"/>
                  <a:gd name="connsiteX2" fmla="*/ 279885 w 279885"/>
                  <a:gd name="connsiteY2" fmla="*/ 291177 h 1902443"/>
                  <a:gd name="connsiteX3" fmla="*/ 185774 w 279885"/>
                  <a:gd name="connsiteY3" fmla="*/ 275232 h 1902443"/>
                  <a:gd name="connsiteX4" fmla="*/ 160430 w 279885"/>
                  <a:gd name="connsiteY4" fmla="*/ 1902443 h 1902443"/>
                  <a:gd name="connsiteX5" fmla="*/ 90485 w 279885"/>
                  <a:gd name="connsiteY5" fmla="*/ 1885721 h 1902443"/>
                  <a:gd name="connsiteX6" fmla="*/ 91410 w 279885"/>
                  <a:gd name="connsiteY6" fmla="*/ 272599 h 1902443"/>
                  <a:gd name="connsiteX7" fmla="*/ 0 w 279885"/>
                  <a:gd name="connsiteY7" fmla="*/ 289253 h 1902443"/>
                  <a:gd name="connsiteX0" fmla="*/ 0 w 279885"/>
                  <a:gd name="connsiteY0" fmla="*/ 289253 h 1902443"/>
                  <a:gd name="connsiteX1" fmla="*/ 135707 w 279885"/>
                  <a:gd name="connsiteY1" fmla="*/ 0 h 1902443"/>
                  <a:gd name="connsiteX2" fmla="*/ 279885 w 279885"/>
                  <a:gd name="connsiteY2" fmla="*/ 291177 h 1902443"/>
                  <a:gd name="connsiteX3" fmla="*/ 181860 w 279885"/>
                  <a:gd name="connsiteY3" fmla="*/ 274591 h 1902443"/>
                  <a:gd name="connsiteX4" fmla="*/ 160430 w 279885"/>
                  <a:gd name="connsiteY4" fmla="*/ 1902443 h 1902443"/>
                  <a:gd name="connsiteX5" fmla="*/ 90485 w 279885"/>
                  <a:gd name="connsiteY5" fmla="*/ 1885721 h 1902443"/>
                  <a:gd name="connsiteX6" fmla="*/ 91410 w 279885"/>
                  <a:gd name="connsiteY6" fmla="*/ 272599 h 1902443"/>
                  <a:gd name="connsiteX7" fmla="*/ 0 w 279885"/>
                  <a:gd name="connsiteY7" fmla="*/ 289253 h 1902443"/>
                  <a:gd name="connsiteX0" fmla="*/ 0 w 279885"/>
                  <a:gd name="connsiteY0" fmla="*/ 289253 h 1902443"/>
                  <a:gd name="connsiteX1" fmla="*/ 135707 w 279885"/>
                  <a:gd name="connsiteY1" fmla="*/ 0 h 1902443"/>
                  <a:gd name="connsiteX2" fmla="*/ 279885 w 279885"/>
                  <a:gd name="connsiteY2" fmla="*/ 291177 h 1902443"/>
                  <a:gd name="connsiteX3" fmla="*/ 181860 w 279885"/>
                  <a:gd name="connsiteY3" fmla="*/ 274591 h 1902443"/>
                  <a:gd name="connsiteX4" fmla="*/ 160430 w 279885"/>
                  <a:gd name="connsiteY4" fmla="*/ 1902443 h 1902443"/>
                  <a:gd name="connsiteX5" fmla="*/ 90485 w 279885"/>
                  <a:gd name="connsiteY5" fmla="*/ 1885721 h 1902443"/>
                  <a:gd name="connsiteX6" fmla="*/ 91410 w 279885"/>
                  <a:gd name="connsiteY6" fmla="*/ 272599 h 1902443"/>
                  <a:gd name="connsiteX7" fmla="*/ 0 w 279885"/>
                  <a:gd name="connsiteY7" fmla="*/ 289253 h 1902443"/>
                  <a:gd name="connsiteX0" fmla="*/ 0 w 279885"/>
                  <a:gd name="connsiteY0" fmla="*/ 277509 h 1890699"/>
                  <a:gd name="connsiteX1" fmla="*/ 133783 w 279885"/>
                  <a:gd name="connsiteY1" fmla="*/ 0 h 1890699"/>
                  <a:gd name="connsiteX2" fmla="*/ 279885 w 279885"/>
                  <a:gd name="connsiteY2" fmla="*/ 279433 h 1890699"/>
                  <a:gd name="connsiteX3" fmla="*/ 181860 w 279885"/>
                  <a:gd name="connsiteY3" fmla="*/ 262847 h 1890699"/>
                  <a:gd name="connsiteX4" fmla="*/ 160430 w 279885"/>
                  <a:gd name="connsiteY4" fmla="*/ 1890699 h 1890699"/>
                  <a:gd name="connsiteX5" fmla="*/ 90485 w 279885"/>
                  <a:gd name="connsiteY5" fmla="*/ 1873977 h 1890699"/>
                  <a:gd name="connsiteX6" fmla="*/ 91410 w 279885"/>
                  <a:gd name="connsiteY6" fmla="*/ 260855 h 1890699"/>
                  <a:gd name="connsiteX7" fmla="*/ 0 w 279885"/>
                  <a:gd name="connsiteY7" fmla="*/ 277509 h 1890699"/>
                  <a:gd name="connsiteX0" fmla="*/ 0 w 279885"/>
                  <a:gd name="connsiteY0" fmla="*/ 277509 h 1890699"/>
                  <a:gd name="connsiteX1" fmla="*/ 133783 w 279885"/>
                  <a:gd name="connsiteY1" fmla="*/ 0 h 1890699"/>
                  <a:gd name="connsiteX2" fmla="*/ 154830 w 279885"/>
                  <a:gd name="connsiteY2" fmla="*/ 41628 h 1890699"/>
                  <a:gd name="connsiteX3" fmla="*/ 279885 w 279885"/>
                  <a:gd name="connsiteY3" fmla="*/ 279433 h 1890699"/>
                  <a:gd name="connsiteX4" fmla="*/ 181860 w 279885"/>
                  <a:gd name="connsiteY4" fmla="*/ 262847 h 1890699"/>
                  <a:gd name="connsiteX5" fmla="*/ 160430 w 279885"/>
                  <a:gd name="connsiteY5" fmla="*/ 1890699 h 1890699"/>
                  <a:gd name="connsiteX6" fmla="*/ 90485 w 279885"/>
                  <a:gd name="connsiteY6" fmla="*/ 1873977 h 1890699"/>
                  <a:gd name="connsiteX7" fmla="*/ 91410 w 279885"/>
                  <a:gd name="connsiteY7" fmla="*/ 260855 h 1890699"/>
                  <a:gd name="connsiteX8" fmla="*/ 0 w 279885"/>
                  <a:gd name="connsiteY8" fmla="*/ 277509 h 1890699"/>
                  <a:gd name="connsiteX0" fmla="*/ 0 w 279885"/>
                  <a:gd name="connsiteY0" fmla="*/ 277509 h 1890699"/>
                  <a:gd name="connsiteX1" fmla="*/ 133783 w 279885"/>
                  <a:gd name="connsiteY1" fmla="*/ 0 h 1890699"/>
                  <a:gd name="connsiteX2" fmla="*/ 157682 w 279885"/>
                  <a:gd name="connsiteY2" fmla="*/ 11948 h 1890699"/>
                  <a:gd name="connsiteX3" fmla="*/ 279885 w 279885"/>
                  <a:gd name="connsiteY3" fmla="*/ 279433 h 1890699"/>
                  <a:gd name="connsiteX4" fmla="*/ 181860 w 279885"/>
                  <a:gd name="connsiteY4" fmla="*/ 262847 h 1890699"/>
                  <a:gd name="connsiteX5" fmla="*/ 160430 w 279885"/>
                  <a:gd name="connsiteY5" fmla="*/ 1890699 h 1890699"/>
                  <a:gd name="connsiteX6" fmla="*/ 90485 w 279885"/>
                  <a:gd name="connsiteY6" fmla="*/ 1873977 h 1890699"/>
                  <a:gd name="connsiteX7" fmla="*/ 91410 w 279885"/>
                  <a:gd name="connsiteY7" fmla="*/ 260855 h 1890699"/>
                  <a:gd name="connsiteX8" fmla="*/ 0 w 279885"/>
                  <a:gd name="connsiteY8" fmla="*/ 277509 h 1890699"/>
                  <a:gd name="connsiteX0" fmla="*/ 0 w 279885"/>
                  <a:gd name="connsiteY0" fmla="*/ 277509 h 1890699"/>
                  <a:gd name="connsiteX1" fmla="*/ 133783 w 279885"/>
                  <a:gd name="connsiteY1" fmla="*/ 0 h 1890699"/>
                  <a:gd name="connsiteX2" fmla="*/ 158964 w 279885"/>
                  <a:gd name="connsiteY2" fmla="*/ 4119 h 1890699"/>
                  <a:gd name="connsiteX3" fmla="*/ 279885 w 279885"/>
                  <a:gd name="connsiteY3" fmla="*/ 279433 h 1890699"/>
                  <a:gd name="connsiteX4" fmla="*/ 181860 w 279885"/>
                  <a:gd name="connsiteY4" fmla="*/ 262847 h 1890699"/>
                  <a:gd name="connsiteX5" fmla="*/ 160430 w 279885"/>
                  <a:gd name="connsiteY5" fmla="*/ 1890699 h 1890699"/>
                  <a:gd name="connsiteX6" fmla="*/ 90485 w 279885"/>
                  <a:gd name="connsiteY6" fmla="*/ 1873977 h 1890699"/>
                  <a:gd name="connsiteX7" fmla="*/ 91410 w 279885"/>
                  <a:gd name="connsiteY7" fmla="*/ 260855 h 1890699"/>
                  <a:gd name="connsiteX8" fmla="*/ 0 w 279885"/>
                  <a:gd name="connsiteY8" fmla="*/ 277509 h 1890699"/>
                  <a:gd name="connsiteX0" fmla="*/ 0 w 286373"/>
                  <a:gd name="connsiteY0" fmla="*/ 302766 h 1915956"/>
                  <a:gd name="connsiteX1" fmla="*/ 133783 w 286373"/>
                  <a:gd name="connsiteY1" fmla="*/ 25257 h 1915956"/>
                  <a:gd name="connsiteX2" fmla="*/ 286373 w 286373"/>
                  <a:gd name="connsiteY2" fmla="*/ 0 h 1915956"/>
                  <a:gd name="connsiteX3" fmla="*/ 279885 w 286373"/>
                  <a:gd name="connsiteY3" fmla="*/ 304690 h 1915956"/>
                  <a:gd name="connsiteX4" fmla="*/ 181860 w 286373"/>
                  <a:gd name="connsiteY4" fmla="*/ 288104 h 1915956"/>
                  <a:gd name="connsiteX5" fmla="*/ 160430 w 286373"/>
                  <a:gd name="connsiteY5" fmla="*/ 1915956 h 1915956"/>
                  <a:gd name="connsiteX6" fmla="*/ 90485 w 286373"/>
                  <a:gd name="connsiteY6" fmla="*/ 1899234 h 1915956"/>
                  <a:gd name="connsiteX7" fmla="*/ 91410 w 286373"/>
                  <a:gd name="connsiteY7" fmla="*/ 286112 h 1915956"/>
                  <a:gd name="connsiteX8" fmla="*/ 0 w 286373"/>
                  <a:gd name="connsiteY8" fmla="*/ 302766 h 1915956"/>
                  <a:gd name="connsiteX0" fmla="*/ 0 w 286396"/>
                  <a:gd name="connsiteY0" fmla="*/ 318267 h 1931457"/>
                  <a:gd name="connsiteX1" fmla="*/ 133783 w 286396"/>
                  <a:gd name="connsiteY1" fmla="*/ 40758 h 1931457"/>
                  <a:gd name="connsiteX2" fmla="*/ 286373 w 286396"/>
                  <a:gd name="connsiteY2" fmla="*/ 15501 h 1931457"/>
                  <a:gd name="connsiteX3" fmla="*/ 279885 w 286396"/>
                  <a:gd name="connsiteY3" fmla="*/ 320191 h 1931457"/>
                  <a:gd name="connsiteX4" fmla="*/ 181860 w 286396"/>
                  <a:gd name="connsiteY4" fmla="*/ 303605 h 1931457"/>
                  <a:gd name="connsiteX5" fmla="*/ 160430 w 286396"/>
                  <a:gd name="connsiteY5" fmla="*/ 1931457 h 1931457"/>
                  <a:gd name="connsiteX6" fmla="*/ 90485 w 286396"/>
                  <a:gd name="connsiteY6" fmla="*/ 1914735 h 1931457"/>
                  <a:gd name="connsiteX7" fmla="*/ 91410 w 286396"/>
                  <a:gd name="connsiteY7" fmla="*/ 301613 h 1931457"/>
                  <a:gd name="connsiteX8" fmla="*/ 0 w 286396"/>
                  <a:gd name="connsiteY8" fmla="*/ 318267 h 1931457"/>
                  <a:gd name="connsiteX0" fmla="*/ 0 w 286391"/>
                  <a:gd name="connsiteY0" fmla="*/ 325779 h 1938969"/>
                  <a:gd name="connsiteX1" fmla="*/ 133783 w 286391"/>
                  <a:gd name="connsiteY1" fmla="*/ 48270 h 1938969"/>
                  <a:gd name="connsiteX2" fmla="*/ 286373 w 286391"/>
                  <a:gd name="connsiteY2" fmla="*/ 23013 h 1938969"/>
                  <a:gd name="connsiteX3" fmla="*/ 279885 w 286391"/>
                  <a:gd name="connsiteY3" fmla="*/ 327703 h 1938969"/>
                  <a:gd name="connsiteX4" fmla="*/ 181860 w 286391"/>
                  <a:gd name="connsiteY4" fmla="*/ 311117 h 1938969"/>
                  <a:gd name="connsiteX5" fmla="*/ 160430 w 286391"/>
                  <a:gd name="connsiteY5" fmla="*/ 1938969 h 1938969"/>
                  <a:gd name="connsiteX6" fmla="*/ 90485 w 286391"/>
                  <a:gd name="connsiteY6" fmla="*/ 1922247 h 1938969"/>
                  <a:gd name="connsiteX7" fmla="*/ 91410 w 286391"/>
                  <a:gd name="connsiteY7" fmla="*/ 309125 h 1938969"/>
                  <a:gd name="connsiteX8" fmla="*/ 0 w 286391"/>
                  <a:gd name="connsiteY8" fmla="*/ 325779 h 1938969"/>
                  <a:gd name="connsiteX0" fmla="*/ 0 w 279885"/>
                  <a:gd name="connsiteY0" fmla="*/ 310247 h 1923437"/>
                  <a:gd name="connsiteX1" fmla="*/ 133783 w 279885"/>
                  <a:gd name="connsiteY1" fmla="*/ 32738 h 1923437"/>
                  <a:gd name="connsiteX2" fmla="*/ 177541 w 279885"/>
                  <a:gd name="connsiteY2" fmla="*/ 33870 h 1923437"/>
                  <a:gd name="connsiteX3" fmla="*/ 279885 w 279885"/>
                  <a:gd name="connsiteY3" fmla="*/ 312171 h 1923437"/>
                  <a:gd name="connsiteX4" fmla="*/ 181860 w 279885"/>
                  <a:gd name="connsiteY4" fmla="*/ 295585 h 1923437"/>
                  <a:gd name="connsiteX5" fmla="*/ 160430 w 279885"/>
                  <a:gd name="connsiteY5" fmla="*/ 1923437 h 1923437"/>
                  <a:gd name="connsiteX6" fmla="*/ 90485 w 279885"/>
                  <a:gd name="connsiteY6" fmla="*/ 1906715 h 1923437"/>
                  <a:gd name="connsiteX7" fmla="*/ 91410 w 279885"/>
                  <a:gd name="connsiteY7" fmla="*/ 293593 h 1923437"/>
                  <a:gd name="connsiteX8" fmla="*/ 0 w 279885"/>
                  <a:gd name="connsiteY8" fmla="*/ 310247 h 1923437"/>
                  <a:gd name="connsiteX0" fmla="*/ 0 w 279885"/>
                  <a:gd name="connsiteY0" fmla="*/ 309167 h 1922357"/>
                  <a:gd name="connsiteX1" fmla="*/ 133783 w 279885"/>
                  <a:gd name="connsiteY1" fmla="*/ 31658 h 1922357"/>
                  <a:gd name="connsiteX2" fmla="*/ 177541 w 279885"/>
                  <a:gd name="connsiteY2" fmla="*/ 32790 h 1922357"/>
                  <a:gd name="connsiteX3" fmla="*/ 279885 w 279885"/>
                  <a:gd name="connsiteY3" fmla="*/ 311091 h 1922357"/>
                  <a:gd name="connsiteX4" fmla="*/ 181860 w 279885"/>
                  <a:gd name="connsiteY4" fmla="*/ 294505 h 1922357"/>
                  <a:gd name="connsiteX5" fmla="*/ 160430 w 279885"/>
                  <a:gd name="connsiteY5" fmla="*/ 1922357 h 1922357"/>
                  <a:gd name="connsiteX6" fmla="*/ 90485 w 279885"/>
                  <a:gd name="connsiteY6" fmla="*/ 1905635 h 1922357"/>
                  <a:gd name="connsiteX7" fmla="*/ 91410 w 279885"/>
                  <a:gd name="connsiteY7" fmla="*/ 292513 h 1922357"/>
                  <a:gd name="connsiteX8" fmla="*/ 0 w 279885"/>
                  <a:gd name="connsiteY8" fmla="*/ 309167 h 1922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885" h="1922357">
                    <a:moveTo>
                      <a:pt x="0" y="309167"/>
                    </a:moveTo>
                    <a:cubicBezTo>
                      <a:pt x="39685" y="209830"/>
                      <a:pt x="88547" y="128076"/>
                      <a:pt x="133783" y="31658"/>
                    </a:cubicBezTo>
                    <a:cubicBezTo>
                      <a:pt x="154544" y="-13848"/>
                      <a:pt x="160780" y="-7470"/>
                      <a:pt x="177541" y="32790"/>
                    </a:cubicBezTo>
                    <a:lnTo>
                      <a:pt x="279885" y="311091"/>
                    </a:lnTo>
                    <a:lnTo>
                      <a:pt x="181860" y="294505"/>
                    </a:lnTo>
                    <a:cubicBezTo>
                      <a:pt x="182310" y="831667"/>
                      <a:pt x="159980" y="1385195"/>
                      <a:pt x="160430" y="1922357"/>
                    </a:cubicBezTo>
                    <a:lnTo>
                      <a:pt x="90485" y="1905635"/>
                    </a:lnTo>
                    <a:cubicBezTo>
                      <a:pt x="92858" y="1367596"/>
                      <a:pt x="89037" y="830552"/>
                      <a:pt x="91410" y="292513"/>
                    </a:cubicBezTo>
                    <a:lnTo>
                      <a:pt x="0" y="30916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rapezoid 5">
                <a:extLst>
                  <a:ext uri="{FF2B5EF4-FFF2-40B4-BE49-F238E27FC236}">
                    <a16:creationId xmlns:a16="http://schemas.microsoft.com/office/drawing/2014/main" id="{9AB9266B-0B10-4CEA-A76A-8FA3333BEC09}"/>
                  </a:ext>
                </a:extLst>
              </p:cNvPr>
              <p:cNvSpPr/>
              <p:nvPr/>
            </p:nvSpPr>
            <p:spPr>
              <a:xfrm rot="16365077">
                <a:off x="6298097" y="2888920"/>
                <a:ext cx="73414" cy="683034"/>
              </a:xfrm>
              <a:prstGeom prst="trapezoid">
                <a:avLst>
                  <a:gd name="adj" fmla="val 94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rapezoid 6">
                <a:extLst>
                  <a:ext uri="{FF2B5EF4-FFF2-40B4-BE49-F238E27FC236}">
                    <a16:creationId xmlns:a16="http://schemas.microsoft.com/office/drawing/2014/main" id="{79146291-8CC3-4884-A0B2-89121AB4783A}"/>
                  </a:ext>
                </a:extLst>
              </p:cNvPr>
              <p:cNvSpPr/>
              <p:nvPr/>
            </p:nvSpPr>
            <p:spPr>
              <a:xfrm rot="12169466">
                <a:off x="5847432" y="3173306"/>
                <a:ext cx="60413" cy="875977"/>
              </a:xfrm>
              <a:prstGeom prst="trapezoid">
                <a:avLst>
                  <a:gd name="adj" fmla="val 94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rapezoid 7">
                <a:extLst>
                  <a:ext uri="{FF2B5EF4-FFF2-40B4-BE49-F238E27FC236}">
                    <a16:creationId xmlns:a16="http://schemas.microsoft.com/office/drawing/2014/main" id="{BF57B088-E72E-476C-92C9-25FAE61E5635}"/>
                  </a:ext>
                </a:extLst>
              </p:cNvPr>
              <p:cNvSpPr/>
              <p:nvPr/>
            </p:nvSpPr>
            <p:spPr>
              <a:xfrm rot="17376167">
                <a:off x="5515957" y="3691934"/>
                <a:ext cx="33897" cy="470877"/>
              </a:xfrm>
              <a:prstGeom prst="trapezoid">
                <a:avLst>
                  <a:gd name="adj" fmla="val 94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rapezoid 8">
                <a:extLst>
                  <a:ext uri="{FF2B5EF4-FFF2-40B4-BE49-F238E27FC236}">
                    <a16:creationId xmlns:a16="http://schemas.microsoft.com/office/drawing/2014/main" id="{E6C4C11B-18D2-4C13-AF92-C62AE27B685E}"/>
                  </a:ext>
                </a:extLst>
              </p:cNvPr>
              <p:cNvSpPr/>
              <p:nvPr/>
            </p:nvSpPr>
            <p:spPr>
              <a:xfrm rot="12369361">
                <a:off x="5277160" y="3834964"/>
                <a:ext cx="49164" cy="116592"/>
              </a:xfrm>
              <a:prstGeom prst="trapezoid">
                <a:avLst>
                  <a:gd name="adj" fmla="val 94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aphic 51">
              <a:extLst>
                <a:ext uri="{FF2B5EF4-FFF2-40B4-BE49-F238E27FC236}">
                  <a16:creationId xmlns:a16="http://schemas.microsoft.com/office/drawing/2014/main" id="{45291D2E-8ACD-4D5F-8A5E-D168541AAD82}"/>
                </a:ext>
              </a:extLst>
            </p:cNvPr>
            <p:cNvGrpSpPr/>
            <p:nvPr/>
          </p:nvGrpSpPr>
          <p:grpSpPr>
            <a:xfrm>
              <a:off x="-9728" y="2438962"/>
              <a:ext cx="4314722" cy="4431102"/>
              <a:chOff x="4877104" y="3337195"/>
              <a:chExt cx="3199005" cy="3285291"/>
            </a:xfrm>
          </p:grpSpPr>
          <p:sp>
            <p:nvSpPr>
              <p:cNvPr id="59" name="Freeform: Shape 10">
                <a:extLst>
                  <a:ext uri="{FF2B5EF4-FFF2-40B4-BE49-F238E27FC236}">
                    <a16:creationId xmlns:a16="http://schemas.microsoft.com/office/drawing/2014/main" id="{491112F9-1255-438E-8BAF-0C3B98CB20C0}"/>
                  </a:ext>
                </a:extLst>
              </p:cNvPr>
              <p:cNvSpPr/>
              <p:nvPr/>
            </p:nvSpPr>
            <p:spPr>
              <a:xfrm>
                <a:off x="4877104" y="4774993"/>
                <a:ext cx="3049295" cy="1847493"/>
              </a:xfrm>
              <a:custGeom>
                <a:avLst/>
                <a:gdLst>
                  <a:gd name="connsiteX0" fmla="*/ 2517670 w 3111946"/>
                  <a:gd name="connsiteY0" fmla="*/ 1502795 h 1836841"/>
                  <a:gd name="connsiteX1" fmla="*/ 2403600 w 3111946"/>
                  <a:gd name="connsiteY1" fmla="*/ 1713704 h 1836841"/>
                  <a:gd name="connsiteX2" fmla="*/ 2329506 w 3111946"/>
                  <a:gd name="connsiteY2" fmla="*/ 1819504 h 1836841"/>
                  <a:gd name="connsiteX3" fmla="*/ 2211990 w 3111946"/>
                  <a:gd name="connsiteY3" fmla="*/ 1836735 h 1836841"/>
                  <a:gd name="connsiteX4" fmla="*/ 1638881 w 3111946"/>
                  <a:gd name="connsiteY4" fmla="*/ 1836735 h 1836841"/>
                  <a:gd name="connsiteX5" fmla="*/ 492320 w 3111946"/>
                  <a:gd name="connsiteY5" fmla="*/ 1836735 h 1836841"/>
                  <a:gd name="connsiteX6" fmla="*/ 22254 w 3111946"/>
                  <a:gd name="connsiteY6" fmla="*/ 1836735 h 1836841"/>
                  <a:gd name="connsiteX7" fmla="*/ 8469 w 3111946"/>
                  <a:gd name="connsiteY7" fmla="*/ 1822950 h 1836841"/>
                  <a:gd name="connsiteX8" fmla="*/ 9158 w 3111946"/>
                  <a:gd name="connsiteY8" fmla="*/ 689484 h 1836841"/>
                  <a:gd name="connsiteX9" fmla="*/ 7091 w 3111946"/>
                  <a:gd name="connsiteY9" fmla="*/ 455485 h 1836841"/>
                  <a:gd name="connsiteX10" fmla="*/ 5368 w 3111946"/>
                  <a:gd name="connsiteY10" fmla="*/ 335556 h 1836841"/>
                  <a:gd name="connsiteX11" fmla="*/ 3644 w 3111946"/>
                  <a:gd name="connsiteY11" fmla="*/ 225621 h 1836841"/>
                  <a:gd name="connsiteX12" fmla="*/ 107031 w 3111946"/>
                  <a:gd name="connsiteY12" fmla="*/ 212181 h 1836841"/>
                  <a:gd name="connsiteX13" fmla="*/ 183882 w 3111946"/>
                  <a:gd name="connsiteY13" fmla="*/ 200119 h 1836841"/>
                  <a:gd name="connsiteX14" fmla="*/ 331726 w 3111946"/>
                  <a:gd name="connsiteY14" fmla="*/ 279727 h 1836841"/>
                  <a:gd name="connsiteX15" fmla="*/ 382041 w 3111946"/>
                  <a:gd name="connsiteY15" fmla="*/ 340381 h 1836841"/>
                  <a:gd name="connsiteX16" fmla="*/ 494732 w 3111946"/>
                  <a:gd name="connsiteY16" fmla="*/ 477541 h 1836841"/>
                  <a:gd name="connsiteX17" fmla="*/ 511619 w 3111946"/>
                  <a:gd name="connsiteY17" fmla="*/ 548878 h 1836841"/>
                  <a:gd name="connsiteX18" fmla="*/ 569860 w 3111946"/>
                  <a:gd name="connsiteY18" fmla="*/ 583340 h 1836841"/>
                  <a:gd name="connsiteX19" fmla="*/ 668078 w 3111946"/>
                  <a:gd name="connsiteY19" fmla="*/ 640203 h 1836841"/>
                  <a:gd name="connsiteX20" fmla="*/ 1070253 w 3111946"/>
                  <a:gd name="connsiteY20" fmla="*/ 834915 h 1836841"/>
                  <a:gd name="connsiteX21" fmla="*/ 1417289 w 3111946"/>
                  <a:gd name="connsiteY21" fmla="*/ 916591 h 1836841"/>
                  <a:gd name="connsiteX22" fmla="*/ 1762946 w 3111946"/>
                  <a:gd name="connsiteY22" fmla="*/ 954499 h 1836841"/>
                  <a:gd name="connsiteX23" fmla="*/ 1855649 w 3111946"/>
                  <a:gd name="connsiteY23" fmla="*/ 917969 h 1836841"/>
                  <a:gd name="connsiteX24" fmla="*/ 1997634 w 3111946"/>
                  <a:gd name="connsiteY24" fmla="*/ 733940 h 1836841"/>
                  <a:gd name="connsiteX25" fmla="*/ 2127212 w 3111946"/>
                  <a:gd name="connsiteY25" fmla="*/ 504421 h 1836841"/>
                  <a:gd name="connsiteX26" fmla="*/ 2345359 w 3111946"/>
                  <a:gd name="connsiteY26" fmla="*/ 47451 h 1836841"/>
                  <a:gd name="connsiteX27" fmla="*/ 2593143 w 3111946"/>
                  <a:gd name="connsiteY27" fmla="*/ 48829 h 1836841"/>
                  <a:gd name="connsiteX28" fmla="*/ 2813702 w 3111946"/>
                  <a:gd name="connsiteY28" fmla="*/ 191159 h 1836841"/>
                  <a:gd name="connsiteX29" fmla="*/ 2979465 w 3111946"/>
                  <a:gd name="connsiteY29" fmla="*/ 373120 h 1836841"/>
                  <a:gd name="connsiteX30" fmla="*/ 3052525 w 3111946"/>
                  <a:gd name="connsiteY30" fmla="*/ 472716 h 1836841"/>
                  <a:gd name="connsiteX31" fmla="*/ 3111111 w 3111946"/>
                  <a:gd name="connsiteY31" fmla="*/ 568866 h 1836841"/>
                  <a:gd name="connsiteX32" fmla="*/ 3033571 w 3111946"/>
                  <a:gd name="connsiteY32" fmla="*/ 678456 h 1836841"/>
                  <a:gd name="connsiteX33" fmla="*/ 2942246 w 3111946"/>
                  <a:gd name="connsiteY33" fmla="*/ 809068 h 1836841"/>
                  <a:gd name="connsiteX34" fmla="*/ 2733060 w 3111946"/>
                  <a:gd name="connsiteY34" fmla="*/ 1117506 h 1836841"/>
                  <a:gd name="connsiteX35" fmla="*/ 2522495 w 3111946"/>
                  <a:gd name="connsiteY35" fmla="*/ 1490044 h 1836841"/>
                  <a:gd name="connsiteX36" fmla="*/ 2517670 w 3111946"/>
                  <a:gd name="connsiteY36" fmla="*/ 1502795 h 1836841"/>
                  <a:gd name="connsiteX0" fmla="*/ 2520800 w 3115091"/>
                  <a:gd name="connsiteY0" fmla="*/ 1502795 h 1839666"/>
                  <a:gd name="connsiteX1" fmla="*/ 2406730 w 3115091"/>
                  <a:gd name="connsiteY1" fmla="*/ 1713704 h 1839666"/>
                  <a:gd name="connsiteX2" fmla="*/ 2332636 w 3115091"/>
                  <a:gd name="connsiteY2" fmla="*/ 1819504 h 1839666"/>
                  <a:gd name="connsiteX3" fmla="*/ 2215120 w 3115091"/>
                  <a:gd name="connsiteY3" fmla="*/ 1836735 h 1839666"/>
                  <a:gd name="connsiteX4" fmla="*/ 1642011 w 3115091"/>
                  <a:gd name="connsiteY4" fmla="*/ 1836735 h 1839666"/>
                  <a:gd name="connsiteX5" fmla="*/ 495450 w 3115091"/>
                  <a:gd name="connsiteY5" fmla="*/ 1836735 h 1839666"/>
                  <a:gd name="connsiteX6" fmla="*/ 25384 w 3115091"/>
                  <a:gd name="connsiteY6" fmla="*/ 1836735 h 1839666"/>
                  <a:gd name="connsiteX7" fmla="*/ 11599 w 3115091"/>
                  <a:gd name="connsiteY7" fmla="*/ 1822950 h 1839666"/>
                  <a:gd name="connsiteX8" fmla="*/ 12288 w 3115091"/>
                  <a:gd name="connsiteY8" fmla="*/ 689484 h 1839666"/>
                  <a:gd name="connsiteX9" fmla="*/ 10221 w 3115091"/>
                  <a:gd name="connsiteY9" fmla="*/ 455485 h 1839666"/>
                  <a:gd name="connsiteX10" fmla="*/ 6774 w 3115091"/>
                  <a:gd name="connsiteY10" fmla="*/ 225621 h 1839666"/>
                  <a:gd name="connsiteX11" fmla="*/ 110161 w 3115091"/>
                  <a:gd name="connsiteY11" fmla="*/ 212181 h 1839666"/>
                  <a:gd name="connsiteX12" fmla="*/ 187012 w 3115091"/>
                  <a:gd name="connsiteY12" fmla="*/ 200119 h 1839666"/>
                  <a:gd name="connsiteX13" fmla="*/ 334856 w 3115091"/>
                  <a:gd name="connsiteY13" fmla="*/ 279727 h 1839666"/>
                  <a:gd name="connsiteX14" fmla="*/ 385171 w 3115091"/>
                  <a:gd name="connsiteY14" fmla="*/ 340381 h 1839666"/>
                  <a:gd name="connsiteX15" fmla="*/ 497862 w 3115091"/>
                  <a:gd name="connsiteY15" fmla="*/ 477541 h 1839666"/>
                  <a:gd name="connsiteX16" fmla="*/ 514749 w 3115091"/>
                  <a:gd name="connsiteY16" fmla="*/ 548878 h 1839666"/>
                  <a:gd name="connsiteX17" fmla="*/ 572990 w 3115091"/>
                  <a:gd name="connsiteY17" fmla="*/ 583340 h 1839666"/>
                  <a:gd name="connsiteX18" fmla="*/ 671208 w 3115091"/>
                  <a:gd name="connsiteY18" fmla="*/ 640203 h 1839666"/>
                  <a:gd name="connsiteX19" fmla="*/ 1073383 w 3115091"/>
                  <a:gd name="connsiteY19" fmla="*/ 834915 h 1839666"/>
                  <a:gd name="connsiteX20" fmla="*/ 1420419 w 3115091"/>
                  <a:gd name="connsiteY20" fmla="*/ 916591 h 1839666"/>
                  <a:gd name="connsiteX21" fmla="*/ 1766076 w 3115091"/>
                  <a:gd name="connsiteY21" fmla="*/ 954499 h 1839666"/>
                  <a:gd name="connsiteX22" fmla="*/ 1858779 w 3115091"/>
                  <a:gd name="connsiteY22" fmla="*/ 917969 h 1839666"/>
                  <a:gd name="connsiteX23" fmla="*/ 2000764 w 3115091"/>
                  <a:gd name="connsiteY23" fmla="*/ 733940 h 1839666"/>
                  <a:gd name="connsiteX24" fmla="*/ 2130342 w 3115091"/>
                  <a:gd name="connsiteY24" fmla="*/ 504421 h 1839666"/>
                  <a:gd name="connsiteX25" fmla="*/ 2348489 w 3115091"/>
                  <a:gd name="connsiteY25" fmla="*/ 47451 h 1839666"/>
                  <a:gd name="connsiteX26" fmla="*/ 2596273 w 3115091"/>
                  <a:gd name="connsiteY26" fmla="*/ 48829 h 1839666"/>
                  <a:gd name="connsiteX27" fmla="*/ 2816832 w 3115091"/>
                  <a:gd name="connsiteY27" fmla="*/ 191159 h 1839666"/>
                  <a:gd name="connsiteX28" fmla="*/ 2982595 w 3115091"/>
                  <a:gd name="connsiteY28" fmla="*/ 373120 h 1839666"/>
                  <a:gd name="connsiteX29" fmla="*/ 3055655 w 3115091"/>
                  <a:gd name="connsiteY29" fmla="*/ 472716 h 1839666"/>
                  <a:gd name="connsiteX30" fmla="*/ 3114241 w 3115091"/>
                  <a:gd name="connsiteY30" fmla="*/ 568866 h 1839666"/>
                  <a:gd name="connsiteX31" fmla="*/ 3036701 w 3115091"/>
                  <a:gd name="connsiteY31" fmla="*/ 678456 h 1839666"/>
                  <a:gd name="connsiteX32" fmla="*/ 2945376 w 3115091"/>
                  <a:gd name="connsiteY32" fmla="*/ 809068 h 1839666"/>
                  <a:gd name="connsiteX33" fmla="*/ 2736190 w 3115091"/>
                  <a:gd name="connsiteY33" fmla="*/ 1117506 h 1839666"/>
                  <a:gd name="connsiteX34" fmla="*/ 2525625 w 3115091"/>
                  <a:gd name="connsiteY34" fmla="*/ 1490044 h 1839666"/>
                  <a:gd name="connsiteX35" fmla="*/ 2520800 w 3115091"/>
                  <a:gd name="connsiteY35" fmla="*/ 1502795 h 1839666"/>
                  <a:gd name="connsiteX0" fmla="*/ 2520211 w 3114502"/>
                  <a:gd name="connsiteY0" fmla="*/ 1502795 h 1839666"/>
                  <a:gd name="connsiteX1" fmla="*/ 2406141 w 3114502"/>
                  <a:gd name="connsiteY1" fmla="*/ 1713704 h 1839666"/>
                  <a:gd name="connsiteX2" fmla="*/ 2332047 w 3114502"/>
                  <a:gd name="connsiteY2" fmla="*/ 1819504 h 1839666"/>
                  <a:gd name="connsiteX3" fmla="*/ 2214531 w 3114502"/>
                  <a:gd name="connsiteY3" fmla="*/ 1836735 h 1839666"/>
                  <a:gd name="connsiteX4" fmla="*/ 1641422 w 3114502"/>
                  <a:gd name="connsiteY4" fmla="*/ 1836735 h 1839666"/>
                  <a:gd name="connsiteX5" fmla="*/ 494861 w 3114502"/>
                  <a:gd name="connsiteY5" fmla="*/ 1836735 h 1839666"/>
                  <a:gd name="connsiteX6" fmla="*/ 24795 w 3114502"/>
                  <a:gd name="connsiteY6" fmla="*/ 1836735 h 1839666"/>
                  <a:gd name="connsiteX7" fmla="*/ 11010 w 3114502"/>
                  <a:gd name="connsiteY7" fmla="*/ 1822950 h 1839666"/>
                  <a:gd name="connsiteX8" fmla="*/ 11699 w 3114502"/>
                  <a:gd name="connsiteY8" fmla="*/ 689484 h 1839666"/>
                  <a:gd name="connsiteX9" fmla="*/ 6185 w 3114502"/>
                  <a:gd name="connsiteY9" fmla="*/ 225621 h 1839666"/>
                  <a:gd name="connsiteX10" fmla="*/ 109572 w 3114502"/>
                  <a:gd name="connsiteY10" fmla="*/ 212181 h 1839666"/>
                  <a:gd name="connsiteX11" fmla="*/ 186423 w 3114502"/>
                  <a:gd name="connsiteY11" fmla="*/ 200119 h 1839666"/>
                  <a:gd name="connsiteX12" fmla="*/ 334267 w 3114502"/>
                  <a:gd name="connsiteY12" fmla="*/ 279727 h 1839666"/>
                  <a:gd name="connsiteX13" fmla="*/ 384582 w 3114502"/>
                  <a:gd name="connsiteY13" fmla="*/ 340381 h 1839666"/>
                  <a:gd name="connsiteX14" fmla="*/ 497273 w 3114502"/>
                  <a:gd name="connsiteY14" fmla="*/ 477541 h 1839666"/>
                  <a:gd name="connsiteX15" fmla="*/ 514160 w 3114502"/>
                  <a:gd name="connsiteY15" fmla="*/ 548878 h 1839666"/>
                  <a:gd name="connsiteX16" fmla="*/ 572401 w 3114502"/>
                  <a:gd name="connsiteY16" fmla="*/ 583340 h 1839666"/>
                  <a:gd name="connsiteX17" fmla="*/ 670619 w 3114502"/>
                  <a:gd name="connsiteY17" fmla="*/ 640203 h 1839666"/>
                  <a:gd name="connsiteX18" fmla="*/ 1072794 w 3114502"/>
                  <a:gd name="connsiteY18" fmla="*/ 834915 h 1839666"/>
                  <a:gd name="connsiteX19" fmla="*/ 1419830 w 3114502"/>
                  <a:gd name="connsiteY19" fmla="*/ 916591 h 1839666"/>
                  <a:gd name="connsiteX20" fmla="*/ 1765487 w 3114502"/>
                  <a:gd name="connsiteY20" fmla="*/ 954499 h 1839666"/>
                  <a:gd name="connsiteX21" fmla="*/ 1858190 w 3114502"/>
                  <a:gd name="connsiteY21" fmla="*/ 917969 h 1839666"/>
                  <a:gd name="connsiteX22" fmla="*/ 2000175 w 3114502"/>
                  <a:gd name="connsiteY22" fmla="*/ 733940 h 1839666"/>
                  <a:gd name="connsiteX23" fmla="*/ 2129753 w 3114502"/>
                  <a:gd name="connsiteY23" fmla="*/ 504421 h 1839666"/>
                  <a:gd name="connsiteX24" fmla="*/ 2347900 w 3114502"/>
                  <a:gd name="connsiteY24" fmla="*/ 47451 h 1839666"/>
                  <a:gd name="connsiteX25" fmla="*/ 2595684 w 3114502"/>
                  <a:gd name="connsiteY25" fmla="*/ 48829 h 1839666"/>
                  <a:gd name="connsiteX26" fmla="*/ 2816243 w 3114502"/>
                  <a:gd name="connsiteY26" fmla="*/ 191159 h 1839666"/>
                  <a:gd name="connsiteX27" fmla="*/ 2982006 w 3114502"/>
                  <a:gd name="connsiteY27" fmla="*/ 373120 h 1839666"/>
                  <a:gd name="connsiteX28" fmla="*/ 3055066 w 3114502"/>
                  <a:gd name="connsiteY28" fmla="*/ 472716 h 1839666"/>
                  <a:gd name="connsiteX29" fmla="*/ 3113652 w 3114502"/>
                  <a:gd name="connsiteY29" fmla="*/ 568866 h 1839666"/>
                  <a:gd name="connsiteX30" fmla="*/ 3036112 w 3114502"/>
                  <a:gd name="connsiteY30" fmla="*/ 678456 h 1839666"/>
                  <a:gd name="connsiteX31" fmla="*/ 2944787 w 3114502"/>
                  <a:gd name="connsiteY31" fmla="*/ 809068 h 1839666"/>
                  <a:gd name="connsiteX32" fmla="*/ 2735601 w 3114502"/>
                  <a:gd name="connsiteY32" fmla="*/ 1117506 h 1839666"/>
                  <a:gd name="connsiteX33" fmla="*/ 2525036 w 3114502"/>
                  <a:gd name="connsiteY33" fmla="*/ 1490044 h 1839666"/>
                  <a:gd name="connsiteX34" fmla="*/ 2520211 w 3114502"/>
                  <a:gd name="connsiteY34" fmla="*/ 1502795 h 1839666"/>
                  <a:gd name="connsiteX0" fmla="*/ 2520815 w 3115106"/>
                  <a:gd name="connsiteY0" fmla="*/ 1502795 h 1839666"/>
                  <a:gd name="connsiteX1" fmla="*/ 2406745 w 3115106"/>
                  <a:gd name="connsiteY1" fmla="*/ 1713704 h 1839666"/>
                  <a:gd name="connsiteX2" fmla="*/ 2332651 w 3115106"/>
                  <a:gd name="connsiteY2" fmla="*/ 1819504 h 1839666"/>
                  <a:gd name="connsiteX3" fmla="*/ 2215135 w 3115106"/>
                  <a:gd name="connsiteY3" fmla="*/ 1836735 h 1839666"/>
                  <a:gd name="connsiteX4" fmla="*/ 1642026 w 3115106"/>
                  <a:gd name="connsiteY4" fmla="*/ 1836735 h 1839666"/>
                  <a:gd name="connsiteX5" fmla="*/ 495465 w 3115106"/>
                  <a:gd name="connsiteY5" fmla="*/ 1836735 h 1839666"/>
                  <a:gd name="connsiteX6" fmla="*/ 25399 w 3115106"/>
                  <a:gd name="connsiteY6" fmla="*/ 1836735 h 1839666"/>
                  <a:gd name="connsiteX7" fmla="*/ 11614 w 3115106"/>
                  <a:gd name="connsiteY7" fmla="*/ 1822950 h 1839666"/>
                  <a:gd name="connsiteX8" fmla="*/ 6789 w 3115106"/>
                  <a:gd name="connsiteY8" fmla="*/ 225621 h 1839666"/>
                  <a:gd name="connsiteX9" fmla="*/ 110176 w 3115106"/>
                  <a:gd name="connsiteY9" fmla="*/ 212181 h 1839666"/>
                  <a:gd name="connsiteX10" fmla="*/ 187027 w 3115106"/>
                  <a:gd name="connsiteY10" fmla="*/ 200119 h 1839666"/>
                  <a:gd name="connsiteX11" fmla="*/ 334871 w 3115106"/>
                  <a:gd name="connsiteY11" fmla="*/ 279727 h 1839666"/>
                  <a:gd name="connsiteX12" fmla="*/ 385186 w 3115106"/>
                  <a:gd name="connsiteY12" fmla="*/ 340381 h 1839666"/>
                  <a:gd name="connsiteX13" fmla="*/ 497877 w 3115106"/>
                  <a:gd name="connsiteY13" fmla="*/ 477541 h 1839666"/>
                  <a:gd name="connsiteX14" fmla="*/ 514764 w 3115106"/>
                  <a:gd name="connsiteY14" fmla="*/ 548878 h 1839666"/>
                  <a:gd name="connsiteX15" fmla="*/ 573005 w 3115106"/>
                  <a:gd name="connsiteY15" fmla="*/ 583340 h 1839666"/>
                  <a:gd name="connsiteX16" fmla="*/ 671223 w 3115106"/>
                  <a:gd name="connsiteY16" fmla="*/ 640203 h 1839666"/>
                  <a:gd name="connsiteX17" fmla="*/ 1073398 w 3115106"/>
                  <a:gd name="connsiteY17" fmla="*/ 834915 h 1839666"/>
                  <a:gd name="connsiteX18" fmla="*/ 1420434 w 3115106"/>
                  <a:gd name="connsiteY18" fmla="*/ 916591 h 1839666"/>
                  <a:gd name="connsiteX19" fmla="*/ 1766091 w 3115106"/>
                  <a:gd name="connsiteY19" fmla="*/ 954499 h 1839666"/>
                  <a:gd name="connsiteX20" fmla="*/ 1858794 w 3115106"/>
                  <a:gd name="connsiteY20" fmla="*/ 917969 h 1839666"/>
                  <a:gd name="connsiteX21" fmla="*/ 2000779 w 3115106"/>
                  <a:gd name="connsiteY21" fmla="*/ 733940 h 1839666"/>
                  <a:gd name="connsiteX22" fmla="*/ 2130357 w 3115106"/>
                  <a:gd name="connsiteY22" fmla="*/ 504421 h 1839666"/>
                  <a:gd name="connsiteX23" fmla="*/ 2348504 w 3115106"/>
                  <a:gd name="connsiteY23" fmla="*/ 47451 h 1839666"/>
                  <a:gd name="connsiteX24" fmla="*/ 2596288 w 3115106"/>
                  <a:gd name="connsiteY24" fmla="*/ 48829 h 1839666"/>
                  <a:gd name="connsiteX25" fmla="*/ 2816847 w 3115106"/>
                  <a:gd name="connsiteY25" fmla="*/ 191159 h 1839666"/>
                  <a:gd name="connsiteX26" fmla="*/ 2982610 w 3115106"/>
                  <a:gd name="connsiteY26" fmla="*/ 373120 h 1839666"/>
                  <a:gd name="connsiteX27" fmla="*/ 3055670 w 3115106"/>
                  <a:gd name="connsiteY27" fmla="*/ 472716 h 1839666"/>
                  <a:gd name="connsiteX28" fmla="*/ 3114256 w 3115106"/>
                  <a:gd name="connsiteY28" fmla="*/ 568866 h 1839666"/>
                  <a:gd name="connsiteX29" fmla="*/ 3036716 w 3115106"/>
                  <a:gd name="connsiteY29" fmla="*/ 678456 h 1839666"/>
                  <a:gd name="connsiteX30" fmla="*/ 2945391 w 3115106"/>
                  <a:gd name="connsiteY30" fmla="*/ 809068 h 1839666"/>
                  <a:gd name="connsiteX31" fmla="*/ 2736205 w 3115106"/>
                  <a:gd name="connsiteY31" fmla="*/ 1117506 h 1839666"/>
                  <a:gd name="connsiteX32" fmla="*/ 2525640 w 3115106"/>
                  <a:gd name="connsiteY32" fmla="*/ 1490044 h 1839666"/>
                  <a:gd name="connsiteX33" fmla="*/ 2520815 w 3115106"/>
                  <a:gd name="connsiteY33" fmla="*/ 1502795 h 1839666"/>
                  <a:gd name="connsiteX0" fmla="*/ 2541382 w 3135673"/>
                  <a:gd name="connsiteY0" fmla="*/ 1502795 h 1956076"/>
                  <a:gd name="connsiteX1" fmla="*/ 2427312 w 3135673"/>
                  <a:gd name="connsiteY1" fmla="*/ 1713704 h 1956076"/>
                  <a:gd name="connsiteX2" fmla="*/ 2353218 w 3135673"/>
                  <a:gd name="connsiteY2" fmla="*/ 1819504 h 1956076"/>
                  <a:gd name="connsiteX3" fmla="*/ 2235702 w 3135673"/>
                  <a:gd name="connsiteY3" fmla="*/ 1836735 h 1956076"/>
                  <a:gd name="connsiteX4" fmla="*/ 1662593 w 3135673"/>
                  <a:gd name="connsiteY4" fmla="*/ 1836735 h 1956076"/>
                  <a:gd name="connsiteX5" fmla="*/ 516032 w 3135673"/>
                  <a:gd name="connsiteY5" fmla="*/ 1836735 h 1956076"/>
                  <a:gd name="connsiteX6" fmla="*/ 45966 w 3135673"/>
                  <a:gd name="connsiteY6" fmla="*/ 1836735 h 1956076"/>
                  <a:gd name="connsiteX7" fmla="*/ 27356 w 3135673"/>
                  <a:gd name="connsiteY7" fmla="*/ 225621 h 1956076"/>
                  <a:gd name="connsiteX8" fmla="*/ 130743 w 3135673"/>
                  <a:gd name="connsiteY8" fmla="*/ 212181 h 1956076"/>
                  <a:gd name="connsiteX9" fmla="*/ 207594 w 3135673"/>
                  <a:gd name="connsiteY9" fmla="*/ 200119 h 1956076"/>
                  <a:gd name="connsiteX10" fmla="*/ 355438 w 3135673"/>
                  <a:gd name="connsiteY10" fmla="*/ 279727 h 1956076"/>
                  <a:gd name="connsiteX11" fmla="*/ 405753 w 3135673"/>
                  <a:gd name="connsiteY11" fmla="*/ 340381 h 1956076"/>
                  <a:gd name="connsiteX12" fmla="*/ 518444 w 3135673"/>
                  <a:gd name="connsiteY12" fmla="*/ 477541 h 1956076"/>
                  <a:gd name="connsiteX13" fmla="*/ 535331 w 3135673"/>
                  <a:gd name="connsiteY13" fmla="*/ 548878 h 1956076"/>
                  <a:gd name="connsiteX14" fmla="*/ 593572 w 3135673"/>
                  <a:gd name="connsiteY14" fmla="*/ 583340 h 1956076"/>
                  <a:gd name="connsiteX15" fmla="*/ 691790 w 3135673"/>
                  <a:gd name="connsiteY15" fmla="*/ 640203 h 1956076"/>
                  <a:gd name="connsiteX16" fmla="*/ 1093965 w 3135673"/>
                  <a:gd name="connsiteY16" fmla="*/ 834915 h 1956076"/>
                  <a:gd name="connsiteX17" fmla="*/ 1441001 w 3135673"/>
                  <a:gd name="connsiteY17" fmla="*/ 916591 h 1956076"/>
                  <a:gd name="connsiteX18" fmla="*/ 1786658 w 3135673"/>
                  <a:gd name="connsiteY18" fmla="*/ 954499 h 1956076"/>
                  <a:gd name="connsiteX19" fmla="*/ 1879361 w 3135673"/>
                  <a:gd name="connsiteY19" fmla="*/ 917969 h 1956076"/>
                  <a:gd name="connsiteX20" fmla="*/ 2021346 w 3135673"/>
                  <a:gd name="connsiteY20" fmla="*/ 733940 h 1956076"/>
                  <a:gd name="connsiteX21" fmla="*/ 2150924 w 3135673"/>
                  <a:gd name="connsiteY21" fmla="*/ 504421 h 1956076"/>
                  <a:gd name="connsiteX22" fmla="*/ 2369071 w 3135673"/>
                  <a:gd name="connsiteY22" fmla="*/ 47451 h 1956076"/>
                  <a:gd name="connsiteX23" fmla="*/ 2616855 w 3135673"/>
                  <a:gd name="connsiteY23" fmla="*/ 48829 h 1956076"/>
                  <a:gd name="connsiteX24" fmla="*/ 2837414 w 3135673"/>
                  <a:gd name="connsiteY24" fmla="*/ 191159 h 1956076"/>
                  <a:gd name="connsiteX25" fmla="*/ 3003177 w 3135673"/>
                  <a:gd name="connsiteY25" fmla="*/ 373120 h 1956076"/>
                  <a:gd name="connsiteX26" fmla="*/ 3076237 w 3135673"/>
                  <a:gd name="connsiteY26" fmla="*/ 472716 h 1956076"/>
                  <a:gd name="connsiteX27" fmla="*/ 3134823 w 3135673"/>
                  <a:gd name="connsiteY27" fmla="*/ 568866 h 1956076"/>
                  <a:gd name="connsiteX28" fmla="*/ 3057283 w 3135673"/>
                  <a:gd name="connsiteY28" fmla="*/ 678456 h 1956076"/>
                  <a:gd name="connsiteX29" fmla="*/ 2965958 w 3135673"/>
                  <a:gd name="connsiteY29" fmla="*/ 809068 h 1956076"/>
                  <a:gd name="connsiteX30" fmla="*/ 2756772 w 3135673"/>
                  <a:gd name="connsiteY30" fmla="*/ 1117506 h 1956076"/>
                  <a:gd name="connsiteX31" fmla="*/ 2546207 w 3135673"/>
                  <a:gd name="connsiteY31" fmla="*/ 1490044 h 1956076"/>
                  <a:gd name="connsiteX32" fmla="*/ 2541382 w 3135673"/>
                  <a:gd name="connsiteY32" fmla="*/ 1502795 h 1956076"/>
                  <a:gd name="connsiteX0" fmla="*/ 2628397 w 3222688"/>
                  <a:gd name="connsiteY0" fmla="*/ 1502795 h 1839666"/>
                  <a:gd name="connsiteX1" fmla="*/ 2514327 w 3222688"/>
                  <a:gd name="connsiteY1" fmla="*/ 1713704 h 1839666"/>
                  <a:gd name="connsiteX2" fmla="*/ 2440233 w 3222688"/>
                  <a:gd name="connsiteY2" fmla="*/ 1819504 h 1839666"/>
                  <a:gd name="connsiteX3" fmla="*/ 2322717 w 3222688"/>
                  <a:gd name="connsiteY3" fmla="*/ 1836735 h 1839666"/>
                  <a:gd name="connsiteX4" fmla="*/ 1749608 w 3222688"/>
                  <a:gd name="connsiteY4" fmla="*/ 1836735 h 1839666"/>
                  <a:gd name="connsiteX5" fmla="*/ 603047 w 3222688"/>
                  <a:gd name="connsiteY5" fmla="*/ 1836735 h 1839666"/>
                  <a:gd name="connsiteX6" fmla="*/ 132981 w 3222688"/>
                  <a:gd name="connsiteY6" fmla="*/ 1836735 h 1839666"/>
                  <a:gd name="connsiteX7" fmla="*/ 114371 w 3222688"/>
                  <a:gd name="connsiteY7" fmla="*/ 225621 h 1839666"/>
                  <a:gd name="connsiteX8" fmla="*/ 217758 w 3222688"/>
                  <a:gd name="connsiteY8" fmla="*/ 212181 h 1839666"/>
                  <a:gd name="connsiteX9" fmla="*/ 294609 w 3222688"/>
                  <a:gd name="connsiteY9" fmla="*/ 200119 h 1839666"/>
                  <a:gd name="connsiteX10" fmla="*/ 442453 w 3222688"/>
                  <a:gd name="connsiteY10" fmla="*/ 279727 h 1839666"/>
                  <a:gd name="connsiteX11" fmla="*/ 492768 w 3222688"/>
                  <a:gd name="connsiteY11" fmla="*/ 340381 h 1839666"/>
                  <a:gd name="connsiteX12" fmla="*/ 605459 w 3222688"/>
                  <a:gd name="connsiteY12" fmla="*/ 477541 h 1839666"/>
                  <a:gd name="connsiteX13" fmla="*/ 622346 w 3222688"/>
                  <a:gd name="connsiteY13" fmla="*/ 548878 h 1839666"/>
                  <a:gd name="connsiteX14" fmla="*/ 680587 w 3222688"/>
                  <a:gd name="connsiteY14" fmla="*/ 583340 h 1839666"/>
                  <a:gd name="connsiteX15" fmla="*/ 778805 w 3222688"/>
                  <a:gd name="connsiteY15" fmla="*/ 640203 h 1839666"/>
                  <a:gd name="connsiteX16" fmla="*/ 1180980 w 3222688"/>
                  <a:gd name="connsiteY16" fmla="*/ 834915 h 1839666"/>
                  <a:gd name="connsiteX17" fmla="*/ 1528016 w 3222688"/>
                  <a:gd name="connsiteY17" fmla="*/ 916591 h 1839666"/>
                  <a:gd name="connsiteX18" fmla="*/ 1873673 w 3222688"/>
                  <a:gd name="connsiteY18" fmla="*/ 954499 h 1839666"/>
                  <a:gd name="connsiteX19" fmla="*/ 1966376 w 3222688"/>
                  <a:gd name="connsiteY19" fmla="*/ 917969 h 1839666"/>
                  <a:gd name="connsiteX20" fmla="*/ 2108361 w 3222688"/>
                  <a:gd name="connsiteY20" fmla="*/ 733940 h 1839666"/>
                  <a:gd name="connsiteX21" fmla="*/ 2237939 w 3222688"/>
                  <a:gd name="connsiteY21" fmla="*/ 504421 h 1839666"/>
                  <a:gd name="connsiteX22" fmla="*/ 2456086 w 3222688"/>
                  <a:gd name="connsiteY22" fmla="*/ 47451 h 1839666"/>
                  <a:gd name="connsiteX23" fmla="*/ 2703870 w 3222688"/>
                  <a:gd name="connsiteY23" fmla="*/ 48829 h 1839666"/>
                  <a:gd name="connsiteX24" fmla="*/ 2924429 w 3222688"/>
                  <a:gd name="connsiteY24" fmla="*/ 191159 h 1839666"/>
                  <a:gd name="connsiteX25" fmla="*/ 3090192 w 3222688"/>
                  <a:gd name="connsiteY25" fmla="*/ 373120 h 1839666"/>
                  <a:gd name="connsiteX26" fmla="*/ 3163252 w 3222688"/>
                  <a:gd name="connsiteY26" fmla="*/ 472716 h 1839666"/>
                  <a:gd name="connsiteX27" fmla="*/ 3221838 w 3222688"/>
                  <a:gd name="connsiteY27" fmla="*/ 568866 h 1839666"/>
                  <a:gd name="connsiteX28" fmla="*/ 3144298 w 3222688"/>
                  <a:gd name="connsiteY28" fmla="*/ 678456 h 1839666"/>
                  <a:gd name="connsiteX29" fmla="*/ 3052973 w 3222688"/>
                  <a:gd name="connsiteY29" fmla="*/ 809068 h 1839666"/>
                  <a:gd name="connsiteX30" fmla="*/ 2843787 w 3222688"/>
                  <a:gd name="connsiteY30" fmla="*/ 1117506 h 1839666"/>
                  <a:gd name="connsiteX31" fmla="*/ 2633222 w 3222688"/>
                  <a:gd name="connsiteY31" fmla="*/ 1490044 h 1839666"/>
                  <a:gd name="connsiteX32" fmla="*/ 2628397 w 3222688"/>
                  <a:gd name="connsiteY32" fmla="*/ 1502795 h 1839666"/>
                  <a:gd name="connsiteX0" fmla="*/ 2628397 w 3222688"/>
                  <a:gd name="connsiteY0" fmla="*/ 1502795 h 1839666"/>
                  <a:gd name="connsiteX1" fmla="*/ 2514327 w 3222688"/>
                  <a:gd name="connsiteY1" fmla="*/ 1713704 h 1839666"/>
                  <a:gd name="connsiteX2" fmla="*/ 2440233 w 3222688"/>
                  <a:gd name="connsiteY2" fmla="*/ 1819504 h 1839666"/>
                  <a:gd name="connsiteX3" fmla="*/ 2322717 w 3222688"/>
                  <a:gd name="connsiteY3" fmla="*/ 1836735 h 1839666"/>
                  <a:gd name="connsiteX4" fmla="*/ 1749608 w 3222688"/>
                  <a:gd name="connsiteY4" fmla="*/ 1836735 h 1839666"/>
                  <a:gd name="connsiteX5" fmla="*/ 132981 w 3222688"/>
                  <a:gd name="connsiteY5" fmla="*/ 1836735 h 1839666"/>
                  <a:gd name="connsiteX6" fmla="*/ 114371 w 3222688"/>
                  <a:gd name="connsiteY6" fmla="*/ 225621 h 1839666"/>
                  <a:gd name="connsiteX7" fmla="*/ 217758 w 3222688"/>
                  <a:gd name="connsiteY7" fmla="*/ 212181 h 1839666"/>
                  <a:gd name="connsiteX8" fmla="*/ 294609 w 3222688"/>
                  <a:gd name="connsiteY8" fmla="*/ 200119 h 1839666"/>
                  <a:gd name="connsiteX9" fmla="*/ 442453 w 3222688"/>
                  <a:gd name="connsiteY9" fmla="*/ 279727 h 1839666"/>
                  <a:gd name="connsiteX10" fmla="*/ 492768 w 3222688"/>
                  <a:gd name="connsiteY10" fmla="*/ 340381 h 1839666"/>
                  <a:gd name="connsiteX11" fmla="*/ 605459 w 3222688"/>
                  <a:gd name="connsiteY11" fmla="*/ 477541 h 1839666"/>
                  <a:gd name="connsiteX12" fmla="*/ 622346 w 3222688"/>
                  <a:gd name="connsiteY12" fmla="*/ 548878 h 1839666"/>
                  <a:gd name="connsiteX13" fmla="*/ 680587 w 3222688"/>
                  <a:gd name="connsiteY13" fmla="*/ 583340 h 1839666"/>
                  <a:gd name="connsiteX14" fmla="*/ 778805 w 3222688"/>
                  <a:gd name="connsiteY14" fmla="*/ 640203 h 1839666"/>
                  <a:gd name="connsiteX15" fmla="*/ 1180980 w 3222688"/>
                  <a:gd name="connsiteY15" fmla="*/ 834915 h 1839666"/>
                  <a:gd name="connsiteX16" fmla="*/ 1528016 w 3222688"/>
                  <a:gd name="connsiteY16" fmla="*/ 916591 h 1839666"/>
                  <a:gd name="connsiteX17" fmla="*/ 1873673 w 3222688"/>
                  <a:gd name="connsiteY17" fmla="*/ 954499 h 1839666"/>
                  <a:gd name="connsiteX18" fmla="*/ 1966376 w 3222688"/>
                  <a:gd name="connsiteY18" fmla="*/ 917969 h 1839666"/>
                  <a:gd name="connsiteX19" fmla="*/ 2108361 w 3222688"/>
                  <a:gd name="connsiteY19" fmla="*/ 733940 h 1839666"/>
                  <a:gd name="connsiteX20" fmla="*/ 2237939 w 3222688"/>
                  <a:gd name="connsiteY20" fmla="*/ 504421 h 1839666"/>
                  <a:gd name="connsiteX21" fmla="*/ 2456086 w 3222688"/>
                  <a:gd name="connsiteY21" fmla="*/ 47451 h 1839666"/>
                  <a:gd name="connsiteX22" fmla="*/ 2703870 w 3222688"/>
                  <a:gd name="connsiteY22" fmla="*/ 48829 h 1839666"/>
                  <a:gd name="connsiteX23" fmla="*/ 2924429 w 3222688"/>
                  <a:gd name="connsiteY23" fmla="*/ 191159 h 1839666"/>
                  <a:gd name="connsiteX24" fmla="*/ 3090192 w 3222688"/>
                  <a:gd name="connsiteY24" fmla="*/ 373120 h 1839666"/>
                  <a:gd name="connsiteX25" fmla="*/ 3163252 w 3222688"/>
                  <a:gd name="connsiteY25" fmla="*/ 472716 h 1839666"/>
                  <a:gd name="connsiteX26" fmla="*/ 3221838 w 3222688"/>
                  <a:gd name="connsiteY26" fmla="*/ 568866 h 1839666"/>
                  <a:gd name="connsiteX27" fmla="*/ 3144298 w 3222688"/>
                  <a:gd name="connsiteY27" fmla="*/ 678456 h 1839666"/>
                  <a:gd name="connsiteX28" fmla="*/ 3052973 w 3222688"/>
                  <a:gd name="connsiteY28" fmla="*/ 809068 h 1839666"/>
                  <a:gd name="connsiteX29" fmla="*/ 2843787 w 3222688"/>
                  <a:gd name="connsiteY29" fmla="*/ 1117506 h 1839666"/>
                  <a:gd name="connsiteX30" fmla="*/ 2633222 w 3222688"/>
                  <a:gd name="connsiteY30" fmla="*/ 1490044 h 1839666"/>
                  <a:gd name="connsiteX31" fmla="*/ 2628397 w 3222688"/>
                  <a:gd name="connsiteY31" fmla="*/ 1502795 h 1839666"/>
                  <a:gd name="connsiteX0" fmla="*/ 2628397 w 3222688"/>
                  <a:gd name="connsiteY0" fmla="*/ 1502795 h 1839666"/>
                  <a:gd name="connsiteX1" fmla="*/ 2514327 w 3222688"/>
                  <a:gd name="connsiteY1" fmla="*/ 1713704 h 1839666"/>
                  <a:gd name="connsiteX2" fmla="*/ 2440233 w 3222688"/>
                  <a:gd name="connsiteY2" fmla="*/ 1819504 h 1839666"/>
                  <a:gd name="connsiteX3" fmla="*/ 2322717 w 3222688"/>
                  <a:gd name="connsiteY3" fmla="*/ 1836735 h 1839666"/>
                  <a:gd name="connsiteX4" fmla="*/ 132981 w 3222688"/>
                  <a:gd name="connsiteY4" fmla="*/ 1836735 h 1839666"/>
                  <a:gd name="connsiteX5" fmla="*/ 114371 w 3222688"/>
                  <a:gd name="connsiteY5" fmla="*/ 225621 h 1839666"/>
                  <a:gd name="connsiteX6" fmla="*/ 217758 w 3222688"/>
                  <a:gd name="connsiteY6" fmla="*/ 212181 h 1839666"/>
                  <a:gd name="connsiteX7" fmla="*/ 294609 w 3222688"/>
                  <a:gd name="connsiteY7" fmla="*/ 200119 h 1839666"/>
                  <a:gd name="connsiteX8" fmla="*/ 442453 w 3222688"/>
                  <a:gd name="connsiteY8" fmla="*/ 279727 h 1839666"/>
                  <a:gd name="connsiteX9" fmla="*/ 492768 w 3222688"/>
                  <a:gd name="connsiteY9" fmla="*/ 340381 h 1839666"/>
                  <a:gd name="connsiteX10" fmla="*/ 605459 w 3222688"/>
                  <a:gd name="connsiteY10" fmla="*/ 477541 h 1839666"/>
                  <a:gd name="connsiteX11" fmla="*/ 622346 w 3222688"/>
                  <a:gd name="connsiteY11" fmla="*/ 548878 h 1839666"/>
                  <a:gd name="connsiteX12" fmla="*/ 680587 w 3222688"/>
                  <a:gd name="connsiteY12" fmla="*/ 583340 h 1839666"/>
                  <a:gd name="connsiteX13" fmla="*/ 778805 w 3222688"/>
                  <a:gd name="connsiteY13" fmla="*/ 640203 h 1839666"/>
                  <a:gd name="connsiteX14" fmla="*/ 1180980 w 3222688"/>
                  <a:gd name="connsiteY14" fmla="*/ 834915 h 1839666"/>
                  <a:gd name="connsiteX15" fmla="*/ 1528016 w 3222688"/>
                  <a:gd name="connsiteY15" fmla="*/ 916591 h 1839666"/>
                  <a:gd name="connsiteX16" fmla="*/ 1873673 w 3222688"/>
                  <a:gd name="connsiteY16" fmla="*/ 954499 h 1839666"/>
                  <a:gd name="connsiteX17" fmla="*/ 1966376 w 3222688"/>
                  <a:gd name="connsiteY17" fmla="*/ 917969 h 1839666"/>
                  <a:gd name="connsiteX18" fmla="*/ 2108361 w 3222688"/>
                  <a:gd name="connsiteY18" fmla="*/ 733940 h 1839666"/>
                  <a:gd name="connsiteX19" fmla="*/ 2237939 w 3222688"/>
                  <a:gd name="connsiteY19" fmla="*/ 504421 h 1839666"/>
                  <a:gd name="connsiteX20" fmla="*/ 2456086 w 3222688"/>
                  <a:gd name="connsiteY20" fmla="*/ 47451 h 1839666"/>
                  <a:gd name="connsiteX21" fmla="*/ 2703870 w 3222688"/>
                  <a:gd name="connsiteY21" fmla="*/ 48829 h 1839666"/>
                  <a:gd name="connsiteX22" fmla="*/ 2924429 w 3222688"/>
                  <a:gd name="connsiteY22" fmla="*/ 191159 h 1839666"/>
                  <a:gd name="connsiteX23" fmla="*/ 3090192 w 3222688"/>
                  <a:gd name="connsiteY23" fmla="*/ 373120 h 1839666"/>
                  <a:gd name="connsiteX24" fmla="*/ 3163252 w 3222688"/>
                  <a:gd name="connsiteY24" fmla="*/ 472716 h 1839666"/>
                  <a:gd name="connsiteX25" fmla="*/ 3221838 w 3222688"/>
                  <a:gd name="connsiteY25" fmla="*/ 568866 h 1839666"/>
                  <a:gd name="connsiteX26" fmla="*/ 3144298 w 3222688"/>
                  <a:gd name="connsiteY26" fmla="*/ 678456 h 1839666"/>
                  <a:gd name="connsiteX27" fmla="*/ 3052973 w 3222688"/>
                  <a:gd name="connsiteY27" fmla="*/ 809068 h 1839666"/>
                  <a:gd name="connsiteX28" fmla="*/ 2843787 w 3222688"/>
                  <a:gd name="connsiteY28" fmla="*/ 1117506 h 1839666"/>
                  <a:gd name="connsiteX29" fmla="*/ 2633222 w 3222688"/>
                  <a:gd name="connsiteY29" fmla="*/ 1490044 h 1839666"/>
                  <a:gd name="connsiteX30" fmla="*/ 2628397 w 3222688"/>
                  <a:gd name="connsiteY30" fmla="*/ 1502795 h 1839666"/>
                  <a:gd name="connsiteX0" fmla="*/ 2517016 w 3111307"/>
                  <a:gd name="connsiteY0" fmla="*/ 1502795 h 1839666"/>
                  <a:gd name="connsiteX1" fmla="*/ 2402946 w 3111307"/>
                  <a:gd name="connsiteY1" fmla="*/ 1713704 h 1839666"/>
                  <a:gd name="connsiteX2" fmla="*/ 2328852 w 3111307"/>
                  <a:gd name="connsiteY2" fmla="*/ 1819504 h 1839666"/>
                  <a:gd name="connsiteX3" fmla="*/ 2211336 w 3111307"/>
                  <a:gd name="connsiteY3" fmla="*/ 1836735 h 1839666"/>
                  <a:gd name="connsiteX4" fmla="*/ 21600 w 3111307"/>
                  <a:gd name="connsiteY4" fmla="*/ 1836735 h 1839666"/>
                  <a:gd name="connsiteX5" fmla="*/ 2990 w 3111307"/>
                  <a:gd name="connsiteY5" fmla="*/ 225621 h 1839666"/>
                  <a:gd name="connsiteX6" fmla="*/ 106377 w 3111307"/>
                  <a:gd name="connsiteY6" fmla="*/ 212181 h 1839666"/>
                  <a:gd name="connsiteX7" fmla="*/ 183228 w 3111307"/>
                  <a:gd name="connsiteY7" fmla="*/ 200119 h 1839666"/>
                  <a:gd name="connsiteX8" fmla="*/ 331072 w 3111307"/>
                  <a:gd name="connsiteY8" fmla="*/ 279727 h 1839666"/>
                  <a:gd name="connsiteX9" fmla="*/ 381387 w 3111307"/>
                  <a:gd name="connsiteY9" fmla="*/ 340381 h 1839666"/>
                  <a:gd name="connsiteX10" fmla="*/ 494078 w 3111307"/>
                  <a:gd name="connsiteY10" fmla="*/ 477541 h 1839666"/>
                  <a:gd name="connsiteX11" fmla="*/ 510965 w 3111307"/>
                  <a:gd name="connsiteY11" fmla="*/ 548878 h 1839666"/>
                  <a:gd name="connsiteX12" fmla="*/ 569206 w 3111307"/>
                  <a:gd name="connsiteY12" fmla="*/ 583340 h 1839666"/>
                  <a:gd name="connsiteX13" fmla="*/ 667424 w 3111307"/>
                  <a:gd name="connsiteY13" fmla="*/ 640203 h 1839666"/>
                  <a:gd name="connsiteX14" fmla="*/ 1069599 w 3111307"/>
                  <a:gd name="connsiteY14" fmla="*/ 834915 h 1839666"/>
                  <a:gd name="connsiteX15" fmla="*/ 1416635 w 3111307"/>
                  <a:gd name="connsiteY15" fmla="*/ 916591 h 1839666"/>
                  <a:gd name="connsiteX16" fmla="*/ 1762292 w 3111307"/>
                  <a:gd name="connsiteY16" fmla="*/ 954499 h 1839666"/>
                  <a:gd name="connsiteX17" fmla="*/ 1854995 w 3111307"/>
                  <a:gd name="connsiteY17" fmla="*/ 917969 h 1839666"/>
                  <a:gd name="connsiteX18" fmla="*/ 1996980 w 3111307"/>
                  <a:gd name="connsiteY18" fmla="*/ 733940 h 1839666"/>
                  <a:gd name="connsiteX19" fmla="*/ 2126558 w 3111307"/>
                  <a:gd name="connsiteY19" fmla="*/ 504421 h 1839666"/>
                  <a:gd name="connsiteX20" fmla="*/ 2344705 w 3111307"/>
                  <a:gd name="connsiteY20" fmla="*/ 47451 h 1839666"/>
                  <a:gd name="connsiteX21" fmla="*/ 2592489 w 3111307"/>
                  <a:gd name="connsiteY21" fmla="*/ 48829 h 1839666"/>
                  <a:gd name="connsiteX22" fmla="*/ 2813048 w 3111307"/>
                  <a:gd name="connsiteY22" fmla="*/ 191159 h 1839666"/>
                  <a:gd name="connsiteX23" fmla="*/ 2978811 w 3111307"/>
                  <a:gd name="connsiteY23" fmla="*/ 373120 h 1839666"/>
                  <a:gd name="connsiteX24" fmla="*/ 3051871 w 3111307"/>
                  <a:gd name="connsiteY24" fmla="*/ 472716 h 1839666"/>
                  <a:gd name="connsiteX25" fmla="*/ 3110457 w 3111307"/>
                  <a:gd name="connsiteY25" fmla="*/ 568866 h 1839666"/>
                  <a:gd name="connsiteX26" fmla="*/ 3032917 w 3111307"/>
                  <a:gd name="connsiteY26" fmla="*/ 678456 h 1839666"/>
                  <a:gd name="connsiteX27" fmla="*/ 2941592 w 3111307"/>
                  <a:gd name="connsiteY27" fmla="*/ 809068 h 1839666"/>
                  <a:gd name="connsiteX28" fmla="*/ 2732406 w 3111307"/>
                  <a:gd name="connsiteY28" fmla="*/ 1117506 h 1839666"/>
                  <a:gd name="connsiteX29" fmla="*/ 2521841 w 3111307"/>
                  <a:gd name="connsiteY29" fmla="*/ 1490044 h 1839666"/>
                  <a:gd name="connsiteX30" fmla="*/ 2517016 w 3111307"/>
                  <a:gd name="connsiteY30" fmla="*/ 1502795 h 1839666"/>
                  <a:gd name="connsiteX0" fmla="*/ 2518960 w 3113251"/>
                  <a:gd name="connsiteY0" fmla="*/ 1502795 h 1839666"/>
                  <a:gd name="connsiteX1" fmla="*/ 2404890 w 3113251"/>
                  <a:gd name="connsiteY1" fmla="*/ 1713704 h 1839666"/>
                  <a:gd name="connsiteX2" fmla="*/ 2330796 w 3113251"/>
                  <a:gd name="connsiteY2" fmla="*/ 1819504 h 1839666"/>
                  <a:gd name="connsiteX3" fmla="*/ 2213280 w 3113251"/>
                  <a:gd name="connsiteY3" fmla="*/ 1836735 h 1839666"/>
                  <a:gd name="connsiteX4" fmla="*/ 23544 w 3113251"/>
                  <a:gd name="connsiteY4" fmla="*/ 1836735 h 1839666"/>
                  <a:gd name="connsiteX5" fmla="*/ 4934 w 3113251"/>
                  <a:gd name="connsiteY5" fmla="*/ 225621 h 1839666"/>
                  <a:gd name="connsiteX6" fmla="*/ 108321 w 3113251"/>
                  <a:gd name="connsiteY6" fmla="*/ 212181 h 1839666"/>
                  <a:gd name="connsiteX7" fmla="*/ 185172 w 3113251"/>
                  <a:gd name="connsiteY7" fmla="*/ 200119 h 1839666"/>
                  <a:gd name="connsiteX8" fmla="*/ 333016 w 3113251"/>
                  <a:gd name="connsiteY8" fmla="*/ 279727 h 1839666"/>
                  <a:gd name="connsiteX9" fmla="*/ 383331 w 3113251"/>
                  <a:gd name="connsiteY9" fmla="*/ 340381 h 1839666"/>
                  <a:gd name="connsiteX10" fmla="*/ 496022 w 3113251"/>
                  <a:gd name="connsiteY10" fmla="*/ 477541 h 1839666"/>
                  <a:gd name="connsiteX11" fmla="*/ 512909 w 3113251"/>
                  <a:gd name="connsiteY11" fmla="*/ 548878 h 1839666"/>
                  <a:gd name="connsiteX12" fmla="*/ 571150 w 3113251"/>
                  <a:gd name="connsiteY12" fmla="*/ 583340 h 1839666"/>
                  <a:gd name="connsiteX13" fmla="*/ 669368 w 3113251"/>
                  <a:gd name="connsiteY13" fmla="*/ 640203 h 1839666"/>
                  <a:gd name="connsiteX14" fmla="*/ 1071543 w 3113251"/>
                  <a:gd name="connsiteY14" fmla="*/ 834915 h 1839666"/>
                  <a:gd name="connsiteX15" fmla="*/ 1418579 w 3113251"/>
                  <a:gd name="connsiteY15" fmla="*/ 916591 h 1839666"/>
                  <a:gd name="connsiteX16" fmla="*/ 1764236 w 3113251"/>
                  <a:gd name="connsiteY16" fmla="*/ 954499 h 1839666"/>
                  <a:gd name="connsiteX17" fmla="*/ 1856939 w 3113251"/>
                  <a:gd name="connsiteY17" fmla="*/ 917969 h 1839666"/>
                  <a:gd name="connsiteX18" fmla="*/ 1998924 w 3113251"/>
                  <a:gd name="connsiteY18" fmla="*/ 733940 h 1839666"/>
                  <a:gd name="connsiteX19" fmla="*/ 2128502 w 3113251"/>
                  <a:gd name="connsiteY19" fmla="*/ 504421 h 1839666"/>
                  <a:gd name="connsiteX20" fmla="*/ 2346649 w 3113251"/>
                  <a:gd name="connsiteY20" fmla="*/ 47451 h 1839666"/>
                  <a:gd name="connsiteX21" fmla="*/ 2594433 w 3113251"/>
                  <a:gd name="connsiteY21" fmla="*/ 48829 h 1839666"/>
                  <a:gd name="connsiteX22" fmla="*/ 2814992 w 3113251"/>
                  <a:gd name="connsiteY22" fmla="*/ 191159 h 1839666"/>
                  <a:gd name="connsiteX23" fmla="*/ 2980755 w 3113251"/>
                  <a:gd name="connsiteY23" fmla="*/ 373120 h 1839666"/>
                  <a:gd name="connsiteX24" fmla="*/ 3053815 w 3113251"/>
                  <a:gd name="connsiteY24" fmla="*/ 472716 h 1839666"/>
                  <a:gd name="connsiteX25" fmla="*/ 3112401 w 3113251"/>
                  <a:gd name="connsiteY25" fmla="*/ 568866 h 1839666"/>
                  <a:gd name="connsiteX26" fmla="*/ 3034861 w 3113251"/>
                  <a:gd name="connsiteY26" fmla="*/ 678456 h 1839666"/>
                  <a:gd name="connsiteX27" fmla="*/ 2943536 w 3113251"/>
                  <a:gd name="connsiteY27" fmla="*/ 809068 h 1839666"/>
                  <a:gd name="connsiteX28" fmla="*/ 2734350 w 3113251"/>
                  <a:gd name="connsiteY28" fmla="*/ 1117506 h 1839666"/>
                  <a:gd name="connsiteX29" fmla="*/ 2523785 w 3113251"/>
                  <a:gd name="connsiteY29" fmla="*/ 1490044 h 1839666"/>
                  <a:gd name="connsiteX30" fmla="*/ 2518960 w 3113251"/>
                  <a:gd name="connsiteY30" fmla="*/ 1502795 h 1839666"/>
                  <a:gd name="connsiteX0" fmla="*/ 2516088 w 3110379"/>
                  <a:gd name="connsiteY0" fmla="*/ 1502795 h 1844494"/>
                  <a:gd name="connsiteX1" fmla="*/ 2402018 w 3110379"/>
                  <a:gd name="connsiteY1" fmla="*/ 1713704 h 1844494"/>
                  <a:gd name="connsiteX2" fmla="*/ 2327924 w 3110379"/>
                  <a:gd name="connsiteY2" fmla="*/ 1819504 h 1844494"/>
                  <a:gd name="connsiteX3" fmla="*/ 2210408 w 3110379"/>
                  <a:gd name="connsiteY3" fmla="*/ 1836735 h 1844494"/>
                  <a:gd name="connsiteX4" fmla="*/ 63945 w 3110379"/>
                  <a:gd name="connsiteY4" fmla="*/ 1750188 h 1844494"/>
                  <a:gd name="connsiteX5" fmla="*/ 2062 w 3110379"/>
                  <a:gd name="connsiteY5" fmla="*/ 225621 h 1844494"/>
                  <a:gd name="connsiteX6" fmla="*/ 105449 w 3110379"/>
                  <a:gd name="connsiteY6" fmla="*/ 212181 h 1844494"/>
                  <a:gd name="connsiteX7" fmla="*/ 182300 w 3110379"/>
                  <a:gd name="connsiteY7" fmla="*/ 200119 h 1844494"/>
                  <a:gd name="connsiteX8" fmla="*/ 330144 w 3110379"/>
                  <a:gd name="connsiteY8" fmla="*/ 279727 h 1844494"/>
                  <a:gd name="connsiteX9" fmla="*/ 380459 w 3110379"/>
                  <a:gd name="connsiteY9" fmla="*/ 340381 h 1844494"/>
                  <a:gd name="connsiteX10" fmla="*/ 493150 w 3110379"/>
                  <a:gd name="connsiteY10" fmla="*/ 477541 h 1844494"/>
                  <a:gd name="connsiteX11" fmla="*/ 510037 w 3110379"/>
                  <a:gd name="connsiteY11" fmla="*/ 548878 h 1844494"/>
                  <a:gd name="connsiteX12" fmla="*/ 568278 w 3110379"/>
                  <a:gd name="connsiteY12" fmla="*/ 583340 h 1844494"/>
                  <a:gd name="connsiteX13" fmla="*/ 666496 w 3110379"/>
                  <a:gd name="connsiteY13" fmla="*/ 640203 h 1844494"/>
                  <a:gd name="connsiteX14" fmla="*/ 1068671 w 3110379"/>
                  <a:gd name="connsiteY14" fmla="*/ 834915 h 1844494"/>
                  <a:gd name="connsiteX15" fmla="*/ 1415707 w 3110379"/>
                  <a:gd name="connsiteY15" fmla="*/ 916591 h 1844494"/>
                  <a:gd name="connsiteX16" fmla="*/ 1761364 w 3110379"/>
                  <a:gd name="connsiteY16" fmla="*/ 954499 h 1844494"/>
                  <a:gd name="connsiteX17" fmla="*/ 1854067 w 3110379"/>
                  <a:gd name="connsiteY17" fmla="*/ 917969 h 1844494"/>
                  <a:gd name="connsiteX18" fmla="*/ 1996052 w 3110379"/>
                  <a:gd name="connsiteY18" fmla="*/ 733940 h 1844494"/>
                  <a:gd name="connsiteX19" fmla="*/ 2125630 w 3110379"/>
                  <a:gd name="connsiteY19" fmla="*/ 504421 h 1844494"/>
                  <a:gd name="connsiteX20" fmla="*/ 2343777 w 3110379"/>
                  <a:gd name="connsiteY20" fmla="*/ 47451 h 1844494"/>
                  <a:gd name="connsiteX21" fmla="*/ 2591561 w 3110379"/>
                  <a:gd name="connsiteY21" fmla="*/ 48829 h 1844494"/>
                  <a:gd name="connsiteX22" fmla="*/ 2812120 w 3110379"/>
                  <a:gd name="connsiteY22" fmla="*/ 191159 h 1844494"/>
                  <a:gd name="connsiteX23" fmla="*/ 2977883 w 3110379"/>
                  <a:gd name="connsiteY23" fmla="*/ 373120 h 1844494"/>
                  <a:gd name="connsiteX24" fmla="*/ 3050943 w 3110379"/>
                  <a:gd name="connsiteY24" fmla="*/ 472716 h 1844494"/>
                  <a:gd name="connsiteX25" fmla="*/ 3109529 w 3110379"/>
                  <a:gd name="connsiteY25" fmla="*/ 568866 h 1844494"/>
                  <a:gd name="connsiteX26" fmla="*/ 3031989 w 3110379"/>
                  <a:gd name="connsiteY26" fmla="*/ 678456 h 1844494"/>
                  <a:gd name="connsiteX27" fmla="*/ 2940664 w 3110379"/>
                  <a:gd name="connsiteY27" fmla="*/ 809068 h 1844494"/>
                  <a:gd name="connsiteX28" fmla="*/ 2731478 w 3110379"/>
                  <a:gd name="connsiteY28" fmla="*/ 1117506 h 1844494"/>
                  <a:gd name="connsiteX29" fmla="*/ 2520913 w 3110379"/>
                  <a:gd name="connsiteY29" fmla="*/ 1490044 h 1844494"/>
                  <a:gd name="connsiteX30" fmla="*/ 2516088 w 3110379"/>
                  <a:gd name="connsiteY30" fmla="*/ 1502795 h 1844494"/>
                  <a:gd name="connsiteX0" fmla="*/ 2515903 w 3110194"/>
                  <a:gd name="connsiteY0" fmla="*/ 1502795 h 1838547"/>
                  <a:gd name="connsiteX1" fmla="*/ 2401833 w 3110194"/>
                  <a:gd name="connsiteY1" fmla="*/ 1713704 h 1838547"/>
                  <a:gd name="connsiteX2" fmla="*/ 2327739 w 3110194"/>
                  <a:gd name="connsiteY2" fmla="*/ 1819504 h 1838547"/>
                  <a:gd name="connsiteX3" fmla="*/ 2210223 w 3110194"/>
                  <a:gd name="connsiteY3" fmla="*/ 1836735 h 1838547"/>
                  <a:gd name="connsiteX4" fmla="*/ 70972 w 3110194"/>
                  <a:gd name="connsiteY4" fmla="*/ 1836735 h 1838547"/>
                  <a:gd name="connsiteX5" fmla="*/ 1877 w 3110194"/>
                  <a:gd name="connsiteY5" fmla="*/ 225621 h 1838547"/>
                  <a:gd name="connsiteX6" fmla="*/ 105264 w 3110194"/>
                  <a:gd name="connsiteY6" fmla="*/ 212181 h 1838547"/>
                  <a:gd name="connsiteX7" fmla="*/ 182115 w 3110194"/>
                  <a:gd name="connsiteY7" fmla="*/ 200119 h 1838547"/>
                  <a:gd name="connsiteX8" fmla="*/ 329959 w 3110194"/>
                  <a:gd name="connsiteY8" fmla="*/ 279727 h 1838547"/>
                  <a:gd name="connsiteX9" fmla="*/ 380274 w 3110194"/>
                  <a:gd name="connsiteY9" fmla="*/ 340381 h 1838547"/>
                  <a:gd name="connsiteX10" fmla="*/ 492965 w 3110194"/>
                  <a:gd name="connsiteY10" fmla="*/ 477541 h 1838547"/>
                  <a:gd name="connsiteX11" fmla="*/ 509852 w 3110194"/>
                  <a:gd name="connsiteY11" fmla="*/ 548878 h 1838547"/>
                  <a:gd name="connsiteX12" fmla="*/ 568093 w 3110194"/>
                  <a:gd name="connsiteY12" fmla="*/ 583340 h 1838547"/>
                  <a:gd name="connsiteX13" fmla="*/ 666311 w 3110194"/>
                  <a:gd name="connsiteY13" fmla="*/ 640203 h 1838547"/>
                  <a:gd name="connsiteX14" fmla="*/ 1068486 w 3110194"/>
                  <a:gd name="connsiteY14" fmla="*/ 834915 h 1838547"/>
                  <a:gd name="connsiteX15" fmla="*/ 1415522 w 3110194"/>
                  <a:gd name="connsiteY15" fmla="*/ 916591 h 1838547"/>
                  <a:gd name="connsiteX16" fmla="*/ 1761179 w 3110194"/>
                  <a:gd name="connsiteY16" fmla="*/ 954499 h 1838547"/>
                  <a:gd name="connsiteX17" fmla="*/ 1853882 w 3110194"/>
                  <a:gd name="connsiteY17" fmla="*/ 917969 h 1838547"/>
                  <a:gd name="connsiteX18" fmla="*/ 1995867 w 3110194"/>
                  <a:gd name="connsiteY18" fmla="*/ 733940 h 1838547"/>
                  <a:gd name="connsiteX19" fmla="*/ 2125445 w 3110194"/>
                  <a:gd name="connsiteY19" fmla="*/ 504421 h 1838547"/>
                  <a:gd name="connsiteX20" fmla="*/ 2343592 w 3110194"/>
                  <a:gd name="connsiteY20" fmla="*/ 47451 h 1838547"/>
                  <a:gd name="connsiteX21" fmla="*/ 2591376 w 3110194"/>
                  <a:gd name="connsiteY21" fmla="*/ 48829 h 1838547"/>
                  <a:gd name="connsiteX22" fmla="*/ 2811935 w 3110194"/>
                  <a:gd name="connsiteY22" fmla="*/ 191159 h 1838547"/>
                  <a:gd name="connsiteX23" fmla="*/ 2977698 w 3110194"/>
                  <a:gd name="connsiteY23" fmla="*/ 373120 h 1838547"/>
                  <a:gd name="connsiteX24" fmla="*/ 3050758 w 3110194"/>
                  <a:gd name="connsiteY24" fmla="*/ 472716 h 1838547"/>
                  <a:gd name="connsiteX25" fmla="*/ 3109344 w 3110194"/>
                  <a:gd name="connsiteY25" fmla="*/ 568866 h 1838547"/>
                  <a:gd name="connsiteX26" fmla="*/ 3031804 w 3110194"/>
                  <a:gd name="connsiteY26" fmla="*/ 678456 h 1838547"/>
                  <a:gd name="connsiteX27" fmla="*/ 2940479 w 3110194"/>
                  <a:gd name="connsiteY27" fmla="*/ 809068 h 1838547"/>
                  <a:gd name="connsiteX28" fmla="*/ 2731293 w 3110194"/>
                  <a:gd name="connsiteY28" fmla="*/ 1117506 h 1838547"/>
                  <a:gd name="connsiteX29" fmla="*/ 2520728 w 3110194"/>
                  <a:gd name="connsiteY29" fmla="*/ 1490044 h 1838547"/>
                  <a:gd name="connsiteX30" fmla="*/ 2515903 w 3110194"/>
                  <a:gd name="connsiteY30" fmla="*/ 1502795 h 1838547"/>
                  <a:gd name="connsiteX0" fmla="*/ 2515903 w 3110194"/>
                  <a:gd name="connsiteY0" fmla="*/ 1502795 h 1838547"/>
                  <a:gd name="connsiteX1" fmla="*/ 2401833 w 3110194"/>
                  <a:gd name="connsiteY1" fmla="*/ 1713704 h 1838547"/>
                  <a:gd name="connsiteX2" fmla="*/ 2327739 w 3110194"/>
                  <a:gd name="connsiteY2" fmla="*/ 1819504 h 1838547"/>
                  <a:gd name="connsiteX3" fmla="*/ 2210223 w 3110194"/>
                  <a:gd name="connsiteY3" fmla="*/ 1836735 h 1838547"/>
                  <a:gd name="connsiteX4" fmla="*/ 70972 w 3110194"/>
                  <a:gd name="connsiteY4" fmla="*/ 1836735 h 1838547"/>
                  <a:gd name="connsiteX5" fmla="*/ 1877 w 3110194"/>
                  <a:gd name="connsiteY5" fmla="*/ 225621 h 1838547"/>
                  <a:gd name="connsiteX6" fmla="*/ 105264 w 3110194"/>
                  <a:gd name="connsiteY6" fmla="*/ 212181 h 1838547"/>
                  <a:gd name="connsiteX7" fmla="*/ 182115 w 3110194"/>
                  <a:gd name="connsiteY7" fmla="*/ 200119 h 1838547"/>
                  <a:gd name="connsiteX8" fmla="*/ 329959 w 3110194"/>
                  <a:gd name="connsiteY8" fmla="*/ 279727 h 1838547"/>
                  <a:gd name="connsiteX9" fmla="*/ 380274 w 3110194"/>
                  <a:gd name="connsiteY9" fmla="*/ 340381 h 1838547"/>
                  <a:gd name="connsiteX10" fmla="*/ 492965 w 3110194"/>
                  <a:gd name="connsiteY10" fmla="*/ 477541 h 1838547"/>
                  <a:gd name="connsiteX11" fmla="*/ 509852 w 3110194"/>
                  <a:gd name="connsiteY11" fmla="*/ 548878 h 1838547"/>
                  <a:gd name="connsiteX12" fmla="*/ 568093 w 3110194"/>
                  <a:gd name="connsiteY12" fmla="*/ 583340 h 1838547"/>
                  <a:gd name="connsiteX13" fmla="*/ 666311 w 3110194"/>
                  <a:gd name="connsiteY13" fmla="*/ 640203 h 1838547"/>
                  <a:gd name="connsiteX14" fmla="*/ 1068486 w 3110194"/>
                  <a:gd name="connsiteY14" fmla="*/ 834915 h 1838547"/>
                  <a:gd name="connsiteX15" fmla="*/ 1415522 w 3110194"/>
                  <a:gd name="connsiteY15" fmla="*/ 916591 h 1838547"/>
                  <a:gd name="connsiteX16" fmla="*/ 1761179 w 3110194"/>
                  <a:gd name="connsiteY16" fmla="*/ 954499 h 1838547"/>
                  <a:gd name="connsiteX17" fmla="*/ 1853882 w 3110194"/>
                  <a:gd name="connsiteY17" fmla="*/ 917969 h 1838547"/>
                  <a:gd name="connsiteX18" fmla="*/ 1995867 w 3110194"/>
                  <a:gd name="connsiteY18" fmla="*/ 733940 h 1838547"/>
                  <a:gd name="connsiteX19" fmla="*/ 2125445 w 3110194"/>
                  <a:gd name="connsiteY19" fmla="*/ 504421 h 1838547"/>
                  <a:gd name="connsiteX20" fmla="*/ 2343592 w 3110194"/>
                  <a:gd name="connsiteY20" fmla="*/ 47451 h 1838547"/>
                  <a:gd name="connsiteX21" fmla="*/ 2591376 w 3110194"/>
                  <a:gd name="connsiteY21" fmla="*/ 48829 h 1838547"/>
                  <a:gd name="connsiteX22" fmla="*/ 2811935 w 3110194"/>
                  <a:gd name="connsiteY22" fmla="*/ 191159 h 1838547"/>
                  <a:gd name="connsiteX23" fmla="*/ 2977698 w 3110194"/>
                  <a:gd name="connsiteY23" fmla="*/ 373120 h 1838547"/>
                  <a:gd name="connsiteX24" fmla="*/ 3050758 w 3110194"/>
                  <a:gd name="connsiteY24" fmla="*/ 472716 h 1838547"/>
                  <a:gd name="connsiteX25" fmla="*/ 3109344 w 3110194"/>
                  <a:gd name="connsiteY25" fmla="*/ 568866 h 1838547"/>
                  <a:gd name="connsiteX26" fmla="*/ 3031804 w 3110194"/>
                  <a:gd name="connsiteY26" fmla="*/ 678456 h 1838547"/>
                  <a:gd name="connsiteX27" fmla="*/ 2940479 w 3110194"/>
                  <a:gd name="connsiteY27" fmla="*/ 809068 h 1838547"/>
                  <a:gd name="connsiteX28" fmla="*/ 2731293 w 3110194"/>
                  <a:gd name="connsiteY28" fmla="*/ 1117506 h 1838547"/>
                  <a:gd name="connsiteX29" fmla="*/ 2520728 w 3110194"/>
                  <a:gd name="connsiteY29" fmla="*/ 1490044 h 1838547"/>
                  <a:gd name="connsiteX30" fmla="*/ 2515903 w 3110194"/>
                  <a:gd name="connsiteY30" fmla="*/ 1502795 h 1838547"/>
                  <a:gd name="connsiteX0" fmla="*/ 2596247 w 3190538"/>
                  <a:gd name="connsiteY0" fmla="*/ 1502795 h 1838547"/>
                  <a:gd name="connsiteX1" fmla="*/ 2482177 w 3190538"/>
                  <a:gd name="connsiteY1" fmla="*/ 1713704 h 1838547"/>
                  <a:gd name="connsiteX2" fmla="*/ 2408083 w 3190538"/>
                  <a:gd name="connsiteY2" fmla="*/ 1819504 h 1838547"/>
                  <a:gd name="connsiteX3" fmla="*/ 2290567 w 3190538"/>
                  <a:gd name="connsiteY3" fmla="*/ 1836735 h 1838547"/>
                  <a:gd name="connsiteX4" fmla="*/ 151316 w 3190538"/>
                  <a:gd name="connsiteY4" fmla="*/ 1836735 h 1838547"/>
                  <a:gd name="connsiteX5" fmla="*/ 185608 w 3190538"/>
                  <a:gd name="connsiteY5" fmla="*/ 212181 h 1838547"/>
                  <a:gd name="connsiteX6" fmla="*/ 262459 w 3190538"/>
                  <a:gd name="connsiteY6" fmla="*/ 200119 h 1838547"/>
                  <a:gd name="connsiteX7" fmla="*/ 410303 w 3190538"/>
                  <a:gd name="connsiteY7" fmla="*/ 279727 h 1838547"/>
                  <a:gd name="connsiteX8" fmla="*/ 460618 w 3190538"/>
                  <a:gd name="connsiteY8" fmla="*/ 340381 h 1838547"/>
                  <a:gd name="connsiteX9" fmla="*/ 573309 w 3190538"/>
                  <a:gd name="connsiteY9" fmla="*/ 477541 h 1838547"/>
                  <a:gd name="connsiteX10" fmla="*/ 590196 w 3190538"/>
                  <a:gd name="connsiteY10" fmla="*/ 548878 h 1838547"/>
                  <a:gd name="connsiteX11" fmla="*/ 648437 w 3190538"/>
                  <a:gd name="connsiteY11" fmla="*/ 583340 h 1838547"/>
                  <a:gd name="connsiteX12" fmla="*/ 746655 w 3190538"/>
                  <a:gd name="connsiteY12" fmla="*/ 640203 h 1838547"/>
                  <a:gd name="connsiteX13" fmla="*/ 1148830 w 3190538"/>
                  <a:gd name="connsiteY13" fmla="*/ 834915 h 1838547"/>
                  <a:gd name="connsiteX14" fmla="*/ 1495866 w 3190538"/>
                  <a:gd name="connsiteY14" fmla="*/ 916591 h 1838547"/>
                  <a:gd name="connsiteX15" fmla="*/ 1841523 w 3190538"/>
                  <a:gd name="connsiteY15" fmla="*/ 954499 h 1838547"/>
                  <a:gd name="connsiteX16" fmla="*/ 1934226 w 3190538"/>
                  <a:gd name="connsiteY16" fmla="*/ 917969 h 1838547"/>
                  <a:gd name="connsiteX17" fmla="*/ 2076211 w 3190538"/>
                  <a:gd name="connsiteY17" fmla="*/ 733940 h 1838547"/>
                  <a:gd name="connsiteX18" fmla="*/ 2205789 w 3190538"/>
                  <a:gd name="connsiteY18" fmla="*/ 504421 h 1838547"/>
                  <a:gd name="connsiteX19" fmla="*/ 2423936 w 3190538"/>
                  <a:gd name="connsiteY19" fmla="*/ 47451 h 1838547"/>
                  <a:gd name="connsiteX20" fmla="*/ 2671720 w 3190538"/>
                  <a:gd name="connsiteY20" fmla="*/ 48829 h 1838547"/>
                  <a:gd name="connsiteX21" fmla="*/ 2892279 w 3190538"/>
                  <a:gd name="connsiteY21" fmla="*/ 191159 h 1838547"/>
                  <a:gd name="connsiteX22" fmla="*/ 3058042 w 3190538"/>
                  <a:gd name="connsiteY22" fmla="*/ 373120 h 1838547"/>
                  <a:gd name="connsiteX23" fmla="*/ 3131102 w 3190538"/>
                  <a:gd name="connsiteY23" fmla="*/ 472716 h 1838547"/>
                  <a:gd name="connsiteX24" fmla="*/ 3189688 w 3190538"/>
                  <a:gd name="connsiteY24" fmla="*/ 568866 h 1838547"/>
                  <a:gd name="connsiteX25" fmla="*/ 3112148 w 3190538"/>
                  <a:gd name="connsiteY25" fmla="*/ 678456 h 1838547"/>
                  <a:gd name="connsiteX26" fmla="*/ 3020823 w 3190538"/>
                  <a:gd name="connsiteY26" fmla="*/ 809068 h 1838547"/>
                  <a:gd name="connsiteX27" fmla="*/ 2811637 w 3190538"/>
                  <a:gd name="connsiteY27" fmla="*/ 1117506 h 1838547"/>
                  <a:gd name="connsiteX28" fmla="*/ 2601072 w 3190538"/>
                  <a:gd name="connsiteY28" fmla="*/ 1490044 h 1838547"/>
                  <a:gd name="connsiteX29" fmla="*/ 2596247 w 3190538"/>
                  <a:gd name="connsiteY29" fmla="*/ 1502795 h 1838547"/>
                  <a:gd name="connsiteX0" fmla="*/ 2607524 w 3201815"/>
                  <a:gd name="connsiteY0" fmla="*/ 1502795 h 1838547"/>
                  <a:gd name="connsiteX1" fmla="*/ 2493454 w 3201815"/>
                  <a:gd name="connsiteY1" fmla="*/ 1713704 h 1838547"/>
                  <a:gd name="connsiteX2" fmla="*/ 2419360 w 3201815"/>
                  <a:gd name="connsiteY2" fmla="*/ 1819504 h 1838547"/>
                  <a:gd name="connsiteX3" fmla="*/ 2301844 w 3201815"/>
                  <a:gd name="connsiteY3" fmla="*/ 1836735 h 1838547"/>
                  <a:gd name="connsiteX4" fmla="*/ 162593 w 3201815"/>
                  <a:gd name="connsiteY4" fmla="*/ 1836735 h 1838547"/>
                  <a:gd name="connsiteX5" fmla="*/ 153612 w 3201815"/>
                  <a:gd name="connsiteY5" fmla="*/ 212181 h 1838547"/>
                  <a:gd name="connsiteX6" fmla="*/ 273736 w 3201815"/>
                  <a:gd name="connsiteY6" fmla="*/ 200119 h 1838547"/>
                  <a:gd name="connsiteX7" fmla="*/ 421580 w 3201815"/>
                  <a:gd name="connsiteY7" fmla="*/ 279727 h 1838547"/>
                  <a:gd name="connsiteX8" fmla="*/ 471895 w 3201815"/>
                  <a:gd name="connsiteY8" fmla="*/ 340381 h 1838547"/>
                  <a:gd name="connsiteX9" fmla="*/ 584586 w 3201815"/>
                  <a:gd name="connsiteY9" fmla="*/ 477541 h 1838547"/>
                  <a:gd name="connsiteX10" fmla="*/ 601473 w 3201815"/>
                  <a:gd name="connsiteY10" fmla="*/ 548878 h 1838547"/>
                  <a:gd name="connsiteX11" fmla="*/ 659714 w 3201815"/>
                  <a:gd name="connsiteY11" fmla="*/ 583340 h 1838547"/>
                  <a:gd name="connsiteX12" fmla="*/ 757932 w 3201815"/>
                  <a:gd name="connsiteY12" fmla="*/ 640203 h 1838547"/>
                  <a:gd name="connsiteX13" fmla="*/ 1160107 w 3201815"/>
                  <a:gd name="connsiteY13" fmla="*/ 834915 h 1838547"/>
                  <a:gd name="connsiteX14" fmla="*/ 1507143 w 3201815"/>
                  <a:gd name="connsiteY14" fmla="*/ 916591 h 1838547"/>
                  <a:gd name="connsiteX15" fmla="*/ 1852800 w 3201815"/>
                  <a:gd name="connsiteY15" fmla="*/ 954499 h 1838547"/>
                  <a:gd name="connsiteX16" fmla="*/ 1945503 w 3201815"/>
                  <a:gd name="connsiteY16" fmla="*/ 917969 h 1838547"/>
                  <a:gd name="connsiteX17" fmla="*/ 2087488 w 3201815"/>
                  <a:gd name="connsiteY17" fmla="*/ 733940 h 1838547"/>
                  <a:gd name="connsiteX18" fmla="*/ 2217066 w 3201815"/>
                  <a:gd name="connsiteY18" fmla="*/ 504421 h 1838547"/>
                  <a:gd name="connsiteX19" fmla="*/ 2435213 w 3201815"/>
                  <a:gd name="connsiteY19" fmla="*/ 47451 h 1838547"/>
                  <a:gd name="connsiteX20" fmla="*/ 2682997 w 3201815"/>
                  <a:gd name="connsiteY20" fmla="*/ 48829 h 1838547"/>
                  <a:gd name="connsiteX21" fmla="*/ 2903556 w 3201815"/>
                  <a:gd name="connsiteY21" fmla="*/ 191159 h 1838547"/>
                  <a:gd name="connsiteX22" fmla="*/ 3069319 w 3201815"/>
                  <a:gd name="connsiteY22" fmla="*/ 373120 h 1838547"/>
                  <a:gd name="connsiteX23" fmla="*/ 3142379 w 3201815"/>
                  <a:gd name="connsiteY23" fmla="*/ 472716 h 1838547"/>
                  <a:gd name="connsiteX24" fmla="*/ 3200965 w 3201815"/>
                  <a:gd name="connsiteY24" fmla="*/ 568866 h 1838547"/>
                  <a:gd name="connsiteX25" fmla="*/ 3123425 w 3201815"/>
                  <a:gd name="connsiteY25" fmla="*/ 678456 h 1838547"/>
                  <a:gd name="connsiteX26" fmla="*/ 3032100 w 3201815"/>
                  <a:gd name="connsiteY26" fmla="*/ 809068 h 1838547"/>
                  <a:gd name="connsiteX27" fmla="*/ 2822914 w 3201815"/>
                  <a:gd name="connsiteY27" fmla="*/ 1117506 h 1838547"/>
                  <a:gd name="connsiteX28" fmla="*/ 2612349 w 3201815"/>
                  <a:gd name="connsiteY28" fmla="*/ 1490044 h 1838547"/>
                  <a:gd name="connsiteX29" fmla="*/ 2607524 w 3201815"/>
                  <a:gd name="connsiteY29" fmla="*/ 1502795 h 1838547"/>
                  <a:gd name="connsiteX0" fmla="*/ 2604156 w 3198447"/>
                  <a:gd name="connsiteY0" fmla="*/ 1502795 h 1838547"/>
                  <a:gd name="connsiteX1" fmla="*/ 2490086 w 3198447"/>
                  <a:gd name="connsiteY1" fmla="*/ 1713704 h 1838547"/>
                  <a:gd name="connsiteX2" fmla="*/ 2415992 w 3198447"/>
                  <a:gd name="connsiteY2" fmla="*/ 1819504 h 1838547"/>
                  <a:gd name="connsiteX3" fmla="*/ 2298476 w 3198447"/>
                  <a:gd name="connsiteY3" fmla="*/ 1836735 h 1838547"/>
                  <a:gd name="connsiteX4" fmla="*/ 159225 w 3198447"/>
                  <a:gd name="connsiteY4" fmla="*/ 1836735 h 1838547"/>
                  <a:gd name="connsiteX5" fmla="*/ 150244 w 3198447"/>
                  <a:gd name="connsiteY5" fmla="*/ 212181 h 1838547"/>
                  <a:gd name="connsiteX6" fmla="*/ 270368 w 3198447"/>
                  <a:gd name="connsiteY6" fmla="*/ 200119 h 1838547"/>
                  <a:gd name="connsiteX7" fmla="*/ 418212 w 3198447"/>
                  <a:gd name="connsiteY7" fmla="*/ 279727 h 1838547"/>
                  <a:gd name="connsiteX8" fmla="*/ 468527 w 3198447"/>
                  <a:gd name="connsiteY8" fmla="*/ 340381 h 1838547"/>
                  <a:gd name="connsiteX9" fmla="*/ 581218 w 3198447"/>
                  <a:gd name="connsiteY9" fmla="*/ 477541 h 1838547"/>
                  <a:gd name="connsiteX10" fmla="*/ 598105 w 3198447"/>
                  <a:gd name="connsiteY10" fmla="*/ 548878 h 1838547"/>
                  <a:gd name="connsiteX11" fmla="*/ 656346 w 3198447"/>
                  <a:gd name="connsiteY11" fmla="*/ 583340 h 1838547"/>
                  <a:gd name="connsiteX12" fmla="*/ 754564 w 3198447"/>
                  <a:gd name="connsiteY12" fmla="*/ 640203 h 1838547"/>
                  <a:gd name="connsiteX13" fmla="*/ 1156739 w 3198447"/>
                  <a:gd name="connsiteY13" fmla="*/ 834915 h 1838547"/>
                  <a:gd name="connsiteX14" fmla="*/ 1503775 w 3198447"/>
                  <a:gd name="connsiteY14" fmla="*/ 916591 h 1838547"/>
                  <a:gd name="connsiteX15" fmla="*/ 1849432 w 3198447"/>
                  <a:gd name="connsiteY15" fmla="*/ 954499 h 1838547"/>
                  <a:gd name="connsiteX16" fmla="*/ 1942135 w 3198447"/>
                  <a:gd name="connsiteY16" fmla="*/ 917969 h 1838547"/>
                  <a:gd name="connsiteX17" fmla="*/ 2084120 w 3198447"/>
                  <a:gd name="connsiteY17" fmla="*/ 733940 h 1838547"/>
                  <a:gd name="connsiteX18" fmla="*/ 2213698 w 3198447"/>
                  <a:gd name="connsiteY18" fmla="*/ 504421 h 1838547"/>
                  <a:gd name="connsiteX19" fmla="*/ 2431845 w 3198447"/>
                  <a:gd name="connsiteY19" fmla="*/ 47451 h 1838547"/>
                  <a:gd name="connsiteX20" fmla="*/ 2679629 w 3198447"/>
                  <a:gd name="connsiteY20" fmla="*/ 48829 h 1838547"/>
                  <a:gd name="connsiteX21" fmla="*/ 2900188 w 3198447"/>
                  <a:gd name="connsiteY21" fmla="*/ 191159 h 1838547"/>
                  <a:gd name="connsiteX22" fmla="*/ 3065951 w 3198447"/>
                  <a:gd name="connsiteY22" fmla="*/ 373120 h 1838547"/>
                  <a:gd name="connsiteX23" fmla="*/ 3139011 w 3198447"/>
                  <a:gd name="connsiteY23" fmla="*/ 472716 h 1838547"/>
                  <a:gd name="connsiteX24" fmla="*/ 3197597 w 3198447"/>
                  <a:gd name="connsiteY24" fmla="*/ 568866 h 1838547"/>
                  <a:gd name="connsiteX25" fmla="*/ 3120057 w 3198447"/>
                  <a:gd name="connsiteY25" fmla="*/ 678456 h 1838547"/>
                  <a:gd name="connsiteX26" fmla="*/ 3028732 w 3198447"/>
                  <a:gd name="connsiteY26" fmla="*/ 809068 h 1838547"/>
                  <a:gd name="connsiteX27" fmla="*/ 2819546 w 3198447"/>
                  <a:gd name="connsiteY27" fmla="*/ 1117506 h 1838547"/>
                  <a:gd name="connsiteX28" fmla="*/ 2608981 w 3198447"/>
                  <a:gd name="connsiteY28" fmla="*/ 1490044 h 1838547"/>
                  <a:gd name="connsiteX29" fmla="*/ 2604156 w 3198447"/>
                  <a:gd name="connsiteY29" fmla="*/ 1502795 h 1838547"/>
                  <a:gd name="connsiteX0" fmla="*/ 2456040 w 3050331"/>
                  <a:gd name="connsiteY0" fmla="*/ 1502795 h 1838547"/>
                  <a:gd name="connsiteX1" fmla="*/ 2341970 w 3050331"/>
                  <a:gd name="connsiteY1" fmla="*/ 1713704 h 1838547"/>
                  <a:gd name="connsiteX2" fmla="*/ 2267876 w 3050331"/>
                  <a:gd name="connsiteY2" fmla="*/ 1819504 h 1838547"/>
                  <a:gd name="connsiteX3" fmla="*/ 2150360 w 3050331"/>
                  <a:gd name="connsiteY3" fmla="*/ 1836735 h 1838547"/>
                  <a:gd name="connsiteX4" fmla="*/ 11109 w 3050331"/>
                  <a:gd name="connsiteY4" fmla="*/ 1836735 h 1838547"/>
                  <a:gd name="connsiteX5" fmla="*/ 2128 w 3050331"/>
                  <a:gd name="connsiteY5" fmla="*/ 212181 h 1838547"/>
                  <a:gd name="connsiteX6" fmla="*/ 122252 w 3050331"/>
                  <a:gd name="connsiteY6" fmla="*/ 200119 h 1838547"/>
                  <a:gd name="connsiteX7" fmla="*/ 270096 w 3050331"/>
                  <a:gd name="connsiteY7" fmla="*/ 279727 h 1838547"/>
                  <a:gd name="connsiteX8" fmla="*/ 320411 w 3050331"/>
                  <a:gd name="connsiteY8" fmla="*/ 340381 h 1838547"/>
                  <a:gd name="connsiteX9" fmla="*/ 433102 w 3050331"/>
                  <a:gd name="connsiteY9" fmla="*/ 477541 h 1838547"/>
                  <a:gd name="connsiteX10" fmla="*/ 449989 w 3050331"/>
                  <a:gd name="connsiteY10" fmla="*/ 548878 h 1838547"/>
                  <a:gd name="connsiteX11" fmla="*/ 508230 w 3050331"/>
                  <a:gd name="connsiteY11" fmla="*/ 583340 h 1838547"/>
                  <a:gd name="connsiteX12" fmla="*/ 606448 w 3050331"/>
                  <a:gd name="connsiteY12" fmla="*/ 640203 h 1838547"/>
                  <a:gd name="connsiteX13" fmla="*/ 1008623 w 3050331"/>
                  <a:gd name="connsiteY13" fmla="*/ 834915 h 1838547"/>
                  <a:gd name="connsiteX14" fmla="*/ 1355659 w 3050331"/>
                  <a:gd name="connsiteY14" fmla="*/ 916591 h 1838547"/>
                  <a:gd name="connsiteX15" fmla="*/ 1701316 w 3050331"/>
                  <a:gd name="connsiteY15" fmla="*/ 954499 h 1838547"/>
                  <a:gd name="connsiteX16" fmla="*/ 1794019 w 3050331"/>
                  <a:gd name="connsiteY16" fmla="*/ 917969 h 1838547"/>
                  <a:gd name="connsiteX17" fmla="*/ 1936004 w 3050331"/>
                  <a:gd name="connsiteY17" fmla="*/ 733940 h 1838547"/>
                  <a:gd name="connsiteX18" fmla="*/ 2065582 w 3050331"/>
                  <a:gd name="connsiteY18" fmla="*/ 504421 h 1838547"/>
                  <a:gd name="connsiteX19" fmla="*/ 2283729 w 3050331"/>
                  <a:gd name="connsiteY19" fmla="*/ 47451 h 1838547"/>
                  <a:gd name="connsiteX20" fmla="*/ 2531513 w 3050331"/>
                  <a:gd name="connsiteY20" fmla="*/ 48829 h 1838547"/>
                  <a:gd name="connsiteX21" fmla="*/ 2752072 w 3050331"/>
                  <a:gd name="connsiteY21" fmla="*/ 191159 h 1838547"/>
                  <a:gd name="connsiteX22" fmla="*/ 2917835 w 3050331"/>
                  <a:gd name="connsiteY22" fmla="*/ 373120 h 1838547"/>
                  <a:gd name="connsiteX23" fmla="*/ 2990895 w 3050331"/>
                  <a:gd name="connsiteY23" fmla="*/ 472716 h 1838547"/>
                  <a:gd name="connsiteX24" fmla="*/ 3049481 w 3050331"/>
                  <a:gd name="connsiteY24" fmla="*/ 568866 h 1838547"/>
                  <a:gd name="connsiteX25" fmla="*/ 2971941 w 3050331"/>
                  <a:gd name="connsiteY25" fmla="*/ 678456 h 1838547"/>
                  <a:gd name="connsiteX26" fmla="*/ 2880616 w 3050331"/>
                  <a:gd name="connsiteY26" fmla="*/ 809068 h 1838547"/>
                  <a:gd name="connsiteX27" fmla="*/ 2671430 w 3050331"/>
                  <a:gd name="connsiteY27" fmla="*/ 1117506 h 1838547"/>
                  <a:gd name="connsiteX28" fmla="*/ 2460865 w 3050331"/>
                  <a:gd name="connsiteY28" fmla="*/ 1490044 h 1838547"/>
                  <a:gd name="connsiteX29" fmla="*/ 2456040 w 3050331"/>
                  <a:gd name="connsiteY29" fmla="*/ 1502795 h 1838547"/>
                  <a:gd name="connsiteX0" fmla="*/ 2454065 w 3048356"/>
                  <a:gd name="connsiteY0" fmla="*/ 1502795 h 1838547"/>
                  <a:gd name="connsiteX1" fmla="*/ 2339995 w 3048356"/>
                  <a:gd name="connsiteY1" fmla="*/ 1713704 h 1838547"/>
                  <a:gd name="connsiteX2" fmla="*/ 2265901 w 3048356"/>
                  <a:gd name="connsiteY2" fmla="*/ 1819504 h 1838547"/>
                  <a:gd name="connsiteX3" fmla="*/ 2148385 w 3048356"/>
                  <a:gd name="connsiteY3" fmla="*/ 1836735 h 1838547"/>
                  <a:gd name="connsiteX4" fmla="*/ 9134 w 3048356"/>
                  <a:gd name="connsiteY4" fmla="*/ 1836735 h 1838547"/>
                  <a:gd name="connsiteX5" fmla="*/ 153 w 3048356"/>
                  <a:gd name="connsiteY5" fmla="*/ 212181 h 1838547"/>
                  <a:gd name="connsiteX6" fmla="*/ 120277 w 3048356"/>
                  <a:gd name="connsiteY6" fmla="*/ 200119 h 1838547"/>
                  <a:gd name="connsiteX7" fmla="*/ 268121 w 3048356"/>
                  <a:gd name="connsiteY7" fmla="*/ 279727 h 1838547"/>
                  <a:gd name="connsiteX8" fmla="*/ 318436 w 3048356"/>
                  <a:gd name="connsiteY8" fmla="*/ 340381 h 1838547"/>
                  <a:gd name="connsiteX9" fmla="*/ 431127 w 3048356"/>
                  <a:gd name="connsiteY9" fmla="*/ 477541 h 1838547"/>
                  <a:gd name="connsiteX10" fmla="*/ 448014 w 3048356"/>
                  <a:gd name="connsiteY10" fmla="*/ 548878 h 1838547"/>
                  <a:gd name="connsiteX11" fmla="*/ 506255 w 3048356"/>
                  <a:gd name="connsiteY11" fmla="*/ 583340 h 1838547"/>
                  <a:gd name="connsiteX12" fmla="*/ 604473 w 3048356"/>
                  <a:gd name="connsiteY12" fmla="*/ 640203 h 1838547"/>
                  <a:gd name="connsiteX13" fmla="*/ 1006648 w 3048356"/>
                  <a:gd name="connsiteY13" fmla="*/ 834915 h 1838547"/>
                  <a:gd name="connsiteX14" fmla="*/ 1353684 w 3048356"/>
                  <a:gd name="connsiteY14" fmla="*/ 916591 h 1838547"/>
                  <a:gd name="connsiteX15" fmla="*/ 1699341 w 3048356"/>
                  <a:gd name="connsiteY15" fmla="*/ 954499 h 1838547"/>
                  <a:gd name="connsiteX16" fmla="*/ 1792044 w 3048356"/>
                  <a:gd name="connsiteY16" fmla="*/ 917969 h 1838547"/>
                  <a:gd name="connsiteX17" fmla="*/ 1934029 w 3048356"/>
                  <a:gd name="connsiteY17" fmla="*/ 733940 h 1838547"/>
                  <a:gd name="connsiteX18" fmla="*/ 2063607 w 3048356"/>
                  <a:gd name="connsiteY18" fmla="*/ 504421 h 1838547"/>
                  <a:gd name="connsiteX19" fmla="*/ 2281754 w 3048356"/>
                  <a:gd name="connsiteY19" fmla="*/ 47451 h 1838547"/>
                  <a:gd name="connsiteX20" fmla="*/ 2529538 w 3048356"/>
                  <a:gd name="connsiteY20" fmla="*/ 48829 h 1838547"/>
                  <a:gd name="connsiteX21" fmla="*/ 2750097 w 3048356"/>
                  <a:gd name="connsiteY21" fmla="*/ 191159 h 1838547"/>
                  <a:gd name="connsiteX22" fmla="*/ 2915860 w 3048356"/>
                  <a:gd name="connsiteY22" fmla="*/ 373120 h 1838547"/>
                  <a:gd name="connsiteX23" fmla="*/ 2988920 w 3048356"/>
                  <a:gd name="connsiteY23" fmla="*/ 472716 h 1838547"/>
                  <a:gd name="connsiteX24" fmla="*/ 3047506 w 3048356"/>
                  <a:gd name="connsiteY24" fmla="*/ 568866 h 1838547"/>
                  <a:gd name="connsiteX25" fmla="*/ 2969966 w 3048356"/>
                  <a:gd name="connsiteY25" fmla="*/ 678456 h 1838547"/>
                  <a:gd name="connsiteX26" fmla="*/ 2878641 w 3048356"/>
                  <a:gd name="connsiteY26" fmla="*/ 809068 h 1838547"/>
                  <a:gd name="connsiteX27" fmla="*/ 2669455 w 3048356"/>
                  <a:gd name="connsiteY27" fmla="*/ 1117506 h 1838547"/>
                  <a:gd name="connsiteX28" fmla="*/ 2458890 w 3048356"/>
                  <a:gd name="connsiteY28" fmla="*/ 1490044 h 1838547"/>
                  <a:gd name="connsiteX29" fmla="*/ 2454065 w 3048356"/>
                  <a:gd name="connsiteY29" fmla="*/ 1502795 h 1838547"/>
                  <a:gd name="connsiteX0" fmla="*/ 2460865 w 3055156"/>
                  <a:gd name="connsiteY0" fmla="*/ 1502795 h 1838547"/>
                  <a:gd name="connsiteX1" fmla="*/ 2346795 w 3055156"/>
                  <a:gd name="connsiteY1" fmla="*/ 1713704 h 1838547"/>
                  <a:gd name="connsiteX2" fmla="*/ 2272701 w 3055156"/>
                  <a:gd name="connsiteY2" fmla="*/ 1819504 h 1838547"/>
                  <a:gd name="connsiteX3" fmla="*/ 2155185 w 3055156"/>
                  <a:gd name="connsiteY3" fmla="*/ 1836735 h 1838547"/>
                  <a:gd name="connsiteX4" fmla="*/ 15934 w 3055156"/>
                  <a:gd name="connsiteY4" fmla="*/ 1836735 h 1838547"/>
                  <a:gd name="connsiteX5" fmla="*/ 6953 w 3055156"/>
                  <a:gd name="connsiteY5" fmla="*/ 212181 h 1838547"/>
                  <a:gd name="connsiteX6" fmla="*/ 127077 w 3055156"/>
                  <a:gd name="connsiteY6" fmla="*/ 200119 h 1838547"/>
                  <a:gd name="connsiteX7" fmla="*/ 274921 w 3055156"/>
                  <a:gd name="connsiteY7" fmla="*/ 279727 h 1838547"/>
                  <a:gd name="connsiteX8" fmla="*/ 325236 w 3055156"/>
                  <a:gd name="connsiteY8" fmla="*/ 340381 h 1838547"/>
                  <a:gd name="connsiteX9" fmla="*/ 437927 w 3055156"/>
                  <a:gd name="connsiteY9" fmla="*/ 477541 h 1838547"/>
                  <a:gd name="connsiteX10" fmla="*/ 454814 w 3055156"/>
                  <a:gd name="connsiteY10" fmla="*/ 548878 h 1838547"/>
                  <a:gd name="connsiteX11" fmla="*/ 513055 w 3055156"/>
                  <a:gd name="connsiteY11" fmla="*/ 583340 h 1838547"/>
                  <a:gd name="connsiteX12" fmla="*/ 611273 w 3055156"/>
                  <a:gd name="connsiteY12" fmla="*/ 640203 h 1838547"/>
                  <a:gd name="connsiteX13" fmla="*/ 1013448 w 3055156"/>
                  <a:gd name="connsiteY13" fmla="*/ 834915 h 1838547"/>
                  <a:gd name="connsiteX14" fmla="*/ 1360484 w 3055156"/>
                  <a:gd name="connsiteY14" fmla="*/ 916591 h 1838547"/>
                  <a:gd name="connsiteX15" fmla="*/ 1706141 w 3055156"/>
                  <a:gd name="connsiteY15" fmla="*/ 954499 h 1838547"/>
                  <a:gd name="connsiteX16" fmla="*/ 1798844 w 3055156"/>
                  <a:gd name="connsiteY16" fmla="*/ 917969 h 1838547"/>
                  <a:gd name="connsiteX17" fmla="*/ 1940829 w 3055156"/>
                  <a:gd name="connsiteY17" fmla="*/ 733940 h 1838547"/>
                  <a:gd name="connsiteX18" fmla="*/ 2070407 w 3055156"/>
                  <a:gd name="connsiteY18" fmla="*/ 504421 h 1838547"/>
                  <a:gd name="connsiteX19" fmla="*/ 2288554 w 3055156"/>
                  <a:gd name="connsiteY19" fmla="*/ 47451 h 1838547"/>
                  <a:gd name="connsiteX20" fmla="*/ 2536338 w 3055156"/>
                  <a:gd name="connsiteY20" fmla="*/ 48829 h 1838547"/>
                  <a:gd name="connsiteX21" fmla="*/ 2756897 w 3055156"/>
                  <a:gd name="connsiteY21" fmla="*/ 191159 h 1838547"/>
                  <a:gd name="connsiteX22" fmla="*/ 2922660 w 3055156"/>
                  <a:gd name="connsiteY22" fmla="*/ 373120 h 1838547"/>
                  <a:gd name="connsiteX23" fmla="*/ 2995720 w 3055156"/>
                  <a:gd name="connsiteY23" fmla="*/ 472716 h 1838547"/>
                  <a:gd name="connsiteX24" fmla="*/ 3054306 w 3055156"/>
                  <a:gd name="connsiteY24" fmla="*/ 568866 h 1838547"/>
                  <a:gd name="connsiteX25" fmla="*/ 2976766 w 3055156"/>
                  <a:gd name="connsiteY25" fmla="*/ 678456 h 1838547"/>
                  <a:gd name="connsiteX26" fmla="*/ 2885441 w 3055156"/>
                  <a:gd name="connsiteY26" fmla="*/ 809068 h 1838547"/>
                  <a:gd name="connsiteX27" fmla="*/ 2676255 w 3055156"/>
                  <a:gd name="connsiteY27" fmla="*/ 1117506 h 1838547"/>
                  <a:gd name="connsiteX28" fmla="*/ 2465690 w 3055156"/>
                  <a:gd name="connsiteY28" fmla="*/ 1490044 h 1838547"/>
                  <a:gd name="connsiteX29" fmla="*/ 2460865 w 3055156"/>
                  <a:gd name="connsiteY29" fmla="*/ 1502795 h 1838547"/>
                  <a:gd name="connsiteX0" fmla="*/ 2455004 w 3049295"/>
                  <a:gd name="connsiteY0" fmla="*/ 1502795 h 1838547"/>
                  <a:gd name="connsiteX1" fmla="*/ 2340934 w 3049295"/>
                  <a:gd name="connsiteY1" fmla="*/ 1713704 h 1838547"/>
                  <a:gd name="connsiteX2" fmla="*/ 2266840 w 3049295"/>
                  <a:gd name="connsiteY2" fmla="*/ 1819504 h 1838547"/>
                  <a:gd name="connsiteX3" fmla="*/ 2149324 w 3049295"/>
                  <a:gd name="connsiteY3" fmla="*/ 1836735 h 1838547"/>
                  <a:gd name="connsiteX4" fmla="*/ 10073 w 3049295"/>
                  <a:gd name="connsiteY4" fmla="*/ 1836735 h 1838547"/>
                  <a:gd name="connsiteX5" fmla="*/ 1092 w 3049295"/>
                  <a:gd name="connsiteY5" fmla="*/ 212181 h 1838547"/>
                  <a:gd name="connsiteX6" fmla="*/ 121216 w 3049295"/>
                  <a:gd name="connsiteY6" fmla="*/ 200119 h 1838547"/>
                  <a:gd name="connsiteX7" fmla="*/ 269060 w 3049295"/>
                  <a:gd name="connsiteY7" fmla="*/ 279727 h 1838547"/>
                  <a:gd name="connsiteX8" fmla="*/ 319375 w 3049295"/>
                  <a:gd name="connsiteY8" fmla="*/ 340381 h 1838547"/>
                  <a:gd name="connsiteX9" fmla="*/ 432066 w 3049295"/>
                  <a:gd name="connsiteY9" fmla="*/ 477541 h 1838547"/>
                  <a:gd name="connsiteX10" fmla="*/ 448953 w 3049295"/>
                  <a:gd name="connsiteY10" fmla="*/ 548878 h 1838547"/>
                  <a:gd name="connsiteX11" fmla="*/ 507194 w 3049295"/>
                  <a:gd name="connsiteY11" fmla="*/ 583340 h 1838547"/>
                  <a:gd name="connsiteX12" fmla="*/ 605412 w 3049295"/>
                  <a:gd name="connsiteY12" fmla="*/ 640203 h 1838547"/>
                  <a:gd name="connsiteX13" fmla="*/ 1007587 w 3049295"/>
                  <a:gd name="connsiteY13" fmla="*/ 834915 h 1838547"/>
                  <a:gd name="connsiteX14" fmla="*/ 1354623 w 3049295"/>
                  <a:gd name="connsiteY14" fmla="*/ 916591 h 1838547"/>
                  <a:gd name="connsiteX15" fmla="*/ 1700280 w 3049295"/>
                  <a:gd name="connsiteY15" fmla="*/ 954499 h 1838547"/>
                  <a:gd name="connsiteX16" fmla="*/ 1792983 w 3049295"/>
                  <a:gd name="connsiteY16" fmla="*/ 917969 h 1838547"/>
                  <a:gd name="connsiteX17" fmla="*/ 1934968 w 3049295"/>
                  <a:gd name="connsiteY17" fmla="*/ 733940 h 1838547"/>
                  <a:gd name="connsiteX18" fmla="*/ 2064546 w 3049295"/>
                  <a:gd name="connsiteY18" fmla="*/ 504421 h 1838547"/>
                  <a:gd name="connsiteX19" fmla="*/ 2282693 w 3049295"/>
                  <a:gd name="connsiteY19" fmla="*/ 47451 h 1838547"/>
                  <a:gd name="connsiteX20" fmla="*/ 2530477 w 3049295"/>
                  <a:gd name="connsiteY20" fmla="*/ 48829 h 1838547"/>
                  <a:gd name="connsiteX21" fmla="*/ 2751036 w 3049295"/>
                  <a:gd name="connsiteY21" fmla="*/ 191159 h 1838547"/>
                  <a:gd name="connsiteX22" fmla="*/ 2916799 w 3049295"/>
                  <a:gd name="connsiteY22" fmla="*/ 373120 h 1838547"/>
                  <a:gd name="connsiteX23" fmla="*/ 2989859 w 3049295"/>
                  <a:gd name="connsiteY23" fmla="*/ 472716 h 1838547"/>
                  <a:gd name="connsiteX24" fmla="*/ 3048445 w 3049295"/>
                  <a:gd name="connsiteY24" fmla="*/ 568866 h 1838547"/>
                  <a:gd name="connsiteX25" fmla="*/ 2970905 w 3049295"/>
                  <a:gd name="connsiteY25" fmla="*/ 678456 h 1838547"/>
                  <a:gd name="connsiteX26" fmla="*/ 2879580 w 3049295"/>
                  <a:gd name="connsiteY26" fmla="*/ 809068 h 1838547"/>
                  <a:gd name="connsiteX27" fmla="*/ 2670394 w 3049295"/>
                  <a:gd name="connsiteY27" fmla="*/ 1117506 h 1838547"/>
                  <a:gd name="connsiteX28" fmla="*/ 2459829 w 3049295"/>
                  <a:gd name="connsiteY28" fmla="*/ 1490044 h 1838547"/>
                  <a:gd name="connsiteX29" fmla="*/ 2455004 w 3049295"/>
                  <a:gd name="connsiteY29" fmla="*/ 1502795 h 1838547"/>
                  <a:gd name="connsiteX0" fmla="*/ 2449188 w 3043479"/>
                  <a:gd name="connsiteY0" fmla="*/ 1502795 h 1838547"/>
                  <a:gd name="connsiteX1" fmla="*/ 2335118 w 3043479"/>
                  <a:gd name="connsiteY1" fmla="*/ 1713704 h 1838547"/>
                  <a:gd name="connsiteX2" fmla="*/ 2261024 w 3043479"/>
                  <a:gd name="connsiteY2" fmla="*/ 1819504 h 1838547"/>
                  <a:gd name="connsiteX3" fmla="*/ 2143508 w 3043479"/>
                  <a:gd name="connsiteY3" fmla="*/ 1836735 h 1838547"/>
                  <a:gd name="connsiteX4" fmla="*/ 4257 w 3043479"/>
                  <a:gd name="connsiteY4" fmla="*/ 1836735 h 1838547"/>
                  <a:gd name="connsiteX5" fmla="*/ 2488 w 3043479"/>
                  <a:gd name="connsiteY5" fmla="*/ 255454 h 1838547"/>
                  <a:gd name="connsiteX6" fmla="*/ 115400 w 3043479"/>
                  <a:gd name="connsiteY6" fmla="*/ 200119 h 1838547"/>
                  <a:gd name="connsiteX7" fmla="*/ 263244 w 3043479"/>
                  <a:gd name="connsiteY7" fmla="*/ 279727 h 1838547"/>
                  <a:gd name="connsiteX8" fmla="*/ 313559 w 3043479"/>
                  <a:gd name="connsiteY8" fmla="*/ 340381 h 1838547"/>
                  <a:gd name="connsiteX9" fmla="*/ 426250 w 3043479"/>
                  <a:gd name="connsiteY9" fmla="*/ 477541 h 1838547"/>
                  <a:gd name="connsiteX10" fmla="*/ 443137 w 3043479"/>
                  <a:gd name="connsiteY10" fmla="*/ 548878 h 1838547"/>
                  <a:gd name="connsiteX11" fmla="*/ 501378 w 3043479"/>
                  <a:gd name="connsiteY11" fmla="*/ 583340 h 1838547"/>
                  <a:gd name="connsiteX12" fmla="*/ 599596 w 3043479"/>
                  <a:gd name="connsiteY12" fmla="*/ 640203 h 1838547"/>
                  <a:gd name="connsiteX13" fmla="*/ 1001771 w 3043479"/>
                  <a:gd name="connsiteY13" fmla="*/ 834915 h 1838547"/>
                  <a:gd name="connsiteX14" fmla="*/ 1348807 w 3043479"/>
                  <a:gd name="connsiteY14" fmla="*/ 916591 h 1838547"/>
                  <a:gd name="connsiteX15" fmla="*/ 1694464 w 3043479"/>
                  <a:gd name="connsiteY15" fmla="*/ 954499 h 1838547"/>
                  <a:gd name="connsiteX16" fmla="*/ 1787167 w 3043479"/>
                  <a:gd name="connsiteY16" fmla="*/ 917969 h 1838547"/>
                  <a:gd name="connsiteX17" fmla="*/ 1929152 w 3043479"/>
                  <a:gd name="connsiteY17" fmla="*/ 733940 h 1838547"/>
                  <a:gd name="connsiteX18" fmla="*/ 2058730 w 3043479"/>
                  <a:gd name="connsiteY18" fmla="*/ 504421 h 1838547"/>
                  <a:gd name="connsiteX19" fmla="*/ 2276877 w 3043479"/>
                  <a:gd name="connsiteY19" fmla="*/ 47451 h 1838547"/>
                  <a:gd name="connsiteX20" fmla="*/ 2524661 w 3043479"/>
                  <a:gd name="connsiteY20" fmla="*/ 48829 h 1838547"/>
                  <a:gd name="connsiteX21" fmla="*/ 2745220 w 3043479"/>
                  <a:gd name="connsiteY21" fmla="*/ 191159 h 1838547"/>
                  <a:gd name="connsiteX22" fmla="*/ 2910983 w 3043479"/>
                  <a:gd name="connsiteY22" fmla="*/ 373120 h 1838547"/>
                  <a:gd name="connsiteX23" fmla="*/ 2984043 w 3043479"/>
                  <a:gd name="connsiteY23" fmla="*/ 472716 h 1838547"/>
                  <a:gd name="connsiteX24" fmla="*/ 3042629 w 3043479"/>
                  <a:gd name="connsiteY24" fmla="*/ 568866 h 1838547"/>
                  <a:gd name="connsiteX25" fmla="*/ 2965089 w 3043479"/>
                  <a:gd name="connsiteY25" fmla="*/ 678456 h 1838547"/>
                  <a:gd name="connsiteX26" fmla="*/ 2873764 w 3043479"/>
                  <a:gd name="connsiteY26" fmla="*/ 809068 h 1838547"/>
                  <a:gd name="connsiteX27" fmla="*/ 2664578 w 3043479"/>
                  <a:gd name="connsiteY27" fmla="*/ 1117506 h 1838547"/>
                  <a:gd name="connsiteX28" fmla="*/ 2454013 w 3043479"/>
                  <a:gd name="connsiteY28" fmla="*/ 1490044 h 1838547"/>
                  <a:gd name="connsiteX29" fmla="*/ 2449188 w 3043479"/>
                  <a:gd name="connsiteY29" fmla="*/ 1502795 h 1838547"/>
                  <a:gd name="connsiteX0" fmla="*/ 2449188 w 3043479"/>
                  <a:gd name="connsiteY0" fmla="*/ 1502795 h 1838547"/>
                  <a:gd name="connsiteX1" fmla="*/ 2335118 w 3043479"/>
                  <a:gd name="connsiteY1" fmla="*/ 1713704 h 1838547"/>
                  <a:gd name="connsiteX2" fmla="*/ 2261024 w 3043479"/>
                  <a:gd name="connsiteY2" fmla="*/ 1819504 h 1838547"/>
                  <a:gd name="connsiteX3" fmla="*/ 2143508 w 3043479"/>
                  <a:gd name="connsiteY3" fmla="*/ 1836735 h 1838547"/>
                  <a:gd name="connsiteX4" fmla="*/ 4257 w 3043479"/>
                  <a:gd name="connsiteY4" fmla="*/ 1836735 h 1838547"/>
                  <a:gd name="connsiteX5" fmla="*/ 2488 w 3043479"/>
                  <a:gd name="connsiteY5" fmla="*/ 255454 h 1838547"/>
                  <a:gd name="connsiteX6" fmla="*/ 115400 w 3043479"/>
                  <a:gd name="connsiteY6" fmla="*/ 200119 h 1838547"/>
                  <a:gd name="connsiteX7" fmla="*/ 263244 w 3043479"/>
                  <a:gd name="connsiteY7" fmla="*/ 279727 h 1838547"/>
                  <a:gd name="connsiteX8" fmla="*/ 313559 w 3043479"/>
                  <a:gd name="connsiteY8" fmla="*/ 340381 h 1838547"/>
                  <a:gd name="connsiteX9" fmla="*/ 426250 w 3043479"/>
                  <a:gd name="connsiteY9" fmla="*/ 477541 h 1838547"/>
                  <a:gd name="connsiteX10" fmla="*/ 443137 w 3043479"/>
                  <a:gd name="connsiteY10" fmla="*/ 548878 h 1838547"/>
                  <a:gd name="connsiteX11" fmla="*/ 501378 w 3043479"/>
                  <a:gd name="connsiteY11" fmla="*/ 583340 h 1838547"/>
                  <a:gd name="connsiteX12" fmla="*/ 599596 w 3043479"/>
                  <a:gd name="connsiteY12" fmla="*/ 640203 h 1838547"/>
                  <a:gd name="connsiteX13" fmla="*/ 1001771 w 3043479"/>
                  <a:gd name="connsiteY13" fmla="*/ 834915 h 1838547"/>
                  <a:gd name="connsiteX14" fmla="*/ 1348807 w 3043479"/>
                  <a:gd name="connsiteY14" fmla="*/ 916591 h 1838547"/>
                  <a:gd name="connsiteX15" fmla="*/ 1694464 w 3043479"/>
                  <a:gd name="connsiteY15" fmla="*/ 954499 h 1838547"/>
                  <a:gd name="connsiteX16" fmla="*/ 1787167 w 3043479"/>
                  <a:gd name="connsiteY16" fmla="*/ 917969 h 1838547"/>
                  <a:gd name="connsiteX17" fmla="*/ 1929152 w 3043479"/>
                  <a:gd name="connsiteY17" fmla="*/ 733940 h 1838547"/>
                  <a:gd name="connsiteX18" fmla="*/ 2058730 w 3043479"/>
                  <a:gd name="connsiteY18" fmla="*/ 504421 h 1838547"/>
                  <a:gd name="connsiteX19" fmla="*/ 2276877 w 3043479"/>
                  <a:gd name="connsiteY19" fmla="*/ 47451 h 1838547"/>
                  <a:gd name="connsiteX20" fmla="*/ 2524661 w 3043479"/>
                  <a:gd name="connsiteY20" fmla="*/ 48829 h 1838547"/>
                  <a:gd name="connsiteX21" fmla="*/ 2745220 w 3043479"/>
                  <a:gd name="connsiteY21" fmla="*/ 191159 h 1838547"/>
                  <a:gd name="connsiteX22" fmla="*/ 2910983 w 3043479"/>
                  <a:gd name="connsiteY22" fmla="*/ 373120 h 1838547"/>
                  <a:gd name="connsiteX23" fmla="*/ 2984043 w 3043479"/>
                  <a:gd name="connsiteY23" fmla="*/ 472716 h 1838547"/>
                  <a:gd name="connsiteX24" fmla="*/ 3042629 w 3043479"/>
                  <a:gd name="connsiteY24" fmla="*/ 568866 h 1838547"/>
                  <a:gd name="connsiteX25" fmla="*/ 2965089 w 3043479"/>
                  <a:gd name="connsiteY25" fmla="*/ 678456 h 1838547"/>
                  <a:gd name="connsiteX26" fmla="*/ 2873764 w 3043479"/>
                  <a:gd name="connsiteY26" fmla="*/ 809068 h 1838547"/>
                  <a:gd name="connsiteX27" fmla="*/ 2664578 w 3043479"/>
                  <a:gd name="connsiteY27" fmla="*/ 1117506 h 1838547"/>
                  <a:gd name="connsiteX28" fmla="*/ 2454013 w 3043479"/>
                  <a:gd name="connsiteY28" fmla="*/ 1490044 h 1838547"/>
                  <a:gd name="connsiteX29" fmla="*/ 2449188 w 3043479"/>
                  <a:gd name="connsiteY29" fmla="*/ 1502795 h 1838547"/>
                  <a:gd name="connsiteX0" fmla="*/ 2455003 w 3049294"/>
                  <a:gd name="connsiteY0" fmla="*/ 1502795 h 1838547"/>
                  <a:gd name="connsiteX1" fmla="*/ 2340933 w 3049294"/>
                  <a:gd name="connsiteY1" fmla="*/ 1713704 h 1838547"/>
                  <a:gd name="connsiteX2" fmla="*/ 2266839 w 3049294"/>
                  <a:gd name="connsiteY2" fmla="*/ 1819504 h 1838547"/>
                  <a:gd name="connsiteX3" fmla="*/ 2149323 w 3049294"/>
                  <a:gd name="connsiteY3" fmla="*/ 1836735 h 1838547"/>
                  <a:gd name="connsiteX4" fmla="*/ 10072 w 3049294"/>
                  <a:gd name="connsiteY4" fmla="*/ 1836735 h 1838547"/>
                  <a:gd name="connsiteX5" fmla="*/ 1091 w 3049294"/>
                  <a:gd name="connsiteY5" fmla="*/ 147270 h 1838547"/>
                  <a:gd name="connsiteX6" fmla="*/ 121215 w 3049294"/>
                  <a:gd name="connsiteY6" fmla="*/ 200119 h 1838547"/>
                  <a:gd name="connsiteX7" fmla="*/ 269059 w 3049294"/>
                  <a:gd name="connsiteY7" fmla="*/ 279727 h 1838547"/>
                  <a:gd name="connsiteX8" fmla="*/ 319374 w 3049294"/>
                  <a:gd name="connsiteY8" fmla="*/ 340381 h 1838547"/>
                  <a:gd name="connsiteX9" fmla="*/ 432065 w 3049294"/>
                  <a:gd name="connsiteY9" fmla="*/ 477541 h 1838547"/>
                  <a:gd name="connsiteX10" fmla="*/ 448952 w 3049294"/>
                  <a:gd name="connsiteY10" fmla="*/ 548878 h 1838547"/>
                  <a:gd name="connsiteX11" fmla="*/ 507193 w 3049294"/>
                  <a:gd name="connsiteY11" fmla="*/ 583340 h 1838547"/>
                  <a:gd name="connsiteX12" fmla="*/ 605411 w 3049294"/>
                  <a:gd name="connsiteY12" fmla="*/ 640203 h 1838547"/>
                  <a:gd name="connsiteX13" fmla="*/ 1007586 w 3049294"/>
                  <a:gd name="connsiteY13" fmla="*/ 834915 h 1838547"/>
                  <a:gd name="connsiteX14" fmla="*/ 1354622 w 3049294"/>
                  <a:gd name="connsiteY14" fmla="*/ 916591 h 1838547"/>
                  <a:gd name="connsiteX15" fmla="*/ 1700279 w 3049294"/>
                  <a:gd name="connsiteY15" fmla="*/ 954499 h 1838547"/>
                  <a:gd name="connsiteX16" fmla="*/ 1792982 w 3049294"/>
                  <a:gd name="connsiteY16" fmla="*/ 917969 h 1838547"/>
                  <a:gd name="connsiteX17" fmla="*/ 1934967 w 3049294"/>
                  <a:gd name="connsiteY17" fmla="*/ 733940 h 1838547"/>
                  <a:gd name="connsiteX18" fmla="*/ 2064545 w 3049294"/>
                  <a:gd name="connsiteY18" fmla="*/ 504421 h 1838547"/>
                  <a:gd name="connsiteX19" fmla="*/ 2282692 w 3049294"/>
                  <a:gd name="connsiteY19" fmla="*/ 47451 h 1838547"/>
                  <a:gd name="connsiteX20" fmla="*/ 2530476 w 3049294"/>
                  <a:gd name="connsiteY20" fmla="*/ 48829 h 1838547"/>
                  <a:gd name="connsiteX21" fmla="*/ 2751035 w 3049294"/>
                  <a:gd name="connsiteY21" fmla="*/ 191159 h 1838547"/>
                  <a:gd name="connsiteX22" fmla="*/ 2916798 w 3049294"/>
                  <a:gd name="connsiteY22" fmla="*/ 373120 h 1838547"/>
                  <a:gd name="connsiteX23" fmla="*/ 2989858 w 3049294"/>
                  <a:gd name="connsiteY23" fmla="*/ 472716 h 1838547"/>
                  <a:gd name="connsiteX24" fmla="*/ 3048444 w 3049294"/>
                  <a:gd name="connsiteY24" fmla="*/ 568866 h 1838547"/>
                  <a:gd name="connsiteX25" fmla="*/ 2970904 w 3049294"/>
                  <a:gd name="connsiteY25" fmla="*/ 678456 h 1838547"/>
                  <a:gd name="connsiteX26" fmla="*/ 2879579 w 3049294"/>
                  <a:gd name="connsiteY26" fmla="*/ 809068 h 1838547"/>
                  <a:gd name="connsiteX27" fmla="*/ 2670393 w 3049294"/>
                  <a:gd name="connsiteY27" fmla="*/ 1117506 h 1838547"/>
                  <a:gd name="connsiteX28" fmla="*/ 2459828 w 3049294"/>
                  <a:gd name="connsiteY28" fmla="*/ 1490044 h 1838547"/>
                  <a:gd name="connsiteX29" fmla="*/ 2455003 w 3049294"/>
                  <a:gd name="connsiteY29" fmla="*/ 1502795 h 1838547"/>
                  <a:gd name="connsiteX0" fmla="*/ 2455003 w 3049294"/>
                  <a:gd name="connsiteY0" fmla="*/ 1502795 h 1838547"/>
                  <a:gd name="connsiteX1" fmla="*/ 2340933 w 3049294"/>
                  <a:gd name="connsiteY1" fmla="*/ 1713704 h 1838547"/>
                  <a:gd name="connsiteX2" fmla="*/ 2266839 w 3049294"/>
                  <a:gd name="connsiteY2" fmla="*/ 1819504 h 1838547"/>
                  <a:gd name="connsiteX3" fmla="*/ 2149323 w 3049294"/>
                  <a:gd name="connsiteY3" fmla="*/ 1836735 h 1838547"/>
                  <a:gd name="connsiteX4" fmla="*/ 10072 w 3049294"/>
                  <a:gd name="connsiteY4" fmla="*/ 1836735 h 1838547"/>
                  <a:gd name="connsiteX5" fmla="*/ 1091 w 3049294"/>
                  <a:gd name="connsiteY5" fmla="*/ 147270 h 1838547"/>
                  <a:gd name="connsiteX6" fmla="*/ 121215 w 3049294"/>
                  <a:gd name="connsiteY6" fmla="*/ 200119 h 1838547"/>
                  <a:gd name="connsiteX7" fmla="*/ 269059 w 3049294"/>
                  <a:gd name="connsiteY7" fmla="*/ 279727 h 1838547"/>
                  <a:gd name="connsiteX8" fmla="*/ 319374 w 3049294"/>
                  <a:gd name="connsiteY8" fmla="*/ 340381 h 1838547"/>
                  <a:gd name="connsiteX9" fmla="*/ 432065 w 3049294"/>
                  <a:gd name="connsiteY9" fmla="*/ 477541 h 1838547"/>
                  <a:gd name="connsiteX10" fmla="*/ 448952 w 3049294"/>
                  <a:gd name="connsiteY10" fmla="*/ 548878 h 1838547"/>
                  <a:gd name="connsiteX11" fmla="*/ 507193 w 3049294"/>
                  <a:gd name="connsiteY11" fmla="*/ 583340 h 1838547"/>
                  <a:gd name="connsiteX12" fmla="*/ 605411 w 3049294"/>
                  <a:gd name="connsiteY12" fmla="*/ 640203 h 1838547"/>
                  <a:gd name="connsiteX13" fmla="*/ 1007586 w 3049294"/>
                  <a:gd name="connsiteY13" fmla="*/ 834915 h 1838547"/>
                  <a:gd name="connsiteX14" fmla="*/ 1354622 w 3049294"/>
                  <a:gd name="connsiteY14" fmla="*/ 916591 h 1838547"/>
                  <a:gd name="connsiteX15" fmla="*/ 1700279 w 3049294"/>
                  <a:gd name="connsiteY15" fmla="*/ 954499 h 1838547"/>
                  <a:gd name="connsiteX16" fmla="*/ 1792982 w 3049294"/>
                  <a:gd name="connsiteY16" fmla="*/ 917969 h 1838547"/>
                  <a:gd name="connsiteX17" fmla="*/ 1934967 w 3049294"/>
                  <a:gd name="connsiteY17" fmla="*/ 733940 h 1838547"/>
                  <a:gd name="connsiteX18" fmla="*/ 2064545 w 3049294"/>
                  <a:gd name="connsiteY18" fmla="*/ 504421 h 1838547"/>
                  <a:gd name="connsiteX19" fmla="*/ 2282692 w 3049294"/>
                  <a:gd name="connsiteY19" fmla="*/ 47451 h 1838547"/>
                  <a:gd name="connsiteX20" fmla="*/ 2530476 w 3049294"/>
                  <a:gd name="connsiteY20" fmla="*/ 48829 h 1838547"/>
                  <a:gd name="connsiteX21" fmla="*/ 2751035 w 3049294"/>
                  <a:gd name="connsiteY21" fmla="*/ 191159 h 1838547"/>
                  <a:gd name="connsiteX22" fmla="*/ 2916798 w 3049294"/>
                  <a:gd name="connsiteY22" fmla="*/ 373120 h 1838547"/>
                  <a:gd name="connsiteX23" fmla="*/ 2989858 w 3049294"/>
                  <a:gd name="connsiteY23" fmla="*/ 472716 h 1838547"/>
                  <a:gd name="connsiteX24" fmla="*/ 3048444 w 3049294"/>
                  <a:gd name="connsiteY24" fmla="*/ 568866 h 1838547"/>
                  <a:gd name="connsiteX25" fmla="*/ 2970904 w 3049294"/>
                  <a:gd name="connsiteY25" fmla="*/ 678456 h 1838547"/>
                  <a:gd name="connsiteX26" fmla="*/ 2879579 w 3049294"/>
                  <a:gd name="connsiteY26" fmla="*/ 809068 h 1838547"/>
                  <a:gd name="connsiteX27" fmla="*/ 2670393 w 3049294"/>
                  <a:gd name="connsiteY27" fmla="*/ 1117506 h 1838547"/>
                  <a:gd name="connsiteX28" fmla="*/ 2459828 w 3049294"/>
                  <a:gd name="connsiteY28" fmla="*/ 1490044 h 1838547"/>
                  <a:gd name="connsiteX29" fmla="*/ 2455003 w 3049294"/>
                  <a:gd name="connsiteY29" fmla="*/ 1502795 h 1838547"/>
                  <a:gd name="connsiteX0" fmla="*/ 2455003 w 3049294"/>
                  <a:gd name="connsiteY0" fmla="*/ 1502795 h 1838547"/>
                  <a:gd name="connsiteX1" fmla="*/ 2340933 w 3049294"/>
                  <a:gd name="connsiteY1" fmla="*/ 1713704 h 1838547"/>
                  <a:gd name="connsiteX2" fmla="*/ 2266839 w 3049294"/>
                  <a:gd name="connsiteY2" fmla="*/ 1819504 h 1838547"/>
                  <a:gd name="connsiteX3" fmla="*/ 2149323 w 3049294"/>
                  <a:gd name="connsiteY3" fmla="*/ 1836735 h 1838547"/>
                  <a:gd name="connsiteX4" fmla="*/ 10072 w 3049294"/>
                  <a:gd name="connsiteY4" fmla="*/ 1836735 h 1838547"/>
                  <a:gd name="connsiteX5" fmla="*/ 1091 w 3049294"/>
                  <a:gd name="connsiteY5" fmla="*/ 147270 h 1838547"/>
                  <a:gd name="connsiteX6" fmla="*/ 121215 w 3049294"/>
                  <a:gd name="connsiteY6" fmla="*/ 200119 h 1838547"/>
                  <a:gd name="connsiteX7" fmla="*/ 319374 w 3049294"/>
                  <a:gd name="connsiteY7" fmla="*/ 340381 h 1838547"/>
                  <a:gd name="connsiteX8" fmla="*/ 432065 w 3049294"/>
                  <a:gd name="connsiteY8" fmla="*/ 477541 h 1838547"/>
                  <a:gd name="connsiteX9" fmla="*/ 448952 w 3049294"/>
                  <a:gd name="connsiteY9" fmla="*/ 548878 h 1838547"/>
                  <a:gd name="connsiteX10" fmla="*/ 507193 w 3049294"/>
                  <a:gd name="connsiteY10" fmla="*/ 583340 h 1838547"/>
                  <a:gd name="connsiteX11" fmla="*/ 605411 w 3049294"/>
                  <a:gd name="connsiteY11" fmla="*/ 640203 h 1838547"/>
                  <a:gd name="connsiteX12" fmla="*/ 1007586 w 3049294"/>
                  <a:gd name="connsiteY12" fmla="*/ 834915 h 1838547"/>
                  <a:gd name="connsiteX13" fmla="*/ 1354622 w 3049294"/>
                  <a:gd name="connsiteY13" fmla="*/ 916591 h 1838547"/>
                  <a:gd name="connsiteX14" fmla="*/ 1700279 w 3049294"/>
                  <a:gd name="connsiteY14" fmla="*/ 954499 h 1838547"/>
                  <a:gd name="connsiteX15" fmla="*/ 1792982 w 3049294"/>
                  <a:gd name="connsiteY15" fmla="*/ 917969 h 1838547"/>
                  <a:gd name="connsiteX16" fmla="*/ 1934967 w 3049294"/>
                  <a:gd name="connsiteY16" fmla="*/ 733940 h 1838547"/>
                  <a:gd name="connsiteX17" fmla="*/ 2064545 w 3049294"/>
                  <a:gd name="connsiteY17" fmla="*/ 504421 h 1838547"/>
                  <a:gd name="connsiteX18" fmla="*/ 2282692 w 3049294"/>
                  <a:gd name="connsiteY18" fmla="*/ 47451 h 1838547"/>
                  <a:gd name="connsiteX19" fmla="*/ 2530476 w 3049294"/>
                  <a:gd name="connsiteY19" fmla="*/ 48829 h 1838547"/>
                  <a:gd name="connsiteX20" fmla="*/ 2751035 w 3049294"/>
                  <a:gd name="connsiteY20" fmla="*/ 191159 h 1838547"/>
                  <a:gd name="connsiteX21" fmla="*/ 2916798 w 3049294"/>
                  <a:gd name="connsiteY21" fmla="*/ 373120 h 1838547"/>
                  <a:gd name="connsiteX22" fmla="*/ 2989858 w 3049294"/>
                  <a:gd name="connsiteY22" fmla="*/ 472716 h 1838547"/>
                  <a:gd name="connsiteX23" fmla="*/ 3048444 w 3049294"/>
                  <a:gd name="connsiteY23" fmla="*/ 568866 h 1838547"/>
                  <a:gd name="connsiteX24" fmla="*/ 2970904 w 3049294"/>
                  <a:gd name="connsiteY24" fmla="*/ 678456 h 1838547"/>
                  <a:gd name="connsiteX25" fmla="*/ 2879579 w 3049294"/>
                  <a:gd name="connsiteY25" fmla="*/ 809068 h 1838547"/>
                  <a:gd name="connsiteX26" fmla="*/ 2670393 w 3049294"/>
                  <a:gd name="connsiteY26" fmla="*/ 1117506 h 1838547"/>
                  <a:gd name="connsiteX27" fmla="*/ 2459828 w 3049294"/>
                  <a:gd name="connsiteY27" fmla="*/ 1490044 h 1838547"/>
                  <a:gd name="connsiteX28" fmla="*/ 2455003 w 3049294"/>
                  <a:gd name="connsiteY28" fmla="*/ 1502795 h 1838547"/>
                  <a:gd name="connsiteX0" fmla="*/ 2455003 w 3049294"/>
                  <a:gd name="connsiteY0" fmla="*/ 1502795 h 1838547"/>
                  <a:gd name="connsiteX1" fmla="*/ 2340933 w 3049294"/>
                  <a:gd name="connsiteY1" fmla="*/ 1713704 h 1838547"/>
                  <a:gd name="connsiteX2" fmla="*/ 2266839 w 3049294"/>
                  <a:gd name="connsiteY2" fmla="*/ 1819504 h 1838547"/>
                  <a:gd name="connsiteX3" fmla="*/ 2149323 w 3049294"/>
                  <a:gd name="connsiteY3" fmla="*/ 1836735 h 1838547"/>
                  <a:gd name="connsiteX4" fmla="*/ 10072 w 3049294"/>
                  <a:gd name="connsiteY4" fmla="*/ 1836735 h 1838547"/>
                  <a:gd name="connsiteX5" fmla="*/ 1091 w 3049294"/>
                  <a:gd name="connsiteY5" fmla="*/ 147270 h 1838547"/>
                  <a:gd name="connsiteX6" fmla="*/ 319374 w 3049294"/>
                  <a:gd name="connsiteY6" fmla="*/ 340381 h 1838547"/>
                  <a:gd name="connsiteX7" fmla="*/ 432065 w 3049294"/>
                  <a:gd name="connsiteY7" fmla="*/ 477541 h 1838547"/>
                  <a:gd name="connsiteX8" fmla="*/ 448952 w 3049294"/>
                  <a:gd name="connsiteY8" fmla="*/ 548878 h 1838547"/>
                  <a:gd name="connsiteX9" fmla="*/ 507193 w 3049294"/>
                  <a:gd name="connsiteY9" fmla="*/ 583340 h 1838547"/>
                  <a:gd name="connsiteX10" fmla="*/ 605411 w 3049294"/>
                  <a:gd name="connsiteY10" fmla="*/ 640203 h 1838547"/>
                  <a:gd name="connsiteX11" fmla="*/ 1007586 w 3049294"/>
                  <a:gd name="connsiteY11" fmla="*/ 834915 h 1838547"/>
                  <a:gd name="connsiteX12" fmla="*/ 1354622 w 3049294"/>
                  <a:gd name="connsiteY12" fmla="*/ 916591 h 1838547"/>
                  <a:gd name="connsiteX13" fmla="*/ 1700279 w 3049294"/>
                  <a:gd name="connsiteY13" fmla="*/ 954499 h 1838547"/>
                  <a:gd name="connsiteX14" fmla="*/ 1792982 w 3049294"/>
                  <a:gd name="connsiteY14" fmla="*/ 917969 h 1838547"/>
                  <a:gd name="connsiteX15" fmla="*/ 1934967 w 3049294"/>
                  <a:gd name="connsiteY15" fmla="*/ 733940 h 1838547"/>
                  <a:gd name="connsiteX16" fmla="*/ 2064545 w 3049294"/>
                  <a:gd name="connsiteY16" fmla="*/ 504421 h 1838547"/>
                  <a:gd name="connsiteX17" fmla="*/ 2282692 w 3049294"/>
                  <a:gd name="connsiteY17" fmla="*/ 47451 h 1838547"/>
                  <a:gd name="connsiteX18" fmla="*/ 2530476 w 3049294"/>
                  <a:gd name="connsiteY18" fmla="*/ 48829 h 1838547"/>
                  <a:gd name="connsiteX19" fmla="*/ 2751035 w 3049294"/>
                  <a:gd name="connsiteY19" fmla="*/ 191159 h 1838547"/>
                  <a:gd name="connsiteX20" fmla="*/ 2916798 w 3049294"/>
                  <a:gd name="connsiteY20" fmla="*/ 373120 h 1838547"/>
                  <a:gd name="connsiteX21" fmla="*/ 2989858 w 3049294"/>
                  <a:gd name="connsiteY21" fmla="*/ 472716 h 1838547"/>
                  <a:gd name="connsiteX22" fmla="*/ 3048444 w 3049294"/>
                  <a:gd name="connsiteY22" fmla="*/ 568866 h 1838547"/>
                  <a:gd name="connsiteX23" fmla="*/ 2970904 w 3049294"/>
                  <a:gd name="connsiteY23" fmla="*/ 678456 h 1838547"/>
                  <a:gd name="connsiteX24" fmla="*/ 2879579 w 3049294"/>
                  <a:gd name="connsiteY24" fmla="*/ 809068 h 1838547"/>
                  <a:gd name="connsiteX25" fmla="*/ 2670393 w 3049294"/>
                  <a:gd name="connsiteY25" fmla="*/ 1117506 h 1838547"/>
                  <a:gd name="connsiteX26" fmla="*/ 2459828 w 3049294"/>
                  <a:gd name="connsiteY26" fmla="*/ 1490044 h 1838547"/>
                  <a:gd name="connsiteX27" fmla="*/ 2455003 w 3049294"/>
                  <a:gd name="connsiteY27" fmla="*/ 1502795 h 1838547"/>
                  <a:gd name="connsiteX0" fmla="*/ 2455003 w 3049294"/>
                  <a:gd name="connsiteY0" fmla="*/ 1502795 h 1838547"/>
                  <a:gd name="connsiteX1" fmla="*/ 2340933 w 3049294"/>
                  <a:gd name="connsiteY1" fmla="*/ 1713704 h 1838547"/>
                  <a:gd name="connsiteX2" fmla="*/ 2266839 w 3049294"/>
                  <a:gd name="connsiteY2" fmla="*/ 1819504 h 1838547"/>
                  <a:gd name="connsiteX3" fmla="*/ 2149323 w 3049294"/>
                  <a:gd name="connsiteY3" fmla="*/ 1836735 h 1838547"/>
                  <a:gd name="connsiteX4" fmla="*/ 10072 w 3049294"/>
                  <a:gd name="connsiteY4" fmla="*/ 1836735 h 1838547"/>
                  <a:gd name="connsiteX5" fmla="*/ 1091 w 3049294"/>
                  <a:gd name="connsiteY5" fmla="*/ 147270 h 1838547"/>
                  <a:gd name="connsiteX6" fmla="*/ 319374 w 3049294"/>
                  <a:gd name="connsiteY6" fmla="*/ 340381 h 1838547"/>
                  <a:gd name="connsiteX7" fmla="*/ 432065 w 3049294"/>
                  <a:gd name="connsiteY7" fmla="*/ 477541 h 1838547"/>
                  <a:gd name="connsiteX8" fmla="*/ 448952 w 3049294"/>
                  <a:gd name="connsiteY8" fmla="*/ 548878 h 1838547"/>
                  <a:gd name="connsiteX9" fmla="*/ 507193 w 3049294"/>
                  <a:gd name="connsiteY9" fmla="*/ 583340 h 1838547"/>
                  <a:gd name="connsiteX10" fmla="*/ 605411 w 3049294"/>
                  <a:gd name="connsiteY10" fmla="*/ 640203 h 1838547"/>
                  <a:gd name="connsiteX11" fmla="*/ 1007586 w 3049294"/>
                  <a:gd name="connsiteY11" fmla="*/ 834915 h 1838547"/>
                  <a:gd name="connsiteX12" fmla="*/ 1354622 w 3049294"/>
                  <a:gd name="connsiteY12" fmla="*/ 916591 h 1838547"/>
                  <a:gd name="connsiteX13" fmla="*/ 1700279 w 3049294"/>
                  <a:gd name="connsiteY13" fmla="*/ 954499 h 1838547"/>
                  <a:gd name="connsiteX14" fmla="*/ 1792982 w 3049294"/>
                  <a:gd name="connsiteY14" fmla="*/ 917969 h 1838547"/>
                  <a:gd name="connsiteX15" fmla="*/ 1934967 w 3049294"/>
                  <a:gd name="connsiteY15" fmla="*/ 733940 h 1838547"/>
                  <a:gd name="connsiteX16" fmla="*/ 2064545 w 3049294"/>
                  <a:gd name="connsiteY16" fmla="*/ 504421 h 1838547"/>
                  <a:gd name="connsiteX17" fmla="*/ 2282692 w 3049294"/>
                  <a:gd name="connsiteY17" fmla="*/ 47451 h 1838547"/>
                  <a:gd name="connsiteX18" fmla="*/ 2530476 w 3049294"/>
                  <a:gd name="connsiteY18" fmla="*/ 48829 h 1838547"/>
                  <a:gd name="connsiteX19" fmla="*/ 2751035 w 3049294"/>
                  <a:gd name="connsiteY19" fmla="*/ 191159 h 1838547"/>
                  <a:gd name="connsiteX20" fmla="*/ 2916798 w 3049294"/>
                  <a:gd name="connsiteY20" fmla="*/ 373120 h 1838547"/>
                  <a:gd name="connsiteX21" fmla="*/ 2989858 w 3049294"/>
                  <a:gd name="connsiteY21" fmla="*/ 472716 h 1838547"/>
                  <a:gd name="connsiteX22" fmla="*/ 3048444 w 3049294"/>
                  <a:gd name="connsiteY22" fmla="*/ 568866 h 1838547"/>
                  <a:gd name="connsiteX23" fmla="*/ 2970904 w 3049294"/>
                  <a:gd name="connsiteY23" fmla="*/ 678456 h 1838547"/>
                  <a:gd name="connsiteX24" fmla="*/ 2879579 w 3049294"/>
                  <a:gd name="connsiteY24" fmla="*/ 809068 h 1838547"/>
                  <a:gd name="connsiteX25" fmla="*/ 2670393 w 3049294"/>
                  <a:gd name="connsiteY25" fmla="*/ 1117506 h 1838547"/>
                  <a:gd name="connsiteX26" fmla="*/ 2459828 w 3049294"/>
                  <a:gd name="connsiteY26" fmla="*/ 1490044 h 1838547"/>
                  <a:gd name="connsiteX27" fmla="*/ 2455003 w 3049294"/>
                  <a:gd name="connsiteY27" fmla="*/ 1502795 h 1838547"/>
                  <a:gd name="connsiteX0" fmla="*/ 2455003 w 3049294"/>
                  <a:gd name="connsiteY0" fmla="*/ 1502795 h 1838547"/>
                  <a:gd name="connsiteX1" fmla="*/ 2340933 w 3049294"/>
                  <a:gd name="connsiteY1" fmla="*/ 1713704 h 1838547"/>
                  <a:gd name="connsiteX2" fmla="*/ 2266839 w 3049294"/>
                  <a:gd name="connsiteY2" fmla="*/ 1819504 h 1838547"/>
                  <a:gd name="connsiteX3" fmla="*/ 2149323 w 3049294"/>
                  <a:gd name="connsiteY3" fmla="*/ 1836735 h 1838547"/>
                  <a:gd name="connsiteX4" fmla="*/ 10072 w 3049294"/>
                  <a:gd name="connsiteY4" fmla="*/ 1836735 h 1838547"/>
                  <a:gd name="connsiteX5" fmla="*/ 1091 w 3049294"/>
                  <a:gd name="connsiteY5" fmla="*/ 147270 h 1838547"/>
                  <a:gd name="connsiteX6" fmla="*/ 319374 w 3049294"/>
                  <a:gd name="connsiteY6" fmla="*/ 340381 h 1838547"/>
                  <a:gd name="connsiteX7" fmla="*/ 432065 w 3049294"/>
                  <a:gd name="connsiteY7" fmla="*/ 477541 h 1838547"/>
                  <a:gd name="connsiteX8" fmla="*/ 448952 w 3049294"/>
                  <a:gd name="connsiteY8" fmla="*/ 548878 h 1838547"/>
                  <a:gd name="connsiteX9" fmla="*/ 507193 w 3049294"/>
                  <a:gd name="connsiteY9" fmla="*/ 583340 h 1838547"/>
                  <a:gd name="connsiteX10" fmla="*/ 605411 w 3049294"/>
                  <a:gd name="connsiteY10" fmla="*/ 640203 h 1838547"/>
                  <a:gd name="connsiteX11" fmla="*/ 1007586 w 3049294"/>
                  <a:gd name="connsiteY11" fmla="*/ 834915 h 1838547"/>
                  <a:gd name="connsiteX12" fmla="*/ 1354622 w 3049294"/>
                  <a:gd name="connsiteY12" fmla="*/ 916591 h 1838547"/>
                  <a:gd name="connsiteX13" fmla="*/ 1700279 w 3049294"/>
                  <a:gd name="connsiteY13" fmla="*/ 954499 h 1838547"/>
                  <a:gd name="connsiteX14" fmla="*/ 1792982 w 3049294"/>
                  <a:gd name="connsiteY14" fmla="*/ 917969 h 1838547"/>
                  <a:gd name="connsiteX15" fmla="*/ 1934967 w 3049294"/>
                  <a:gd name="connsiteY15" fmla="*/ 733940 h 1838547"/>
                  <a:gd name="connsiteX16" fmla="*/ 2064545 w 3049294"/>
                  <a:gd name="connsiteY16" fmla="*/ 504421 h 1838547"/>
                  <a:gd name="connsiteX17" fmla="*/ 2282692 w 3049294"/>
                  <a:gd name="connsiteY17" fmla="*/ 47451 h 1838547"/>
                  <a:gd name="connsiteX18" fmla="*/ 2530476 w 3049294"/>
                  <a:gd name="connsiteY18" fmla="*/ 48829 h 1838547"/>
                  <a:gd name="connsiteX19" fmla="*/ 2751035 w 3049294"/>
                  <a:gd name="connsiteY19" fmla="*/ 191159 h 1838547"/>
                  <a:gd name="connsiteX20" fmla="*/ 2916798 w 3049294"/>
                  <a:gd name="connsiteY20" fmla="*/ 373120 h 1838547"/>
                  <a:gd name="connsiteX21" fmla="*/ 2989858 w 3049294"/>
                  <a:gd name="connsiteY21" fmla="*/ 472716 h 1838547"/>
                  <a:gd name="connsiteX22" fmla="*/ 3048444 w 3049294"/>
                  <a:gd name="connsiteY22" fmla="*/ 568866 h 1838547"/>
                  <a:gd name="connsiteX23" fmla="*/ 2970904 w 3049294"/>
                  <a:gd name="connsiteY23" fmla="*/ 678456 h 1838547"/>
                  <a:gd name="connsiteX24" fmla="*/ 2879579 w 3049294"/>
                  <a:gd name="connsiteY24" fmla="*/ 809068 h 1838547"/>
                  <a:gd name="connsiteX25" fmla="*/ 2670393 w 3049294"/>
                  <a:gd name="connsiteY25" fmla="*/ 1117506 h 1838547"/>
                  <a:gd name="connsiteX26" fmla="*/ 2459828 w 3049294"/>
                  <a:gd name="connsiteY26" fmla="*/ 1490044 h 1838547"/>
                  <a:gd name="connsiteX27" fmla="*/ 2455003 w 3049294"/>
                  <a:gd name="connsiteY27" fmla="*/ 1502795 h 1838547"/>
                  <a:gd name="connsiteX0" fmla="*/ 2455003 w 3049294"/>
                  <a:gd name="connsiteY0" fmla="*/ 1502795 h 1960695"/>
                  <a:gd name="connsiteX1" fmla="*/ 2340933 w 3049294"/>
                  <a:gd name="connsiteY1" fmla="*/ 1713704 h 1960695"/>
                  <a:gd name="connsiteX2" fmla="*/ 2266839 w 3049294"/>
                  <a:gd name="connsiteY2" fmla="*/ 1819504 h 1960695"/>
                  <a:gd name="connsiteX3" fmla="*/ 10072 w 3049294"/>
                  <a:gd name="connsiteY3" fmla="*/ 1836735 h 1960695"/>
                  <a:gd name="connsiteX4" fmla="*/ 1091 w 3049294"/>
                  <a:gd name="connsiteY4" fmla="*/ 147270 h 1960695"/>
                  <a:gd name="connsiteX5" fmla="*/ 319374 w 3049294"/>
                  <a:gd name="connsiteY5" fmla="*/ 340381 h 1960695"/>
                  <a:gd name="connsiteX6" fmla="*/ 432065 w 3049294"/>
                  <a:gd name="connsiteY6" fmla="*/ 477541 h 1960695"/>
                  <a:gd name="connsiteX7" fmla="*/ 448952 w 3049294"/>
                  <a:gd name="connsiteY7" fmla="*/ 548878 h 1960695"/>
                  <a:gd name="connsiteX8" fmla="*/ 507193 w 3049294"/>
                  <a:gd name="connsiteY8" fmla="*/ 583340 h 1960695"/>
                  <a:gd name="connsiteX9" fmla="*/ 605411 w 3049294"/>
                  <a:gd name="connsiteY9" fmla="*/ 640203 h 1960695"/>
                  <a:gd name="connsiteX10" fmla="*/ 1007586 w 3049294"/>
                  <a:gd name="connsiteY10" fmla="*/ 834915 h 1960695"/>
                  <a:gd name="connsiteX11" fmla="*/ 1354622 w 3049294"/>
                  <a:gd name="connsiteY11" fmla="*/ 916591 h 1960695"/>
                  <a:gd name="connsiteX12" fmla="*/ 1700279 w 3049294"/>
                  <a:gd name="connsiteY12" fmla="*/ 954499 h 1960695"/>
                  <a:gd name="connsiteX13" fmla="*/ 1792982 w 3049294"/>
                  <a:gd name="connsiteY13" fmla="*/ 917969 h 1960695"/>
                  <a:gd name="connsiteX14" fmla="*/ 1934967 w 3049294"/>
                  <a:gd name="connsiteY14" fmla="*/ 733940 h 1960695"/>
                  <a:gd name="connsiteX15" fmla="*/ 2064545 w 3049294"/>
                  <a:gd name="connsiteY15" fmla="*/ 504421 h 1960695"/>
                  <a:gd name="connsiteX16" fmla="*/ 2282692 w 3049294"/>
                  <a:gd name="connsiteY16" fmla="*/ 47451 h 1960695"/>
                  <a:gd name="connsiteX17" fmla="*/ 2530476 w 3049294"/>
                  <a:gd name="connsiteY17" fmla="*/ 48829 h 1960695"/>
                  <a:gd name="connsiteX18" fmla="*/ 2751035 w 3049294"/>
                  <a:gd name="connsiteY18" fmla="*/ 191159 h 1960695"/>
                  <a:gd name="connsiteX19" fmla="*/ 2916798 w 3049294"/>
                  <a:gd name="connsiteY19" fmla="*/ 373120 h 1960695"/>
                  <a:gd name="connsiteX20" fmla="*/ 2989858 w 3049294"/>
                  <a:gd name="connsiteY20" fmla="*/ 472716 h 1960695"/>
                  <a:gd name="connsiteX21" fmla="*/ 3048444 w 3049294"/>
                  <a:gd name="connsiteY21" fmla="*/ 568866 h 1960695"/>
                  <a:gd name="connsiteX22" fmla="*/ 2970904 w 3049294"/>
                  <a:gd name="connsiteY22" fmla="*/ 678456 h 1960695"/>
                  <a:gd name="connsiteX23" fmla="*/ 2879579 w 3049294"/>
                  <a:gd name="connsiteY23" fmla="*/ 809068 h 1960695"/>
                  <a:gd name="connsiteX24" fmla="*/ 2670393 w 3049294"/>
                  <a:gd name="connsiteY24" fmla="*/ 1117506 h 1960695"/>
                  <a:gd name="connsiteX25" fmla="*/ 2459828 w 3049294"/>
                  <a:gd name="connsiteY25" fmla="*/ 1490044 h 1960695"/>
                  <a:gd name="connsiteX26" fmla="*/ 2455003 w 3049294"/>
                  <a:gd name="connsiteY26" fmla="*/ 1502795 h 1960695"/>
                  <a:gd name="connsiteX0" fmla="*/ 2455003 w 3049294"/>
                  <a:gd name="connsiteY0" fmla="*/ 1502795 h 1842121"/>
                  <a:gd name="connsiteX1" fmla="*/ 2340933 w 3049294"/>
                  <a:gd name="connsiteY1" fmla="*/ 1713704 h 1842121"/>
                  <a:gd name="connsiteX2" fmla="*/ 2266839 w 3049294"/>
                  <a:gd name="connsiteY2" fmla="*/ 1819504 h 1842121"/>
                  <a:gd name="connsiteX3" fmla="*/ 10072 w 3049294"/>
                  <a:gd name="connsiteY3" fmla="*/ 1836735 h 1842121"/>
                  <a:gd name="connsiteX4" fmla="*/ 1091 w 3049294"/>
                  <a:gd name="connsiteY4" fmla="*/ 147270 h 1842121"/>
                  <a:gd name="connsiteX5" fmla="*/ 319374 w 3049294"/>
                  <a:gd name="connsiteY5" fmla="*/ 340381 h 1842121"/>
                  <a:gd name="connsiteX6" fmla="*/ 432065 w 3049294"/>
                  <a:gd name="connsiteY6" fmla="*/ 477541 h 1842121"/>
                  <a:gd name="connsiteX7" fmla="*/ 448952 w 3049294"/>
                  <a:gd name="connsiteY7" fmla="*/ 548878 h 1842121"/>
                  <a:gd name="connsiteX8" fmla="*/ 507193 w 3049294"/>
                  <a:gd name="connsiteY8" fmla="*/ 583340 h 1842121"/>
                  <a:gd name="connsiteX9" fmla="*/ 605411 w 3049294"/>
                  <a:gd name="connsiteY9" fmla="*/ 640203 h 1842121"/>
                  <a:gd name="connsiteX10" fmla="*/ 1007586 w 3049294"/>
                  <a:gd name="connsiteY10" fmla="*/ 834915 h 1842121"/>
                  <a:gd name="connsiteX11" fmla="*/ 1354622 w 3049294"/>
                  <a:gd name="connsiteY11" fmla="*/ 916591 h 1842121"/>
                  <a:gd name="connsiteX12" fmla="*/ 1700279 w 3049294"/>
                  <a:gd name="connsiteY12" fmla="*/ 954499 h 1842121"/>
                  <a:gd name="connsiteX13" fmla="*/ 1792982 w 3049294"/>
                  <a:gd name="connsiteY13" fmla="*/ 917969 h 1842121"/>
                  <a:gd name="connsiteX14" fmla="*/ 1934967 w 3049294"/>
                  <a:gd name="connsiteY14" fmla="*/ 733940 h 1842121"/>
                  <a:gd name="connsiteX15" fmla="*/ 2064545 w 3049294"/>
                  <a:gd name="connsiteY15" fmla="*/ 504421 h 1842121"/>
                  <a:gd name="connsiteX16" fmla="*/ 2282692 w 3049294"/>
                  <a:gd name="connsiteY16" fmla="*/ 47451 h 1842121"/>
                  <a:gd name="connsiteX17" fmla="*/ 2530476 w 3049294"/>
                  <a:gd name="connsiteY17" fmla="*/ 48829 h 1842121"/>
                  <a:gd name="connsiteX18" fmla="*/ 2751035 w 3049294"/>
                  <a:gd name="connsiteY18" fmla="*/ 191159 h 1842121"/>
                  <a:gd name="connsiteX19" fmla="*/ 2916798 w 3049294"/>
                  <a:gd name="connsiteY19" fmla="*/ 373120 h 1842121"/>
                  <a:gd name="connsiteX20" fmla="*/ 2989858 w 3049294"/>
                  <a:gd name="connsiteY20" fmla="*/ 472716 h 1842121"/>
                  <a:gd name="connsiteX21" fmla="*/ 3048444 w 3049294"/>
                  <a:gd name="connsiteY21" fmla="*/ 568866 h 1842121"/>
                  <a:gd name="connsiteX22" fmla="*/ 2970904 w 3049294"/>
                  <a:gd name="connsiteY22" fmla="*/ 678456 h 1842121"/>
                  <a:gd name="connsiteX23" fmla="*/ 2879579 w 3049294"/>
                  <a:gd name="connsiteY23" fmla="*/ 809068 h 1842121"/>
                  <a:gd name="connsiteX24" fmla="*/ 2670393 w 3049294"/>
                  <a:gd name="connsiteY24" fmla="*/ 1117506 h 1842121"/>
                  <a:gd name="connsiteX25" fmla="*/ 2459828 w 3049294"/>
                  <a:gd name="connsiteY25" fmla="*/ 1490044 h 1842121"/>
                  <a:gd name="connsiteX26" fmla="*/ 2455003 w 3049294"/>
                  <a:gd name="connsiteY26" fmla="*/ 1502795 h 1842121"/>
                  <a:gd name="connsiteX0" fmla="*/ 2455003 w 3049294"/>
                  <a:gd name="connsiteY0" fmla="*/ 1502795 h 1847492"/>
                  <a:gd name="connsiteX1" fmla="*/ 2340933 w 3049294"/>
                  <a:gd name="connsiteY1" fmla="*/ 1713704 h 1847492"/>
                  <a:gd name="connsiteX2" fmla="*/ 2216354 w 3049294"/>
                  <a:gd name="connsiteY2" fmla="*/ 1833928 h 1847492"/>
                  <a:gd name="connsiteX3" fmla="*/ 10072 w 3049294"/>
                  <a:gd name="connsiteY3" fmla="*/ 1836735 h 1847492"/>
                  <a:gd name="connsiteX4" fmla="*/ 1091 w 3049294"/>
                  <a:gd name="connsiteY4" fmla="*/ 147270 h 1847492"/>
                  <a:gd name="connsiteX5" fmla="*/ 319374 w 3049294"/>
                  <a:gd name="connsiteY5" fmla="*/ 340381 h 1847492"/>
                  <a:gd name="connsiteX6" fmla="*/ 432065 w 3049294"/>
                  <a:gd name="connsiteY6" fmla="*/ 477541 h 1847492"/>
                  <a:gd name="connsiteX7" fmla="*/ 448952 w 3049294"/>
                  <a:gd name="connsiteY7" fmla="*/ 548878 h 1847492"/>
                  <a:gd name="connsiteX8" fmla="*/ 507193 w 3049294"/>
                  <a:gd name="connsiteY8" fmla="*/ 583340 h 1847492"/>
                  <a:gd name="connsiteX9" fmla="*/ 605411 w 3049294"/>
                  <a:gd name="connsiteY9" fmla="*/ 640203 h 1847492"/>
                  <a:gd name="connsiteX10" fmla="*/ 1007586 w 3049294"/>
                  <a:gd name="connsiteY10" fmla="*/ 834915 h 1847492"/>
                  <a:gd name="connsiteX11" fmla="*/ 1354622 w 3049294"/>
                  <a:gd name="connsiteY11" fmla="*/ 916591 h 1847492"/>
                  <a:gd name="connsiteX12" fmla="*/ 1700279 w 3049294"/>
                  <a:gd name="connsiteY12" fmla="*/ 954499 h 1847492"/>
                  <a:gd name="connsiteX13" fmla="*/ 1792982 w 3049294"/>
                  <a:gd name="connsiteY13" fmla="*/ 917969 h 1847492"/>
                  <a:gd name="connsiteX14" fmla="*/ 1934967 w 3049294"/>
                  <a:gd name="connsiteY14" fmla="*/ 733940 h 1847492"/>
                  <a:gd name="connsiteX15" fmla="*/ 2064545 w 3049294"/>
                  <a:gd name="connsiteY15" fmla="*/ 504421 h 1847492"/>
                  <a:gd name="connsiteX16" fmla="*/ 2282692 w 3049294"/>
                  <a:gd name="connsiteY16" fmla="*/ 47451 h 1847492"/>
                  <a:gd name="connsiteX17" fmla="*/ 2530476 w 3049294"/>
                  <a:gd name="connsiteY17" fmla="*/ 48829 h 1847492"/>
                  <a:gd name="connsiteX18" fmla="*/ 2751035 w 3049294"/>
                  <a:gd name="connsiteY18" fmla="*/ 191159 h 1847492"/>
                  <a:gd name="connsiteX19" fmla="*/ 2916798 w 3049294"/>
                  <a:gd name="connsiteY19" fmla="*/ 373120 h 1847492"/>
                  <a:gd name="connsiteX20" fmla="*/ 2989858 w 3049294"/>
                  <a:gd name="connsiteY20" fmla="*/ 472716 h 1847492"/>
                  <a:gd name="connsiteX21" fmla="*/ 3048444 w 3049294"/>
                  <a:gd name="connsiteY21" fmla="*/ 568866 h 1847492"/>
                  <a:gd name="connsiteX22" fmla="*/ 2970904 w 3049294"/>
                  <a:gd name="connsiteY22" fmla="*/ 678456 h 1847492"/>
                  <a:gd name="connsiteX23" fmla="*/ 2879579 w 3049294"/>
                  <a:gd name="connsiteY23" fmla="*/ 809068 h 1847492"/>
                  <a:gd name="connsiteX24" fmla="*/ 2670393 w 3049294"/>
                  <a:gd name="connsiteY24" fmla="*/ 1117506 h 1847492"/>
                  <a:gd name="connsiteX25" fmla="*/ 2459828 w 3049294"/>
                  <a:gd name="connsiteY25" fmla="*/ 1490044 h 1847492"/>
                  <a:gd name="connsiteX26" fmla="*/ 2455003 w 3049294"/>
                  <a:gd name="connsiteY26" fmla="*/ 1502795 h 1847492"/>
                  <a:gd name="connsiteX0" fmla="*/ 2455003 w 3049294"/>
                  <a:gd name="connsiteY0" fmla="*/ 1502795 h 1847492"/>
                  <a:gd name="connsiteX1" fmla="*/ 2340933 w 3049294"/>
                  <a:gd name="connsiteY1" fmla="*/ 1713704 h 1847492"/>
                  <a:gd name="connsiteX2" fmla="*/ 2216354 w 3049294"/>
                  <a:gd name="connsiteY2" fmla="*/ 1833928 h 1847492"/>
                  <a:gd name="connsiteX3" fmla="*/ 10072 w 3049294"/>
                  <a:gd name="connsiteY3" fmla="*/ 1836735 h 1847492"/>
                  <a:gd name="connsiteX4" fmla="*/ 1091 w 3049294"/>
                  <a:gd name="connsiteY4" fmla="*/ 147270 h 1847492"/>
                  <a:gd name="connsiteX5" fmla="*/ 319374 w 3049294"/>
                  <a:gd name="connsiteY5" fmla="*/ 340381 h 1847492"/>
                  <a:gd name="connsiteX6" fmla="*/ 432065 w 3049294"/>
                  <a:gd name="connsiteY6" fmla="*/ 477541 h 1847492"/>
                  <a:gd name="connsiteX7" fmla="*/ 448952 w 3049294"/>
                  <a:gd name="connsiteY7" fmla="*/ 548878 h 1847492"/>
                  <a:gd name="connsiteX8" fmla="*/ 507193 w 3049294"/>
                  <a:gd name="connsiteY8" fmla="*/ 583340 h 1847492"/>
                  <a:gd name="connsiteX9" fmla="*/ 605411 w 3049294"/>
                  <a:gd name="connsiteY9" fmla="*/ 640203 h 1847492"/>
                  <a:gd name="connsiteX10" fmla="*/ 1007586 w 3049294"/>
                  <a:gd name="connsiteY10" fmla="*/ 834915 h 1847492"/>
                  <a:gd name="connsiteX11" fmla="*/ 1354622 w 3049294"/>
                  <a:gd name="connsiteY11" fmla="*/ 916591 h 1847492"/>
                  <a:gd name="connsiteX12" fmla="*/ 1700279 w 3049294"/>
                  <a:gd name="connsiteY12" fmla="*/ 954499 h 1847492"/>
                  <a:gd name="connsiteX13" fmla="*/ 1792982 w 3049294"/>
                  <a:gd name="connsiteY13" fmla="*/ 917969 h 1847492"/>
                  <a:gd name="connsiteX14" fmla="*/ 1934967 w 3049294"/>
                  <a:gd name="connsiteY14" fmla="*/ 733940 h 1847492"/>
                  <a:gd name="connsiteX15" fmla="*/ 2064545 w 3049294"/>
                  <a:gd name="connsiteY15" fmla="*/ 504421 h 1847492"/>
                  <a:gd name="connsiteX16" fmla="*/ 2282692 w 3049294"/>
                  <a:gd name="connsiteY16" fmla="*/ 47451 h 1847492"/>
                  <a:gd name="connsiteX17" fmla="*/ 2530476 w 3049294"/>
                  <a:gd name="connsiteY17" fmla="*/ 48829 h 1847492"/>
                  <a:gd name="connsiteX18" fmla="*/ 2751035 w 3049294"/>
                  <a:gd name="connsiteY18" fmla="*/ 191159 h 1847492"/>
                  <a:gd name="connsiteX19" fmla="*/ 2916798 w 3049294"/>
                  <a:gd name="connsiteY19" fmla="*/ 373120 h 1847492"/>
                  <a:gd name="connsiteX20" fmla="*/ 2989858 w 3049294"/>
                  <a:gd name="connsiteY20" fmla="*/ 472716 h 1847492"/>
                  <a:gd name="connsiteX21" fmla="*/ 3048444 w 3049294"/>
                  <a:gd name="connsiteY21" fmla="*/ 568866 h 1847492"/>
                  <a:gd name="connsiteX22" fmla="*/ 2970904 w 3049294"/>
                  <a:gd name="connsiteY22" fmla="*/ 678456 h 1847492"/>
                  <a:gd name="connsiteX23" fmla="*/ 2879579 w 3049294"/>
                  <a:gd name="connsiteY23" fmla="*/ 809068 h 1847492"/>
                  <a:gd name="connsiteX24" fmla="*/ 2670393 w 3049294"/>
                  <a:gd name="connsiteY24" fmla="*/ 1117506 h 1847492"/>
                  <a:gd name="connsiteX25" fmla="*/ 2459828 w 3049294"/>
                  <a:gd name="connsiteY25" fmla="*/ 1490044 h 1847492"/>
                  <a:gd name="connsiteX26" fmla="*/ 2455003 w 3049294"/>
                  <a:gd name="connsiteY26" fmla="*/ 1502795 h 1847492"/>
                  <a:gd name="connsiteX0" fmla="*/ 2455003 w 3049294"/>
                  <a:gd name="connsiteY0" fmla="*/ 1502795 h 1847492"/>
                  <a:gd name="connsiteX1" fmla="*/ 2216354 w 3049294"/>
                  <a:gd name="connsiteY1" fmla="*/ 1833928 h 1847492"/>
                  <a:gd name="connsiteX2" fmla="*/ 10072 w 3049294"/>
                  <a:gd name="connsiteY2" fmla="*/ 1836735 h 1847492"/>
                  <a:gd name="connsiteX3" fmla="*/ 1091 w 3049294"/>
                  <a:gd name="connsiteY3" fmla="*/ 147270 h 1847492"/>
                  <a:gd name="connsiteX4" fmla="*/ 319374 w 3049294"/>
                  <a:gd name="connsiteY4" fmla="*/ 340381 h 1847492"/>
                  <a:gd name="connsiteX5" fmla="*/ 432065 w 3049294"/>
                  <a:gd name="connsiteY5" fmla="*/ 477541 h 1847492"/>
                  <a:gd name="connsiteX6" fmla="*/ 448952 w 3049294"/>
                  <a:gd name="connsiteY6" fmla="*/ 548878 h 1847492"/>
                  <a:gd name="connsiteX7" fmla="*/ 507193 w 3049294"/>
                  <a:gd name="connsiteY7" fmla="*/ 583340 h 1847492"/>
                  <a:gd name="connsiteX8" fmla="*/ 605411 w 3049294"/>
                  <a:gd name="connsiteY8" fmla="*/ 640203 h 1847492"/>
                  <a:gd name="connsiteX9" fmla="*/ 1007586 w 3049294"/>
                  <a:gd name="connsiteY9" fmla="*/ 834915 h 1847492"/>
                  <a:gd name="connsiteX10" fmla="*/ 1354622 w 3049294"/>
                  <a:gd name="connsiteY10" fmla="*/ 916591 h 1847492"/>
                  <a:gd name="connsiteX11" fmla="*/ 1700279 w 3049294"/>
                  <a:gd name="connsiteY11" fmla="*/ 954499 h 1847492"/>
                  <a:gd name="connsiteX12" fmla="*/ 1792982 w 3049294"/>
                  <a:gd name="connsiteY12" fmla="*/ 917969 h 1847492"/>
                  <a:gd name="connsiteX13" fmla="*/ 1934967 w 3049294"/>
                  <a:gd name="connsiteY13" fmla="*/ 733940 h 1847492"/>
                  <a:gd name="connsiteX14" fmla="*/ 2064545 w 3049294"/>
                  <a:gd name="connsiteY14" fmla="*/ 504421 h 1847492"/>
                  <a:gd name="connsiteX15" fmla="*/ 2282692 w 3049294"/>
                  <a:gd name="connsiteY15" fmla="*/ 47451 h 1847492"/>
                  <a:gd name="connsiteX16" fmla="*/ 2530476 w 3049294"/>
                  <a:gd name="connsiteY16" fmla="*/ 48829 h 1847492"/>
                  <a:gd name="connsiteX17" fmla="*/ 2751035 w 3049294"/>
                  <a:gd name="connsiteY17" fmla="*/ 191159 h 1847492"/>
                  <a:gd name="connsiteX18" fmla="*/ 2916798 w 3049294"/>
                  <a:gd name="connsiteY18" fmla="*/ 373120 h 1847492"/>
                  <a:gd name="connsiteX19" fmla="*/ 2989858 w 3049294"/>
                  <a:gd name="connsiteY19" fmla="*/ 472716 h 1847492"/>
                  <a:gd name="connsiteX20" fmla="*/ 3048444 w 3049294"/>
                  <a:gd name="connsiteY20" fmla="*/ 568866 h 1847492"/>
                  <a:gd name="connsiteX21" fmla="*/ 2970904 w 3049294"/>
                  <a:gd name="connsiteY21" fmla="*/ 678456 h 1847492"/>
                  <a:gd name="connsiteX22" fmla="*/ 2879579 w 3049294"/>
                  <a:gd name="connsiteY22" fmla="*/ 809068 h 1847492"/>
                  <a:gd name="connsiteX23" fmla="*/ 2670393 w 3049294"/>
                  <a:gd name="connsiteY23" fmla="*/ 1117506 h 1847492"/>
                  <a:gd name="connsiteX24" fmla="*/ 2459828 w 3049294"/>
                  <a:gd name="connsiteY24" fmla="*/ 1490044 h 1847492"/>
                  <a:gd name="connsiteX25" fmla="*/ 2455003 w 3049294"/>
                  <a:gd name="connsiteY25" fmla="*/ 1502795 h 1847492"/>
                  <a:gd name="connsiteX0" fmla="*/ 2459828 w 3049294"/>
                  <a:gd name="connsiteY0" fmla="*/ 1490044 h 1847492"/>
                  <a:gd name="connsiteX1" fmla="*/ 2216354 w 3049294"/>
                  <a:gd name="connsiteY1" fmla="*/ 1833928 h 1847492"/>
                  <a:gd name="connsiteX2" fmla="*/ 10072 w 3049294"/>
                  <a:gd name="connsiteY2" fmla="*/ 1836735 h 1847492"/>
                  <a:gd name="connsiteX3" fmla="*/ 1091 w 3049294"/>
                  <a:gd name="connsiteY3" fmla="*/ 147270 h 1847492"/>
                  <a:gd name="connsiteX4" fmla="*/ 319374 w 3049294"/>
                  <a:gd name="connsiteY4" fmla="*/ 340381 h 1847492"/>
                  <a:gd name="connsiteX5" fmla="*/ 432065 w 3049294"/>
                  <a:gd name="connsiteY5" fmla="*/ 477541 h 1847492"/>
                  <a:gd name="connsiteX6" fmla="*/ 448952 w 3049294"/>
                  <a:gd name="connsiteY6" fmla="*/ 548878 h 1847492"/>
                  <a:gd name="connsiteX7" fmla="*/ 507193 w 3049294"/>
                  <a:gd name="connsiteY7" fmla="*/ 583340 h 1847492"/>
                  <a:gd name="connsiteX8" fmla="*/ 605411 w 3049294"/>
                  <a:gd name="connsiteY8" fmla="*/ 640203 h 1847492"/>
                  <a:gd name="connsiteX9" fmla="*/ 1007586 w 3049294"/>
                  <a:gd name="connsiteY9" fmla="*/ 834915 h 1847492"/>
                  <a:gd name="connsiteX10" fmla="*/ 1354622 w 3049294"/>
                  <a:gd name="connsiteY10" fmla="*/ 916591 h 1847492"/>
                  <a:gd name="connsiteX11" fmla="*/ 1700279 w 3049294"/>
                  <a:gd name="connsiteY11" fmla="*/ 954499 h 1847492"/>
                  <a:gd name="connsiteX12" fmla="*/ 1792982 w 3049294"/>
                  <a:gd name="connsiteY12" fmla="*/ 917969 h 1847492"/>
                  <a:gd name="connsiteX13" fmla="*/ 1934967 w 3049294"/>
                  <a:gd name="connsiteY13" fmla="*/ 733940 h 1847492"/>
                  <a:gd name="connsiteX14" fmla="*/ 2064545 w 3049294"/>
                  <a:gd name="connsiteY14" fmla="*/ 504421 h 1847492"/>
                  <a:gd name="connsiteX15" fmla="*/ 2282692 w 3049294"/>
                  <a:gd name="connsiteY15" fmla="*/ 47451 h 1847492"/>
                  <a:gd name="connsiteX16" fmla="*/ 2530476 w 3049294"/>
                  <a:gd name="connsiteY16" fmla="*/ 48829 h 1847492"/>
                  <a:gd name="connsiteX17" fmla="*/ 2751035 w 3049294"/>
                  <a:gd name="connsiteY17" fmla="*/ 191159 h 1847492"/>
                  <a:gd name="connsiteX18" fmla="*/ 2916798 w 3049294"/>
                  <a:gd name="connsiteY18" fmla="*/ 373120 h 1847492"/>
                  <a:gd name="connsiteX19" fmla="*/ 2989858 w 3049294"/>
                  <a:gd name="connsiteY19" fmla="*/ 472716 h 1847492"/>
                  <a:gd name="connsiteX20" fmla="*/ 3048444 w 3049294"/>
                  <a:gd name="connsiteY20" fmla="*/ 568866 h 1847492"/>
                  <a:gd name="connsiteX21" fmla="*/ 2970904 w 3049294"/>
                  <a:gd name="connsiteY21" fmla="*/ 678456 h 1847492"/>
                  <a:gd name="connsiteX22" fmla="*/ 2879579 w 3049294"/>
                  <a:gd name="connsiteY22" fmla="*/ 809068 h 1847492"/>
                  <a:gd name="connsiteX23" fmla="*/ 2670393 w 3049294"/>
                  <a:gd name="connsiteY23" fmla="*/ 1117506 h 1847492"/>
                  <a:gd name="connsiteX24" fmla="*/ 2459828 w 3049294"/>
                  <a:gd name="connsiteY24" fmla="*/ 1490044 h 1847492"/>
                  <a:gd name="connsiteX0" fmla="*/ 2459828 w 3049294"/>
                  <a:gd name="connsiteY0" fmla="*/ 1490044 h 1847492"/>
                  <a:gd name="connsiteX1" fmla="*/ 2209141 w 3049294"/>
                  <a:gd name="connsiteY1" fmla="*/ 1833928 h 1847492"/>
                  <a:gd name="connsiteX2" fmla="*/ 10072 w 3049294"/>
                  <a:gd name="connsiteY2" fmla="*/ 1836735 h 1847492"/>
                  <a:gd name="connsiteX3" fmla="*/ 1091 w 3049294"/>
                  <a:gd name="connsiteY3" fmla="*/ 147270 h 1847492"/>
                  <a:gd name="connsiteX4" fmla="*/ 319374 w 3049294"/>
                  <a:gd name="connsiteY4" fmla="*/ 340381 h 1847492"/>
                  <a:gd name="connsiteX5" fmla="*/ 432065 w 3049294"/>
                  <a:gd name="connsiteY5" fmla="*/ 477541 h 1847492"/>
                  <a:gd name="connsiteX6" fmla="*/ 448952 w 3049294"/>
                  <a:gd name="connsiteY6" fmla="*/ 548878 h 1847492"/>
                  <a:gd name="connsiteX7" fmla="*/ 507193 w 3049294"/>
                  <a:gd name="connsiteY7" fmla="*/ 583340 h 1847492"/>
                  <a:gd name="connsiteX8" fmla="*/ 605411 w 3049294"/>
                  <a:gd name="connsiteY8" fmla="*/ 640203 h 1847492"/>
                  <a:gd name="connsiteX9" fmla="*/ 1007586 w 3049294"/>
                  <a:gd name="connsiteY9" fmla="*/ 834915 h 1847492"/>
                  <a:gd name="connsiteX10" fmla="*/ 1354622 w 3049294"/>
                  <a:gd name="connsiteY10" fmla="*/ 916591 h 1847492"/>
                  <a:gd name="connsiteX11" fmla="*/ 1700279 w 3049294"/>
                  <a:gd name="connsiteY11" fmla="*/ 954499 h 1847492"/>
                  <a:gd name="connsiteX12" fmla="*/ 1792982 w 3049294"/>
                  <a:gd name="connsiteY12" fmla="*/ 917969 h 1847492"/>
                  <a:gd name="connsiteX13" fmla="*/ 1934967 w 3049294"/>
                  <a:gd name="connsiteY13" fmla="*/ 733940 h 1847492"/>
                  <a:gd name="connsiteX14" fmla="*/ 2064545 w 3049294"/>
                  <a:gd name="connsiteY14" fmla="*/ 504421 h 1847492"/>
                  <a:gd name="connsiteX15" fmla="*/ 2282692 w 3049294"/>
                  <a:gd name="connsiteY15" fmla="*/ 47451 h 1847492"/>
                  <a:gd name="connsiteX16" fmla="*/ 2530476 w 3049294"/>
                  <a:gd name="connsiteY16" fmla="*/ 48829 h 1847492"/>
                  <a:gd name="connsiteX17" fmla="*/ 2751035 w 3049294"/>
                  <a:gd name="connsiteY17" fmla="*/ 191159 h 1847492"/>
                  <a:gd name="connsiteX18" fmla="*/ 2916798 w 3049294"/>
                  <a:gd name="connsiteY18" fmla="*/ 373120 h 1847492"/>
                  <a:gd name="connsiteX19" fmla="*/ 2989858 w 3049294"/>
                  <a:gd name="connsiteY19" fmla="*/ 472716 h 1847492"/>
                  <a:gd name="connsiteX20" fmla="*/ 3048444 w 3049294"/>
                  <a:gd name="connsiteY20" fmla="*/ 568866 h 1847492"/>
                  <a:gd name="connsiteX21" fmla="*/ 2970904 w 3049294"/>
                  <a:gd name="connsiteY21" fmla="*/ 678456 h 1847492"/>
                  <a:gd name="connsiteX22" fmla="*/ 2879579 w 3049294"/>
                  <a:gd name="connsiteY22" fmla="*/ 809068 h 1847492"/>
                  <a:gd name="connsiteX23" fmla="*/ 2670393 w 3049294"/>
                  <a:gd name="connsiteY23" fmla="*/ 1117506 h 1847492"/>
                  <a:gd name="connsiteX24" fmla="*/ 2459828 w 3049294"/>
                  <a:gd name="connsiteY24" fmla="*/ 1490044 h 1847492"/>
                  <a:gd name="connsiteX0" fmla="*/ 2459828 w 3049294"/>
                  <a:gd name="connsiteY0" fmla="*/ 1490044 h 1847492"/>
                  <a:gd name="connsiteX1" fmla="*/ 2209141 w 3049294"/>
                  <a:gd name="connsiteY1" fmla="*/ 1833928 h 1847492"/>
                  <a:gd name="connsiteX2" fmla="*/ 10072 w 3049294"/>
                  <a:gd name="connsiteY2" fmla="*/ 1836735 h 1847492"/>
                  <a:gd name="connsiteX3" fmla="*/ 1091 w 3049294"/>
                  <a:gd name="connsiteY3" fmla="*/ 147270 h 1847492"/>
                  <a:gd name="connsiteX4" fmla="*/ 319374 w 3049294"/>
                  <a:gd name="connsiteY4" fmla="*/ 340381 h 1847492"/>
                  <a:gd name="connsiteX5" fmla="*/ 432065 w 3049294"/>
                  <a:gd name="connsiteY5" fmla="*/ 477541 h 1847492"/>
                  <a:gd name="connsiteX6" fmla="*/ 448952 w 3049294"/>
                  <a:gd name="connsiteY6" fmla="*/ 548878 h 1847492"/>
                  <a:gd name="connsiteX7" fmla="*/ 507193 w 3049294"/>
                  <a:gd name="connsiteY7" fmla="*/ 583340 h 1847492"/>
                  <a:gd name="connsiteX8" fmla="*/ 605411 w 3049294"/>
                  <a:gd name="connsiteY8" fmla="*/ 640203 h 1847492"/>
                  <a:gd name="connsiteX9" fmla="*/ 1007586 w 3049294"/>
                  <a:gd name="connsiteY9" fmla="*/ 834915 h 1847492"/>
                  <a:gd name="connsiteX10" fmla="*/ 1354622 w 3049294"/>
                  <a:gd name="connsiteY10" fmla="*/ 916591 h 1847492"/>
                  <a:gd name="connsiteX11" fmla="*/ 1700279 w 3049294"/>
                  <a:gd name="connsiteY11" fmla="*/ 954499 h 1847492"/>
                  <a:gd name="connsiteX12" fmla="*/ 1792982 w 3049294"/>
                  <a:gd name="connsiteY12" fmla="*/ 917969 h 1847492"/>
                  <a:gd name="connsiteX13" fmla="*/ 1934967 w 3049294"/>
                  <a:gd name="connsiteY13" fmla="*/ 733940 h 1847492"/>
                  <a:gd name="connsiteX14" fmla="*/ 2064545 w 3049294"/>
                  <a:gd name="connsiteY14" fmla="*/ 504421 h 1847492"/>
                  <a:gd name="connsiteX15" fmla="*/ 2282692 w 3049294"/>
                  <a:gd name="connsiteY15" fmla="*/ 47451 h 1847492"/>
                  <a:gd name="connsiteX16" fmla="*/ 2530476 w 3049294"/>
                  <a:gd name="connsiteY16" fmla="*/ 48829 h 1847492"/>
                  <a:gd name="connsiteX17" fmla="*/ 2751035 w 3049294"/>
                  <a:gd name="connsiteY17" fmla="*/ 191159 h 1847492"/>
                  <a:gd name="connsiteX18" fmla="*/ 2916798 w 3049294"/>
                  <a:gd name="connsiteY18" fmla="*/ 373120 h 1847492"/>
                  <a:gd name="connsiteX19" fmla="*/ 2989858 w 3049294"/>
                  <a:gd name="connsiteY19" fmla="*/ 472716 h 1847492"/>
                  <a:gd name="connsiteX20" fmla="*/ 3048444 w 3049294"/>
                  <a:gd name="connsiteY20" fmla="*/ 568866 h 1847492"/>
                  <a:gd name="connsiteX21" fmla="*/ 2970904 w 3049294"/>
                  <a:gd name="connsiteY21" fmla="*/ 678456 h 1847492"/>
                  <a:gd name="connsiteX22" fmla="*/ 2879579 w 3049294"/>
                  <a:gd name="connsiteY22" fmla="*/ 809068 h 1847492"/>
                  <a:gd name="connsiteX23" fmla="*/ 2670393 w 3049294"/>
                  <a:gd name="connsiteY23" fmla="*/ 1117506 h 1847492"/>
                  <a:gd name="connsiteX24" fmla="*/ 2459828 w 3049294"/>
                  <a:gd name="connsiteY24" fmla="*/ 1490044 h 18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49294" h="1847492">
                    <a:moveTo>
                      <a:pt x="2459828" y="1490044"/>
                    </a:moveTo>
                    <a:cubicBezTo>
                      <a:pt x="2384155" y="1609448"/>
                      <a:pt x="2285671" y="1754510"/>
                      <a:pt x="2209141" y="1833928"/>
                    </a:cubicBezTo>
                    <a:cubicBezTo>
                      <a:pt x="1820664" y="1854433"/>
                      <a:pt x="863704" y="1848588"/>
                      <a:pt x="10072" y="1836735"/>
                    </a:cubicBezTo>
                    <a:cubicBezTo>
                      <a:pt x="5433" y="1190939"/>
                      <a:pt x="-3009" y="773439"/>
                      <a:pt x="1091" y="147270"/>
                    </a:cubicBezTo>
                    <a:cubicBezTo>
                      <a:pt x="175248" y="186368"/>
                      <a:pt x="247545" y="285336"/>
                      <a:pt x="319374" y="340381"/>
                    </a:cubicBezTo>
                    <a:cubicBezTo>
                      <a:pt x="360384" y="381391"/>
                      <a:pt x="396225" y="431706"/>
                      <a:pt x="432065" y="477541"/>
                    </a:cubicBezTo>
                    <a:cubicBezTo>
                      <a:pt x="448607" y="498563"/>
                      <a:pt x="434822" y="528890"/>
                      <a:pt x="448952" y="548878"/>
                    </a:cubicBezTo>
                    <a:cubicBezTo>
                      <a:pt x="461014" y="565420"/>
                      <a:pt x="489962" y="573346"/>
                      <a:pt x="507193" y="583340"/>
                    </a:cubicBezTo>
                    <a:lnTo>
                      <a:pt x="605411" y="640203"/>
                    </a:lnTo>
                    <a:cubicBezTo>
                      <a:pt x="736368" y="716365"/>
                      <a:pt x="864223" y="784600"/>
                      <a:pt x="1007586" y="834915"/>
                    </a:cubicBezTo>
                    <a:cubicBezTo>
                      <a:pt x="1119933" y="874202"/>
                      <a:pt x="1236761" y="899015"/>
                      <a:pt x="1354622" y="916591"/>
                    </a:cubicBezTo>
                    <a:cubicBezTo>
                      <a:pt x="1468347" y="933477"/>
                      <a:pt x="1588621" y="930376"/>
                      <a:pt x="1700279" y="954499"/>
                    </a:cubicBezTo>
                    <a:cubicBezTo>
                      <a:pt x="1739221" y="962770"/>
                      <a:pt x="1765757" y="937957"/>
                      <a:pt x="1792982" y="917969"/>
                    </a:cubicBezTo>
                    <a:cubicBezTo>
                      <a:pt x="1858805" y="869722"/>
                      <a:pt x="1893957" y="802865"/>
                      <a:pt x="1934967" y="733940"/>
                    </a:cubicBezTo>
                    <a:cubicBezTo>
                      <a:pt x="1980113" y="658468"/>
                      <a:pt x="2023190" y="581961"/>
                      <a:pt x="2064545" y="504421"/>
                    </a:cubicBezTo>
                    <a:cubicBezTo>
                      <a:pt x="2144498" y="355199"/>
                      <a:pt x="2207909" y="199085"/>
                      <a:pt x="2282692" y="47451"/>
                    </a:cubicBezTo>
                    <a:cubicBezTo>
                      <a:pt x="2327493" y="-43874"/>
                      <a:pt x="2460517" y="19536"/>
                      <a:pt x="2530476" y="48829"/>
                    </a:cubicBezTo>
                    <a:cubicBezTo>
                      <a:pt x="2611807" y="82602"/>
                      <a:pt x="2685901" y="132573"/>
                      <a:pt x="2751035" y="191159"/>
                    </a:cubicBezTo>
                    <a:cubicBezTo>
                      <a:pt x="2812378" y="245954"/>
                      <a:pt x="2866483" y="308331"/>
                      <a:pt x="2916798" y="373120"/>
                    </a:cubicBezTo>
                    <a:cubicBezTo>
                      <a:pt x="2941956" y="405859"/>
                      <a:pt x="2966080" y="439288"/>
                      <a:pt x="2989858" y="472716"/>
                    </a:cubicBezTo>
                    <a:cubicBezTo>
                      <a:pt x="3002265" y="489947"/>
                      <a:pt x="3056715" y="547499"/>
                      <a:pt x="3048444" y="568866"/>
                    </a:cubicBezTo>
                    <a:cubicBezTo>
                      <a:pt x="3032592" y="610565"/>
                      <a:pt x="2996062" y="642271"/>
                      <a:pt x="2970904" y="678456"/>
                    </a:cubicBezTo>
                    <a:lnTo>
                      <a:pt x="2879579" y="809068"/>
                    </a:lnTo>
                    <a:cubicBezTo>
                      <a:pt x="2810654" y="912455"/>
                      <a:pt x="2736560" y="1012396"/>
                      <a:pt x="2670393" y="1117506"/>
                    </a:cubicBezTo>
                    <a:cubicBezTo>
                      <a:pt x="2594920" y="1237779"/>
                      <a:pt x="2516691" y="1360121"/>
                      <a:pt x="2459828" y="1490044"/>
                    </a:cubicBezTo>
                    <a:close/>
                  </a:path>
                </a:pathLst>
              </a:custGeom>
              <a:solidFill>
                <a:srgbClr val="000000"/>
              </a:solidFill>
              <a:ln w="3438" cap="flat">
                <a:noFill/>
                <a:prstDash val="solid"/>
                <a:miter/>
              </a:ln>
            </p:spPr>
            <p:txBody>
              <a:bodyPr rtlCol="0" anchor="ctr"/>
              <a:lstStyle/>
              <a:p>
                <a:endParaRPr lang="en-US" dirty="0"/>
              </a:p>
            </p:txBody>
          </p:sp>
          <p:sp>
            <p:nvSpPr>
              <p:cNvPr id="60" name="Freeform: Shape 11">
                <a:extLst>
                  <a:ext uri="{FF2B5EF4-FFF2-40B4-BE49-F238E27FC236}">
                    <a16:creationId xmlns:a16="http://schemas.microsoft.com/office/drawing/2014/main" id="{4307BDD7-40EF-445C-98D5-797D526B6483}"/>
                  </a:ext>
                </a:extLst>
              </p:cNvPr>
              <p:cNvSpPr/>
              <p:nvPr/>
            </p:nvSpPr>
            <p:spPr>
              <a:xfrm>
                <a:off x="7145627" y="3337195"/>
                <a:ext cx="930482" cy="1464649"/>
              </a:xfrm>
              <a:custGeom>
                <a:avLst/>
                <a:gdLst>
                  <a:gd name="connsiteX0" fmla="*/ 897402 w 930482"/>
                  <a:gd name="connsiteY0" fmla="*/ 873838 h 1464648"/>
                  <a:gd name="connsiteX1" fmla="*/ 793671 w 930482"/>
                  <a:gd name="connsiteY1" fmla="*/ 1069240 h 1464648"/>
                  <a:gd name="connsiteX2" fmla="*/ 603439 w 930482"/>
                  <a:gd name="connsiteY2" fmla="*/ 1334255 h 1464648"/>
                  <a:gd name="connsiteX3" fmla="*/ 568632 w 930482"/>
                  <a:gd name="connsiteY3" fmla="*/ 1464867 h 1464648"/>
                  <a:gd name="connsiteX4" fmla="*/ 547954 w 930482"/>
                  <a:gd name="connsiteY4" fmla="*/ 1460043 h 1464648"/>
                  <a:gd name="connsiteX5" fmla="*/ 387015 w 930482"/>
                  <a:gd name="connsiteY5" fmla="*/ 1371130 h 1464648"/>
                  <a:gd name="connsiteX6" fmla="*/ 238827 w 930482"/>
                  <a:gd name="connsiteY6" fmla="*/ 1317369 h 1464648"/>
                  <a:gd name="connsiteX7" fmla="*/ 126136 w 930482"/>
                  <a:gd name="connsiteY7" fmla="*/ 1308753 h 1464648"/>
                  <a:gd name="connsiteX8" fmla="*/ 54109 w 930482"/>
                  <a:gd name="connsiteY8" fmla="*/ 1173661 h 1464648"/>
                  <a:gd name="connsiteX9" fmla="*/ 4 w 930482"/>
                  <a:gd name="connsiteY9" fmla="*/ 913815 h 1464648"/>
                  <a:gd name="connsiteX10" fmla="*/ 23438 w 930482"/>
                  <a:gd name="connsiteY10" fmla="*/ 783892 h 1464648"/>
                  <a:gd name="connsiteX11" fmla="*/ 51697 w 930482"/>
                  <a:gd name="connsiteY11" fmla="*/ 406185 h 1464648"/>
                  <a:gd name="connsiteX12" fmla="*/ 54454 w 930482"/>
                  <a:gd name="connsiteY12" fmla="*/ 396191 h 1464648"/>
                  <a:gd name="connsiteX13" fmla="*/ 99255 w 930482"/>
                  <a:gd name="connsiteY13" fmla="*/ 389987 h 1464648"/>
                  <a:gd name="connsiteX14" fmla="*/ 160943 w 930482"/>
                  <a:gd name="connsiteY14" fmla="*/ 415145 h 1464648"/>
                  <a:gd name="connsiteX15" fmla="*/ 191269 w 930482"/>
                  <a:gd name="connsiteY15" fmla="*/ 492685 h 1464648"/>
                  <a:gd name="connsiteX16" fmla="*/ 206433 w 930482"/>
                  <a:gd name="connsiteY16" fmla="*/ 640873 h 1464648"/>
                  <a:gd name="connsiteX17" fmla="*/ 207122 w 930482"/>
                  <a:gd name="connsiteY17" fmla="*/ 710832 h 1464648"/>
                  <a:gd name="connsiteX18" fmla="*/ 207811 w 930482"/>
                  <a:gd name="connsiteY18" fmla="*/ 774242 h 1464648"/>
                  <a:gd name="connsiteX19" fmla="*/ 246065 w 930482"/>
                  <a:gd name="connsiteY19" fmla="*/ 673612 h 1464648"/>
                  <a:gd name="connsiteX20" fmla="*/ 361513 w 930482"/>
                  <a:gd name="connsiteY20" fmla="*/ 376547 h 1464648"/>
                  <a:gd name="connsiteX21" fmla="*/ 472482 w 930482"/>
                  <a:gd name="connsiteY21" fmla="*/ 93611 h 1464648"/>
                  <a:gd name="connsiteX22" fmla="*/ 522452 w 930482"/>
                  <a:gd name="connsiteY22" fmla="*/ 20207 h 1464648"/>
                  <a:gd name="connsiteX23" fmla="*/ 573457 w 930482"/>
                  <a:gd name="connsiteY23" fmla="*/ 1252 h 1464648"/>
                  <a:gd name="connsiteX24" fmla="*/ 606540 w 930482"/>
                  <a:gd name="connsiteY24" fmla="*/ 119458 h 1464648"/>
                  <a:gd name="connsiteX25" fmla="*/ 578970 w 930482"/>
                  <a:gd name="connsiteY25" fmla="*/ 237319 h 1464648"/>
                  <a:gd name="connsiteX26" fmla="*/ 528656 w 930482"/>
                  <a:gd name="connsiteY26" fmla="*/ 414800 h 1464648"/>
                  <a:gd name="connsiteX27" fmla="*/ 506600 w 930482"/>
                  <a:gd name="connsiteY27" fmla="*/ 586423 h 1464648"/>
                  <a:gd name="connsiteX28" fmla="*/ 518317 w 930482"/>
                  <a:gd name="connsiteY28" fmla="*/ 602275 h 1464648"/>
                  <a:gd name="connsiteX29" fmla="*/ 532102 w 930482"/>
                  <a:gd name="connsiteY29" fmla="*/ 589869 h 1464648"/>
                  <a:gd name="connsiteX30" fmla="*/ 626528 w 930482"/>
                  <a:gd name="connsiteY30" fmla="*/ 480279 h 1464648"/>
                  <a:gd name="connsiteX31" fmla="*/ 718888 w 930482"/>
                  <a:gd name="connsiteY31" fmla="*/ 415145 h 1464648"/>
                  <a:gd name="connsiteX32" fmla="*/ 778852 w 930482"/>
                  <a:gd name="connsiteY32" fmla="*/ 453398 h 1464648"/>
                  <a:gd name="connsiteX33" fmla="*/ 781954 w 930482"/>
                  <a:gd name="connsiteY33" fmla="*/ 508193 h 1464648"/>
                  <a:gd name="connsiteX34" fmla="*/ 761276 w 930482"/>
                  <a:gd name="connsiteY34" fmla="*/ 559887 h 1464648"/>
                  <a:gd name="connsiteX35" fmla="*/ 839850 w 930482"/>
                  <a:gd name="connsiteY35" fmla="*/ 538520 h 1464648"/>
                  <a:gd name="connsiteX36" fmla="*/ 887753 w 930482"/>
                  <a:gd name="connsiteY36" fmla="*/ 610202 h 1464648"/>
                  <a:gd name="connsiteX37" fmla="*/ 870866 w 930482"/>
                  <a:gd name="connsiteY37" fmla="*/ 697736 h 1464648"/>
                  <a:gd name="connsiteX38" fmla="*/ 931520 w 930482"/>
                  <a:gd name="connsiteY38" fmla="*/ 770451 h 1464648"/>
                  <a:gd name="connsiteX39" fmla="*/ 897402 w 930482"/>
                  <a:gd name="connsiteY39" fmla="*/ 873838 h 1464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30482" h="1464648">
                    <a:moveTo>
                      <a:pt x="897402" y="873838"/>
                    </a:moveTo>
                    <a:cubicBezTo>
                      <a:pt x="862595" y="938283"/>
                      <a:pt x="832613" y="1006518"/>
                      <a:pt x="793671" y="1069240"/>
                    </a:cubicBezTo>
                    <a:cubicBezTo>
                      <a:pt x="736119" y="1162633"/>
                      <a:pt x="668572" y="1247065"/>
                      <a:pt x="603439" y="1334255"/>
                    </a:cubicBezTo>
                    <a:cubicBezTo>
                      <a:pt x="584140" y="1360102"/>
                      <a:pt x="595168" y="1453150"/>
                      <a:pt x="568632" y="1464867"/>
                    </a:cubicBezTo>
                    <a:cubicBezTo>
                      <a:pt x="560361" y="1468314"/>
                      <a:pt x="554502" y="1463833"/>
                      <a:pt x="547954" y="1460043"/>
                    </a:cubicBezTo>
                    <a:cubicBezTo>
                      <a:pt x="494538" y="1429716"/>
                      <a:pt x="442155" y="1398355"/>
                      <a:pt x="387015" y="1371130"/>
                    </a:cubicBezTo>
                    <a:cubicBezTo>
                      <a:pt x="339802" y="1347695"/>
                      <a:pt x="291210" y="1326329"/>
                      <a:pt x="238827" y="1317369"/>
                    </a:cubicBezTo>
                    <a:cubicBezTo>
                      <a:pt x="201608" y="1311165"/>
                      <a:pt x="164044" y="1304962"/>
                      <a:pt x="126136" y="1308753"/>
                    </a:cubicBezTo>
                    <a:cubicBezTo>
                      <a:pt x="92707" y="1312199"/>
                      <a:pt x="63759" y="1200197"/>
                      <a:pt x="54109" y="1173661"/>
                    </a:cubicBezTo>
                    <a:cubicBezTo>
                      <a:pt x="24472" y="1090262"/>
                      <a:pt x="-341" y="1003072"/>
                      <a:pt x="4" y="913815"/>
                    </a:cubicBezTo>
                    <a:cubicBezTo>
                      <a:pt x="4" y="869358"/>
                      <a:pt x="15167" y="827314"/>
                      <a:pt x="23438" y="783892"/>
                    </a:cubicBezTo>
                    <a:cubicBezTo>
                      <a:pt x="47217" y="659827"/>
                      <a:pt x="47561" y="532317"/>
                      <a:pt x="51697" y="406185"/>
                    </a:cubicBezTo>
                    <a:cubicBezTo>
                      <a:pt x="51697" y="402739"/>
                      <a:pt x="53076" y="399292"/>
                      <a:pt x="54454" y="396191"/>
                    </a:cubicBezTo>
                    <a:cubicBezTo>
                      <a:pt x="58934" y="386886"/>
                      <a:pt x="90295" y="389987"/>
                      <a:pt x="99255" y="389987"/>
                    </a:cubicBezTo>
                    <a:cubicBezTo>
                      <a:pt x="123723" y="390332"/>
                      <a:pt x="144401" y="395157"/>
                      <a:pt x="160943" y="415145"/>
                    </a:cubicBezTo>
                    <a:cubicBezTo>
                      <a:pt x="179208" y="436512"/>
                      <a:pt x="186100" y="465115"/>
                      <a:pt x="191269" y="492685"/>
                    </a:cubicBezTo>
                    <a:cubicBezTo>
                      <a:pt x="200574" y="541622"/>
                      <a:pt x="205744" y="591247"/>
                      <a:pt x="206433" y="640873"/>
                    </a:cubicBezTo>
                    <a:cubicBezTo>
                      <a:pt x="206777" y="664308"/>
                      <a:pt x="205744" y="687742"/>
                      <a:pt x="207122" y="710832"/>
                    </a:cubicBezTo>
                    <a:cubicBezTo>
                      <a:pt x="207811" y="729441"/>
                      <a:pt x="214015" y="756322"/>
                      <a:pt x="207811" y="774242"/>
                    </a:cubicBezTo>
                    <a:cubicBezTo>
                      <a:pt x="218495" y="744260"/>
                      <a:pt x="232280" y="708764"/>
                      <a:pt x="246065" y="673612"/>
                    </a:cubicBezTo>
                    <a:cubicBezTo>
                      <a:pt x="284662" y="574705"/>
                      <a:pt x="322915" y="475454"/>
                      <a:pt x="361513" y="376547"/>
                    </a:cubicBezTo>
                    <a:cubicBezTo>
                      <a:pt x="398388" y="282465"/>
                      <a:pt x="429404" y="184937"/>
                      <a:pt x="472482" y="93611"/>
                    </a:cubicBezTo>
                    <a:cubicBezTo>
                      <a:pt x="485233" y="66731"/>
                      <a:pt x="499707" y="40539"/>
                      <a:pt x="522452" y="20207"/>
                    </a:cubicBezTo>
                    <a:cubicBezTo>
                      <a:pt x="536237" y="7800"/>
                      <a:pt x="553813" y="-3917"/>
                      <a:pt x="573457" y="1252"/>
                    </a:cubicBezTo>
                    <a:cubicBezTo>
                      <a:pt x="620325" y="13659"/>
                      <a:pt x="611710" y="84307"/>
                      <a:pt x="606540" y="119458"/>
                    </a:cubicBezTo>
                    <a:cubicBezTo>
                      <a:pt x="600682" y="159434"/>
                      <a:pt x="591377" y="198722"/>
                      <a:pt x="578970" y="237319"/>
                    </a:cubicBezTo>
                    <a:cubicBezTo>
                      <a:pt x="560705" y="294182"/>
                      <a:pt x="543819" y="355525"/>
                      <a:pt x="528656" y="414800"/>
                    </a:cubicBezTo>
                    <a:cubicBezTo>
                      <a:pt x="516249" y="463048"/>
                      <a:pt x="484199" y="536797"/>
                      <a:pt x="506600" y="586423"/>
                    </a:cubicBezTo>
                    <a:cubicBezTo>
                      <a:pt x="509357" y="592626"/>
                      <a:pt x="511080" y="601241"/>
                      <a:pt x="518317" y="602275"/>
                    </a:cubicBezTo>
                    <a:cubicBezTo>
                      <a:pt x="524865" y="603309"/>
                      <a:pt x="527966" y="595038"/>
                      <a:pt x="532102" y="589869"/>
                    </a:cubicBezTo>
                    <a:cubicBezTo>
                      <a:pt x="561739" y="551960"/>
                      <a:pt x="592411" y="514741"/>
                      <a:pt x="626528" y="480279"/>
                    </a:cubicBezTo>
                    <a:cubicBezTo>
                      <a:pt x="650652" y="456155"/>
                      <a:pt x="682702" y="415834"/>
                      <a:pt x="718888" y="415145"/>
                    </a:cubicBezTo>
                    <a:cubicBezTo>
                      <a:pt x="744045" y="414800"/>
                      <a:pt x="768513" y="430308"/>
                      <a:pt x="778852" y="453398"/>
                    </a:cubicBezTo>
                    <a:cubicBezTo>
                      <a:pt x="786434" y="470285"/>
                      <a:pt x="786089" y="489928"/>
                      <a:pt x="781954" y="508193"/>
                    </a:cubicBezTo>
                    <a:cubicBezTo>
                      <a:pt x="777818" y="526114"/>
                      <a:pt x="769547" y="543000"/>
                      <a:pt x="761276" y="559887"/>
                    </a:cubicBezTo>
                    <a:cubicBezTo>
                      <a:pt x="774027" y="533351"/>
                      <a:pt x="816071" y="527492"/>
                      <a:pt x="839850" y="538520"/>
                    </a:cubicBezTo>
                    <a:cubicBezTo>
                      <a:pt x="867076" y="550927"/>
                      <a:pt x="884307" y="580219"/>
                      <a:pt x="887753" y="610202"/>
                    </a:cubicBezTo>
                    <a:cubicBezTo>
                      <a:pt x="891199" y="640184"/>
                      <a:pt x="882928" y="670166"/>
                      <a:pt x="870866" y="697736"/>
                    </a:cubicBezTo>
                    <a:cubicBezTo>
                      <a:pt x="915323" y="697391"/>
                      <a:pt x="927729" y="728407"/>
                      <a:pt x="931520" y="770451"/>
                    </a:cubicBezTo>
                    <a:cubicBezTo>
                      <a:pt x="934622" y="810428"/>
                      <a:pt x="915667" y="839721"/>
                      <a:pt x="897402" y="873838"/>
                    </a:cubicBezTo>
                    <a:close/>
                  </a:path>
                </a:pathLst>
              </a:custGeom>
              <a:solidFill>
                <a:srgbClr val="FDB98A"/>
              </a:solidFill>
              <a:ln w="3438" cap="flat">
                <a:noFill/>
                <a:prstDash val="solid"/>
                <a:miter/>
              </a:ln>
            </p:spPr>
            <p:txBody>
              <a:bodyPr rtlCol="0" anchor="ctr"/>
              <a:lstStyle/>
              <a:p>
                <a:endParaRPr lang="en-US" dirty="0"/>
              </a:p>
            </p:txBody>
          </p:sp>
        </p:grpSp>
      </p:grpSp>
      <p:sp>
        <p:nvSpPr>
          <p:cNvPr id="63" name="TextBox 62"/>
          <p:cNvSpPr txBox="1"/>
          <p:nvPr/>
        </p:nvSpPr>
        <p:spPr>
          <a:xfrm>
            <a:off x="969913" y="1096592"/>
            <a:ext cx="10466912" cy="5262979"/>
          </a:xfrm>
          <a:prstGeom prst="rect">
            <a:avLst/>
          </a:prstGeom>
          <a:noFill/>
        </p:spPr>
        <p:txBody>
          <a:bodyPr wrap="square" rtlCol="0">
            <a:spAutoFit/>
          </a:bodyPr>
          <a:lstStyle/>
          <a:p>
            <a:pPr marL="342900" indent="-342900" algn="just">
              <a:buFont typeface="Wingdings" pitchFamily="2" charset="2"/>
              <a:buChar char="Ø"/>
            </a:pPr>
            <a:r>
              <a:rPr lang="en-US" sz="2400" dirty="0"/>
              <a:t>The present study sheds light on </a:t>
            </a:r>
            <a:r>
              <a:rPr lang="en-US" sz="2400" dirty="0">
                <a:solidFill>
                  <a:srgbClr val="0070C0"/>
                </a:solidFill>
              </a:rPr>
              <a:t>the intricate interplay between cultural preservation, economic growth, and environmental sustainability.</a:t>
            </a:r>
            <a:r>
              <a:rPr lang="en-US" sz="2400" dirty="0"/>
              <a:t> </a:t>
            </a:r>
          </a:p>
          <a:p>
            <a:pPr marL="342900" indent="-342900" algn="just">
              <a:buFont typeface="Wingdings" pitchFamily="2" charset="2"/>
              <a:buChar char="Ø"/>
            </a:pPr>
            <a:r>
              <a:rPr lang="en-US" sz="2400" dirty="0"/>
              <a:t>It becomes evident that </a:t>
            </a:r>
            <a:r>
              <a:rPr lang="en-US" sz="2400" dirty="0">
                <a:solidFill>
                  <a:srgbClr val="0070C0"/>
                </a:solidFill>
              </a:rPr>
              <a:t>creative entrepreneurship in Nagaland holds immense potential as a catalyst for sustainable development, with opportunities to bridge tradition and innovation</a:t>
            </a:r>
            <a:r>
              <a:rPr lang="en-US" sz="2400" dirty="0"/>
              <a:t>. </a:t>
            </a:r>
          </a:p>
          <a:p>
            <a:pPr marL="342900" indent="-342900" algn="just">
              <a:buFont typeface="Wingdings" pitchFamily="2" charset="2"/>
              <a:buChar char="Ø"/>
            </a:pPr>
            <a:r>
              <a:rPr lang="en-US" sz="2400" dirty="0"/>
              <a:t>The challenges identified, ranging from resource constraints to the delicate </a:t>
            </a:r>
            <a:r>
              <a:rPr lang="en-US" sz="2400" dirty="0">
                <a:solidFill>
                  <a:srgbClr val="0070C0"/>
                </a:solidFill>
              </a:rPr>
              <a:t>balance between globalization and local preservation, underscore the need for nuanced strategies and robust support systems.</a:t>
            </a:r>
            <a:r>
              <a:rPr lang="en-US" sz="2400" dirty="0"/>
              <a:t> Despite these hurdles, the study </a:t>
            </a:r>
            <a:r>
              <a:rPr lang="en-US" sz="2400" dirty="0">
                <a:solidFill>
                  <a:srgbClr val="0070C0"/>
                </a:solidFill>
              </a:rPr>
              <a:t>recognizes the resilience of creative entrepreneurs in Nagaland</a:t>
            </a:r>
            <a:r>
              <a:rPr lang="en-US" sz="2400" dirty="0"/>
              <a:t> and their capacity to contribute significantly to the region's holistic development. </a:t>
            </a:r>
          </a:p>
          <a:p>
            <a:pPr marL="342900" indent="-342900" algn="just">
              <a:buFont typeface="Wingdings" pitchFamily="2" charset="2"/>
              <a:buChar char="Ø"/>
            </a:pPr>
            <a:r>
              <a:rPr lang="en-US" sz="2400" dirty="0"/>
              <a:t>Moving forward, addressing these challenges and capitalizing on the </a:t>
            </a:r>
            <a:r>
              <a:rPr lang="en-US" sz="2400" dirty="0">
                <a:solidFill>
                  <a:srgbClr val="0070C0"/>
                </a:solidFill>
              </a:rPr>
              <a:t>identified opportunities are essential to unlock the full potential of creative entrepreneurship in fostering sustainable development in Nagaland.</a:t>
            </a:r>
            <a:endParaRPr lang="en-US" sz="2000" dirty="0">
              <a:solidFill>
                <a:srgbClr val="0070C0"/>
              </a:solidFill>
            </a:endParaRPr>
          </a:p>
        </p:txBody>
      </p:sp>
    </p:spTree>
    <p:extLst>
      <p:ext uri="{BB962C8B-B14F-4D97-AF65-F5344CB8AC3E}">
        <p14:creationId xmlns:p14="http://schemas.microsoft.com/office/powerpoint/2010/main" val="3400458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88"/>
            <a:ext cx="12192000" cy="687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677469" y="6237027"/>
            <a:ext cx="1733265" cy="518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0902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00941" y="1501253"/>
            <a:ext cx="5769610" cy="317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1712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5A4BDA0-C270-4764-9C18-A593BCE2C965}"/>
              </a:ext>
            </a:extLst>
          </p:cNvPr>
          <p:cNvSpPr txBox="1"/>
          <p:nvPr/>
        </p:nvSpPr>
        <p:spPr>
          <a:xfrm>
            <a:off x="775063" y="871012"/>
            <a:ext cx="2719767" cy="923330"/>
          </a:xfrm>
          <a:prstGeom prst="rect">
            <a:avLst/>
          </a:prstGeom>
          <a:noFill/>
        </p:spPr>
        <p:txBody>
          <a:bodyPr wrap="square" rtlCol="0" anchor="ctr">
            <a:spAutoFit/>
          </a:bodyPr>
          <a:lstStyle/>
          <a:p>
            <a:r>
              <a:rPr lang="en-US" altLang="ko-KR" sz="5400" dirty="0">
                <a:solidFill>
                  <a:schemeClr val="bg1"/>
                </a:solidFill>
                <a:cs typeface="Arial" pitchFamily="34" charset="0"/>
              </a:rPr>
              <a:t>Abstract</a:t>
            </a:r>
            <a:endParaRPr lang="ko-KR" altLang="en-US" sz="5400" dirty="0">
              <a:solidFill>
                <a:schemeClr val="bg1"/>
              </a:solidFill>
              <a:cs typeface="Arial" pitchFamily="34" charset="0"/>
            </a:endParaRPr>
          </a:p>
        </p:txBody>
      </p:sp>
      <p:sp>
        <p:nvSpPr>
          <p:cNvPr id="6" name="TextBox 5">
            <a:extLst>
              <a:ext uri="{FF2B5EF4-FFF2-40B4-BE49-F238E27FC236}">
                <a16:creationId xmlns:a16="http://schemas.microsoft.com/office/drawing/2014/main" id="{640284FD-A6B6-4918-A94F-0394C8E8F556}"/>
              </a:ext>
            </a:extLst>
          </p:cNvPr>
          <p:cNvSpPr txBox="1"/>
          <p:nvPr/>
        </p:nvSpPr>
        <p:spPr>
          <a:xfrm>
            <a:off x="4694830" y="163773"/>
            <a:ext cx="7497171" cy="6740307"/>
          </a:xfrm>
          <a:prstGeom prst="rect">
            <a:avLst/>
          </a:prstGeom>
          <a:noFill/>
        </p:spPr>
        <p:txBody>
          <a:bodyPr wrap="square" lIns="108000" rIns="108000" rtlCol="0">
            <a:spAutoFit/>
          </a:bodyPr>
          <a:lstStyle/>
          <a:p>
            <a:pPr marL="285750" indent="-285750">
              <a:buFont typeface="Wingdings" pitchFamily="2" charset="2"/>
              <a:buChar char="Ø"/>
            </a:pPr>
            <a:r>
              <a:rPr lang="en-US" sz="1600" dirty="0">
                <a:solidFill>
                  <a:schemeClr val="accent2">
                    <a:lumMod val="40000"/>
                    <a:lumOff val="60000"/>
                  </a:schemeClr>
                </a:solidFill>
              </a:rPr>
              <a:t>This research study investigates </a:t>
            </a:r>
            <a:r>
              <a:rPr lang="en-US" sz="1600" dirty="0">
                <a:solidFill>
                  <a:srgbClr val="B0E8D3"/>
                </a:solidFill>
              </a:rPr>
              <a:t>the potential of creative entrepreneurship as a catalyst for sustainable development in Nagaland</a:t>
            </a:r>
            <a:r>
              <a:rPr lang="en-US" sz="1600" dirty="0">
                <a:solidFill>
                  <a:schemeClr val="accent2">
                    <a:lumMod val="40000"/>
                    <a:lumOff val="60000"/>
                  </a:schemeClr>
                </a:solidFill>
              </a:rPr>
              <a:t>, a culturally rich and diverse region in Northeast India. </a:t>
            </a:r>
          </a:p>
          <a:p>
            <a:pPr marL="285750" indent="-285750">
              <a:buFont typeface="Wingdings" pitchFamily="2" charset="2"/>
              <a:buChar char="Ø"/>
            </a:pPr>
            <a:r>
              <a:rPr lang="en-US" sz="1600" dirty="0">
                <a:solidFill>
                  <a:schemeClr val="accent2">
                    <a:lumMod val="40000"/>
                    <a:lumOff val="60000"/>
                  </a:schemeClr>
                </a:solidFill>
              </a:rPr>
              <a:t>The study aims to provide a comprehensive understanding of the challenges faced by creative entrepreneurs in Nagaland, while also identifying opportunities for growth and development in this sector. </a:t>
            </a:r>
          </a:p>
          <a:p>
            <a:pPr marL="285750" indent="-285750">
              <a:buFont typeface="Wingdings" pitchFamily="2" charset="2"/>
              <a:buChar char="Ø"/>
            </a:pPr>
            <a:r>
              <a:rPr lang="en-US" sz="1600" dirty="0">
                <a:solidFill>
                  <a:schemeClr val="accent2">
                    <a:lumMod val="40000"/>
                    <a:lumOff val="60000"/>
                  </a:schemeClr>
                </a:solidFill>
              </a:rPr>
              <a:t>The findings of this study reveal a complex landscape for creative entrepreneurship in Nagaland. On one hand, the region's rich cultural heritage and tradition provide a fertile ground for creative enterprises to flourish. </a:t>
            </a:r>
            <a:r>
              <a:rPr lang="en-US" sz="1600" dirty="0">
                <a:solidFill>
                  <a:srgbClr val="B0E8D3"/>
                </a:solidFill>
              </a:rPr>
              <a:t>Handicrafts, handloom, music, and other creative industries have a significant potential to generate income and employment opportunities, particularly for marginalized communities</a:t>
            </a:r>
            <a:r>
              <a:rPr lang="en-US" sz="1600" dirty="0">
                <a:solidFill>
                  <a:schemeClr val="accent2">
                    <a:lumMod val="40000"/>
                    <a:lumOff val="60000"/>
                  </a:schemeClr>
                </a:solidFill>
              </a:rPr>
              <a:t>. </a:t>
            </a:r>
          </a:p>
          <a:p>
            <a:pPr marL="285750" indent="-285750">
              <a:buFont typeface="Wingdings" pitchFamily="2" charset="2"/>
              <a:buChar char="Ø"/>
            </a:pPr>
            <a:r>
              <a:rPr lang="en-US" sz="1600" dirty="0">
                <a:solidFill>
                  <a:schemeClr val="accent2">
                    <a:lumMod val="40000"/>
                    <a:lumOff val="60000"/>
                  </a:schemeClr>
                </a:solidFill>
              </a:rPr>
              <a:t>However, several challenges impede the growth of these enterprises, including limited access to capital, lack of market access, inadequate infrastructure, and regulatory hurdles. Moreover, the study highlights the critical role of policy interventions in supporting and nurturing the creative entrepreneurship ecosystem. </a:t>
            </a:r>
          </a:p>
          <a:p>
            <a:pPr marL="285750" indent="-285750">
              <a:buFont typeface="Wingdings" pitchFamily="2" charset="2"/>
              <a:buChar char="Ø"/>
            </a:pPr>
            <a:r>
              <a:rPr lang="en-US" sz="1600" dirty="0">
                <a:solidFill>
                  <a:srgbClr val="B0E8D3"/>
                </a:solidFill>
              </a:rPr>
              <a:t>Government initiatives aimed at providing financial support, skill development, market linkages, and infrastructure improvement are crucial for fostering a conducive environment for creative entrepreneurs.</a:t>
            </a:r>
            <a:r>
              <a:rPr lang="en-US" sz="1600" dirty="0">
                <a:solidFill>
                  <a:schemeClr val="accent2">
                    <a:lumMod val="40000"/>
                    <a:lumOff val="60000"/>
                  </a:schemeClr>
                </a:solidFill>
              </a:rPr>
              <a:t> Additionally, the study underscores </a:t>
            </a:r>
            <a:r>
              <a:rPr lang="en-US" sz="1600" dirty="0">
                <a:solidFill>
                  <a:srgbClr val="B0E8D3"/>
                </a:solidFill>
              </a:rPr>
              <a:t>the importance of incorporating sustainable practices in creative businesses to ensure long-term viability and positive environmental impact.</a:t>
            </a:r>
          </a:p>
          <a:p>
            <a:endParaRPr lang="en-US" sz="1600" dirty="0">
              <a:solidFill>
                <a:schemeClr val="accent2">
                  <a:lumMod val="40000"/>
                  <a:lumOff val="60000"/>
                </a:schemeClr>
              </a:solidFill>
            </a:endParaRPr>
          </a:p>
          <a:p>
            <a:r>
              <a:rPr lang="en-US" sz="1600" b="1" i="1" dirty="0">
                <a:solidFill>
                  <a:schemeClr val="accent2">
                    <a:lumMod val="40000"/>
                    <a:lumOff val="60000"/>
                  </a:schemeClr>
                </a:solidFill>
              </a:rPr>
              <a:t>Key words: </a:t>
            </a:r>
            <a:r>
              <a:rPr lang="en-US" sz="1600" i="1" dirty="0">
                <a:solidFill>
                  <a:schemeClr val="accent2">
                    <a:lumMod val="40000"/>
                    <a:lumOff val="60000"/>
                  </a:schemeClr>
                </a:solidFill>
              </a:rPr>
              <a:t>Creative entrepreneurship, sustainable development, opportunities, challenges, marginalized communities, skill development and Government initiatives</a:t>
            </a:r>
            <a:endParaRPr lang="ko-KR" altLang="en-US" sz="1600" b="1" dirty="0">
              <a:solidFill>
                <a:schemeClr val="accent2">
                  <a:lumMod val="40000"/>
                  <a:lumOff val="60000"/>
                </a:schemeClr>
              </a:solidFill>
              <a:cs typeface="Arial" pitchFamily="34" charset="0"/>
            </a:endParaRPr>
          </a:p>
        </p:txBody>
      </p:sp>
    </p:spTree>
    <p:extLst>
      <p:ext uri="{BB962C8B-B14F-4D97-AF65-F5344CB8AC3E}">
        <p14:creationId xmlns:p14="http://schemas.microsoft.com/office/powerpoint/2010/main" val="3148822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Introduction</a:t>
            </a:r>
          </a:p>
        </p:txBody>
      </p:sp>
      <p:grpSp>
        <p:nvGrpSpPr>
          <p:cNvPr id="28" name="Group 26">
            <a:extLst>
              <a:ext uri="{FF2B5EF4-FFF2-40B4-BE49-F238E27FC236}">
                <a16:creationId xmlns:a16="http://schemas.microsoft.com/office/drawing/2014/main" id="{A50B1D71-2F52-405C-9A40-39B374564788}"/>
              </a:ext>
            </a:extLst>
          </p:cNvPr>
          <p:cNvGrpSpPr/>
          <p:nvPr/>
        </p:nvGrpSpPr>
        <p:grpSpPr>
          <a:xfrm>
            <a:off x="953311" y="1053817"/>
            <a:ext cx="2100413" cy="5324912"/>
            <a:chOff x="953311" y="1053817"/>
            <a:chExt cx="2100413" cy="5324912"/>
          </a:xfrm>
        </p:grpSpPr>
        <p:grpSp>
          <p:nvGrpSpPr>
            <p:cNvPr id="29" name="Group 27">
              <a:extLst>
                <a:ext uri="{FF2B5EF4-FFF2-40B4-BE49-F238E27FC236}">
                  <a16:creationId xmlns:a16="http://schemas.microsoft.com/office/drawing/2014/main" id="{768FE649-F9FE-4D3F-AA5C-6902AA5501FE}"/>
                </a:ext>
              </a:extLst>
            </p:cNvPr>
            <p:cNvGrpSpPr/>
            <p:nvPr/>
          </p:nvGrpSpPr>
          <p:grpSpPr>
            <a:xfrm>
              <a:off x="953311" y="1053817"/>
              <a:ext cx="2100413" cy="2643864"/>
              <a:chOff x="1350877" y="1098163"/>
              <a:chExt cx="2100413" cy="2643864"/>
            </a:xfrm>
          </p:grpSpPr>
          <p:sp>
            <p:nvSpPr>
              <p:cNvPr id="31" name="Freeform: Shape 29">
                <a:extLst>
                  <a:ext uri="{FF2B5EF4-FFF2-40B4-BE49-F238E27FC236}">
                    <a16:creationId xmlns:a16="http://schemas.microsoft.com/office/drawing/2014/main" id="{5F99ED98-7AE9-4F04-AA48-67294F9907D3}"/>
                  </a:ext>
                </a:extLst>
              </p:cNvPr>
              <p:cNvSpPr>
                <a:spLocks/>
              </p:cNvSpPr>
              <p:nvPr/>
            </p:nvSpPr>
            <p:spPr bwMode="auto">
              <a:xfrm rot="395367">
                <a:off x="1350877" y="1729407"/>
                <a:ext cx="2100413" cy="2012620"/>
              </a:xfrm>
              <a:custGeom>
                <a:avLst/>
                <a:gdLst>
                  <a:gd name="connsiteX0" fmla="*/ 1083647 w 2334182"/>
                  <a:gd name="connsiteY0" fmla="*/ 171768 h 2236619"/>
                  <a:gd name="connsiteX1" fmla="*/ 950300 w 2334182"/>
                  <a:gd name="connsiteY1" fmla="*/ 202779 h 2236619"/>
                  <a:gd name="connsiteX2" fmla="*/ 907661 w 2334182"/>
                  <a:gd name="connsiteY2" fmla="*/ 218284 h 2236619"/>
                  <a:gd name="connsiteX3" fmla="*/ 862695 w 2334182"/>
                  <a:gd name="connsiteY3" fmla="*/ 235340 h 2236619"/>
                  <a:gd name="connsiteX4" fmla="*/ 819281 w 2334182"/>
                  <a:gd name="connsiteY4" fmla="*/ 254722 h 2236619"/>
                  <a:gd name="connsiteX5" fmla="*/ 775091 w 2334182"/>
                  <a:gd name="connsiteY5" fmla="*/ 277980 h 2236619"/>
                  <a:gd name="connsiteX6" fmla="*/ 733227 w 2334182"/>
                  <a:gd name="connsiteY6" fmla="*/ 302787 h 2236619"/>
                  <a:gd name="connsiteX7" fmla="*/ 692138 w 2334182"/>
                  <a:gd name="connsiteY7" fmla="*/ 329922 h 2236619"/>
                  <a:gd name="connsiteX8" fmla="*/ 654149 w 2334182"/>
                  <a:gd name="connsiteY8" fmla="*/ 360932 h 2236619"/>
                  <a:gd name="connsiteX9" fmla="*/ 618487 w 2334182"/>
                  <a:gd name="connsiteY9" fmla="*/ 394269 h 2236619"/>
                  <a:gd name="connsiteX10" fmla="*/ 586702 w 2334182"/>
                  <a:gd name="connsiteY10" fmla="*/ 431482 h 2236619"/>
                  <a:gd name="connsiteX11" fmla="*/ 558017 w 2334182"/>
                  <a:gd name="connsiteY11" fmla="*/ 469469 h 2236619"/>
                  <a:gd name="connsiteX12" fmla="*/ 535534 w 2334182"/>
                  <a:gd name="connsiteY12" fmla="*/ 511334 h 2236619"/>
                  <a:gd name="connsiteX13" fmla="*/ 516928 w 2334182"/>
                  <a:gd name="connsiteY13" fmla="*/ 557074 h 2236619"/>
                  <a:gd name="connsiteX14" fmla="*/ 506075 w 2334182"/>
                  <a:gd name="connsiteY14" fmla="*/ 604366 h 2236619"/>
                  <a:gd name="connsiteX15" fmla="*/ 500647 w 2334182"/>
                  <a:gd name="connsiteY15" fmla="*/ 657083 h 2236619"/>
                  <a:gd name="connsiteX16" fmla="*/ 502973 w 2334182"/>
                  <a:gd name="connsiteY16" fmla="*/ 693521 h 2236619"/>
                  <a:gd name="connsiteX17" fmla="*/ 513051 w 2334182"/>
                  <a:gd name="connsiteY17" fmla="*/ 727633 h 2236619"/>
                  <a:gd name="connsiteX18" fmla="*/ 527007 w 2334182"/>
                  <a:gd name="connsiteY18" fmla="*/ 758644 h 2236619"/>
                  <a:gd name="connsiteX19" fmla="*/ 547163 w 2334182"/>
                  <a:gd name="connsiteY19" fmla="*/ 786552 h 2236619"/>
                  <a:gd name="connsiteX20" fmla="*/ 568095 w 2334182"/>
                  <a:gd name="connsiteY20" fmla="*/ 812912 h 2236619"/>
                  <a:gd name="connsiteX21" fmla="*/ 592129 w 2334182"/>
                  <a:gd name="connsiteY21" fmla="*/ 836170 h 2236619"/>
                  <a:gd name="connsiteX22" fmla="*/ 616162 w 2334182"/>
                  <a:gd name="connsiteY22" fmla="*/ 854001 h 2236619"/>
                  <a:gd name="connsiteX23" fmla="*/ 640970 w 2334182"/>
                  <a:gd name="connsiteY23" fmla="*/ 871056 h 2236619"/>
                  <a:gd name="connsiteX24" fmla="*/ 673532 w 2334182"/>
                  <a:gd name="connsiteY24" fmla="*/ 883460 h 2236619"/>
                  <a:gd name="connsiteX25" fmla="*/ 709194 w 2334182"/>
                  <a:gd name="connsiteY25" fmla="*/ 891988 h 2236619"/>
                  <a:gd name="connsiteX26" fmla="*/ 748732 w 2334182"/>
                  <a:gd name="connsiteY26" fmla="*/ 898190 h 2236619"/>
                  <a:gd name="connsiteX27" fmla="*/ 790596 w 2334182"/>
                  <a:gd name="connsiteY27" fmla="*/ 902067 h 2236619"/>
                  <a:gd name="connsiteX28" fmla="*/ 834786 w 2334182"/>
                  <a:gd name="connsiteY28" fmla="*/ 905168 h 2236619"/>
                  <a:gd name="connsiteX29" fmla="*/ 878201 w 2334182"/>
                  <a:gd name="connsiteY29" fmla="*/ 905943 h 2236619"/>
                  <a:gd name="connsiteX30" fmla="*/ 923167 w 2334182"/>
                  <a:gd name="connsiteY30" fmla="*/ 905943 h 2236619"/>
                  <a:gd name="connsiteX31" fmla="*/ 968132 w 2334182"/>
                  <a:gd name="connsiteY31" fmla="*/ 907493 h 2236619"/>
                  <a:gd name="connsiteX32" fmla="*/ 1010772 w 2334182"/>
                  <a:gd name="connsiteY32" fmla="*/ 910595 h 2236619"/>
                  <a:gd name="connsiteX33" fmla="*/ 1050310 w 2334182"/>
                  <a:gd name="connsiteY33" fmla="*/ 913696 h 2236619"/>
                  <a:gd name="connsiteX34" fmla="*/ 1086747 w 2334182"/>
                  <a:gd name="connsiteY34" fmla="*/ 919122 h 2236619"/>
                  <a:gd name="connsiteX35" fmla="*/ 1120859 w 2334182"/>
                  <a:gd name="connsiteY35" fmla="*/ 927650 h 2236619"/>
                  <a:gd name="connsiteX36" fmla="*/ 1148768 w 2334182"/>
                  <a:gd name="connsiteY36" fmla="*/ 938505 h 2236619"/>
                  <a:gd name="connsiteX37" fmla="*/ 1169700 w 2334182"/>
                  <a:gd name="connsiteY37" fmla="*/ 954009 h 2236619"/>
                  <a:gd name="connsiteX38" fmla="*/ 1186756 w 2334182"/>
                  <a:gd name="connsiteY38" fmla="*/ 971065 h 2236619"/>
                  <a:gd name="connsiteX39" fmla="*/ 1202261 w 2334182"/>
                  <a:gd name="connsiteY39" fmla="*/ 991222 h 2236619"/>
                  <a:gd name="connsiteX40" fmla="*/ 1213891 w 2334182"/>
                  <a:gd name="connsiteY40" fmla="*/ 1010604 h 2236619"/>
                  <a:gd name="connsiteX41" fmla="*/ 1224744 w 2334182"/>
                  <a:gd name="connsiteY41" fmla="*/ 1033086 h 2236619"/>
                  <a:gd name="connsiteX42" fmla="*/ 1233272 w 2334182"/>
                  <a:gd name="connsiteY42" fmla="*/ 1054018 h 2236619"/>
                  <a:gd name="connsiteX43" fmla="*/ 1241801 w 2334182"/>
                  <a:gd name="connsiteY43" fmla="*/ 1076501 h 2236619"/>
                  <a:gd name="connsiteX44" fmla="*/ 1250328 w 2334182"/>
                  <a:gd name="connsiteY44" fmla="*/ 1099759 h 2236619"/>
                  <a:gd name="connsiteX45" fmla="*/ 1260407 w 2334182"/>
                  <a:gd name="connsiteY45" fmla="*/ 1120691 h 2236619"/>
                  <a:gd name="connsiteX46" fmla="*/ 1269710 w 2334182"/>
                  <a:gd name="connsiteY46" fmla="*/ 1141624 h 2236619"/>
                  <a:gd name="connsiteX47" fmla="*/ 1281339 w 2334182"/>
                  <a:gd name="connsiteY47" fmla="*/ 1161780 h 2236619"/>
                  <a:gd name="connsiteX48" fmla="*/ 1293743 w 2334182"/>
                  <a:gd name="connsiteY48" fmla="*/ 1179611 h 2236619"/>
                  <a:gd name="connsiteX49" fmla="*/ 1309248 w 2334182"/>
                  <a:gd name="connsiteY49" fmla="*/ 1196668 h 2236619"/>
                  <a:gd name="connsiteX50" fmla="*/ 1327855 w 2334182"/>
                  <a:gd name="connsiteY50" fmla="*/ 1210622 h 2236619"/>
                  <a:gd name="connsiteX51" fmla="*/ 1350338 w 2334182"/>
                  <a:gd name="connsiteY51" fmla="*/ 1222251 h 2236619"/>
                  <a:gd name="connsiteX52" fmla="*/ 1377471 w 2334182"/>
                  <a:gd name="connsiteY52" fmla="*/ 1231555 h 2236619"/>
                  <a:gd name="connsiteX53" fmla="*/ 1406932 w 2334182"/>
                  <a:gd name="connsiteY53" fmla="*/ 1237756 h 2236619"/>
                  <a:gd name="connsiteX54" fmla="*/ 1441818 w 2334182"/>
                  <a:gd name="connsiteY54" fmla="*/ 1240082 h 2236619"/>
                  <a:gd name="connsiteX55" fmla="*/ 1484458 w 2334182"/>
                  <a:gd name="connsiteY55" fmla="*/ 1239307 h 2236619"/>
                  <a:gd name="connsiteX56" fmla="*/ 1502289 w 2334182"/>
                  <a:gd name="connsiteY56" fmla="*/ 1267216 h 2236619"/>
                  <a:gd name="connsiteX57" fmla="*/ 1523996 w 2334182"/>
                  <a:gd name="connsiteY57" fmla="*/ 1296677 h 2236619"/>
                  <a:gd name="connsiteX58" fmla="*/ 1548805 w 2334182"/>
                  <a:gd name="connsiteY58" fmla="*/ 1327687 h 2236619"/>
                  <a:gd name="connsiteX59" fmla="*/ 1577490 w 2334182"/>
                  <a:gd name="connsiteY59" fmla="*/ 1357146 h 2236619"/>
                  <a:gd name="connsiteX60" fmla="*/ 1606949 w 2334182"/>
                  <a:gd name="connsiteY60" fmla="*/ 1385831 h 2236619"/>
                  <a:gd name="connsiteX61" fmla="*/ 1636410 w 2334182"/>
                  <a:gd name="connsiteY61" fmla="*/ 1406764 h 2236619"/>
                  <a:gd name="connsiteX62" fmla="*/ 1665870 w 2334182"/>
                  <a:gd name="connsiteY62" fmla="*/ 1422268 h 2236619"/>
                  <a:gd name="connsiteX63" fmla="*/ 1691453 w 2334182"/>
                  <a:gd name="connsiteY63" fmla="*/ 1429246 h 2236619"/>
                  <a:gd name="connsiteX64" fmla="*/ 1720914 w 2334182"/>
                  <a:gd name="connsiteY64" fmla="*/ 1430797 h 2236619"/>
                  <a:gd name="connsiteX65" fmla="*/ 1753474 w 2334182"/>
                  <a:gd name="connsiteY65" fmla="*/ 1429246 h 2236619"/>
                  <a:gd name="connsiteX66" fmla="*/ 1787587 w 2334182"/>
                  <a:gd name="connsiteY66" fmla="*/ 1426145 h 2236619"/>
                  <a:gd name="connsiteX67" fmla="*/ 1822473 w 2334182"/>
                  <a:gd name="connsiteY67" fmla="*/ 1419168 h 2236619"/>
                  <a:gd name="connsiteX68" fmla="*/ 1856584 w 2334182"/>
                  <a:gd name="connsiteY68" fmla="*/ 1410640 h 2236619"/>
                  <a:gd name="connsiteX69" fmla="*/ 1889921 w 2334182"/>
                  <a:gd name="connsiteY69" fmla="*/ 1401336 h 2236619"/>
                  <a:gd name="connsiteX70" fmla="*/ 1920156 w 2334182"/>
                  <a:gd name="connsiteY70" fmla="*/ 1389708 h 2236619"/>
                  <a:gd name="connsiteX71" fmla="*/ 1948066 w 2334182"/>
                  <a:gd name="connsiteY71" fmla="*/ 1378853 h 2236619"/>
                  <a:gd name="connsiteX72" fmla="*/ 1968998 w 2334182"/>
                  <a:gd name="connsiteY72" fmla="*/ 1367225 h 2236619"/>
                  <a:gd name="connsiteX73" fmla="*/ 1986054 w 2334182"/>
                  <a:gd name="connsiteY73" fmla="*/ 1357146 h 2236619"/>
                  <a:gd name="connsiteX74" fmla="*/ 2011638 w 2334182"/>
                  <a:gd name="connsiteY74" fmla="*/ 1337766 h 2236619"/>
                  <a:gd name="connsiteX75" fmla="*/ 2036446 w 2334182"/>
                  <a:gd name="connsiteY75" fmla="*/ 1315283 h 2236619"/>
                  <a:gd name="connsiteX76" fmla="*/ 2060480 w 2334182"/>
                  <a:gd name="connsiteY76" fmla="*/ 1291250 h 2236619"/>
                  <a:gd name="connsiteX77" fmla="*/ 2084513 w 2334182"/>
                  <a:gd name="connsiteY77" fmla="*/ 1265666 h 2236619"/>
                  <a:gd name="connsiteX78" fmla="*/ 2106995 w 2334182"/>
                  <a:gd name="connsiteY78" fmla="*/ 1236205 h 2236619"/>
                  <a:gd name="connsiteX79" fmla="*/ 2127153 w 2334182"/>
                  <a:gd name="connsiteY79" fmla="*/ 1205195 h 2236619"/>
                  <a:gd name="connsiteX80" fmla="*/ 2144983 w 2334182"/>
                  <a:gd name="connsiteY80" fmla="*/ 1171083 h 2236619"/>
                  <a:gd name="connsiteX81" fmla="*/ 2160488 w 2334182"/>
                  <a:gd name="connsiteY81" fmla="*/ 1133095 h 2236619"/>
                  <a:gd name="connsiteX82" fmla="*/ 2172117 w 2334182"/>
                  <a:gd name="connsiteY82" fmla="*/ 1093557 h 2236619"/>
                  <a:gd name="connsiteX83" fmla="*/ 2180645 w 2334182"/>
                  <a:gd name="connsiteY83" fmla="*/ 1048591 h 2236619"/>
                  <a:gd name="connsiteX84" fmla="*/ 2183747 w 2334182"/>
                  <a:gd name="connsiteY84" fmla="*/ 1002076 h 2236619"/>
                  <a:gd name="connsiteX85" fmla="*/ 2182196 w 2334182"/>
                  <a:gd name="connsiteY85" fmla="*/ 950133 h 2236619"/>
                  <a:gd name="connsiteX86" fmla="*/ 2175218 w 2334182"/>
                  <a:gd name="connsiteY86" fmla="*/ 895090 h 2236619"/>
                  <a:gd name="connsiteX87" fmla="*/ 2158162 w 2334182"/>
                  <a:gd name="connsiteY87" fmla="*/ 812912 h 2236619"/>
                  <a:gd name="connsiteX88" fmla="*/ 2137231 w 2334182"/>
                  <a:gd name="connsiteY88" fmla="*/ 736936 h 2236619"/>
                  <a:gd name="connsiteX89" fmla="*/ 2110096 w 2334182"/>
                  <a:gd name="connsiteY89" fmla="*/ 664061 h 2236619"/>
                  <a:gd name="connsiteX90" fmla="*/ 2077535 w 2334182"/>
                  <a:gd name="connsiteY90" fmla="*/ 595837 h 2236619"/>
                  <a:gd name="connsiteX91" fmla="*/ 2041098 w 2334182"/>
                  <a:gd name="connsiteY91" fmla="*/ 533041 h 2236619"/>
                  <a:gd name="connsiteX92" fmla="*/ 1997683 w 2334182"/>
                  <a:gd name="connsiteY92" fmla="*/ 473346 h 2236619"/>
                  <a:gd name="connsiteX93" fmla="*/ 1951167 w 2334182"/>
                  <a:gd name="connsiteY93" fmla="*/ 419853 h 2236619"/>
                  <a:gd name="connsiteX94" fmla="*/ 1896899 w 2334182"/>
                  <a:gd name="connsiteY94" fmla="*/ 371786 h 2236619"/>
                  <a:gd name="connsiteX95" fmla="*/ 1841079 w 2334182"/>
                  <a:gd name="connsiteY95" fmla="*/ 326821 h 2236619"/>
                  <a:gd name="connsiteX96" fmla="*/ 1777508 w 2334182"/>
                  <a:gd name="connsiteY96" fmla="*/ 288833 h 2236619"/>
                  <a:gd name="connsiteX97" fmla="*/ 1710061 w 2334182"/>
                  <a:gd name="connsiteY97" fmla="*/ 254722 h 2236619"/>
                  <a:gd name="connsiteX98" fmla="*/ 1637960 w 2334182"/>
                  <a:gd name="connsiteY98" fmla="*/ 225261 h 2236619"/>
                  <a:gd name="connsiteX99" fmla="*/ 1560433 w 2334182"/>
                  <a:gd name="connsiteY99" fmla="*/ 202779 h 2236619"/>
                  <a:gd name="connsiteX100" fmla="*/ 1477481 w 2334182"/>
                  <a:gd name="connsiteY100" fmla="*/ 184948 h 2236619"/>
                  <a:gd name="connsiteX101" fmla="*/ 1391427 w 2334182"/>
                  <a:gd name="connsiteY101" fmla="*/ 171768 h 2236619"/>
                  <a:gd name="connsiteX102" fmla="*/ 1298395 w 2334182"/>
                  <a:gd name="connsiteY102" fmla="*/ 164791 h 2236619"/>
                  <a:gd name="connsiteX103" fmla="*/ 1200712 w 2334182"/>
                  <a:gd name="connsiteY103" fmla="*/ 163240 h 2236619"/>
                  <a:gd name="connsiteX104" fmla="*/ 1112347 w 2334182"/>
                  <a:gd name="connsiteY104" fmla="*/ 7377 h 2236619"/>
                  <a:gd name="connsiteX105" fmla="*/ 1202794 w 2334182"/>
                  <a:gd name="connsiteY105" fmla="*/ 0 h 2236619"/>
                  <a:gd name="connsiteX106" fmla="*/ 1304349 w 2334182"/>
                  <a:gd name="connsiteY106" fmla="*/ 820 h 2236619"/>
                  <a:gd name="connsiteX107" fmla="*/ 1399557 w 2334182"/>
                  <a:gd name="connsiteY107" fmla="*/ 8195 h 2236619"/>
                  <a:gd name="connsiteX108" fmla="*/ 1490005 w 2334182"/>
                  <a:gd name="connsiteY108" fmla="*/ 20490 h 2236619"/>
                  <a:gd name="connsiteX109" fmla="*/ 1576486 w 2334182"/>
                  <a:gd name="connsiteY109" fmla="*/ 38520 h 2236619"/>
                  <a:gd name="connsiteX110" fmla="*/ 1658999 w 2334182"/>
                  <a:gd name="connsiteY110" fmla="*/ 60649 h 2236619"/>
                  <a:gd name="connsiteX111" fmla="*/ 1735165 w 2334182"/>
                  <a:gd name="connsiteY111" fmla="*/ 89334 h 2236619"/>
                  <a:gd name="connsiteX112" fmla="*/ 1808952 w 2334182"/>
                  <a:gd name="connsiteY112" fmla="*/ 120478 h 2236619"/>
                  <a:gd name="connsiteX113" fmla="*/ 1876391 w 2334182"/>
                  <a:gd name="connsiteY113" fmla="*/ 157358 h 2236619"/>
                  <a:gd name="connsiteX114" fmla="*/ 1939862 w 2334182"/>
                  <a:gd name="connsiteY114" fmla="*/ 199157 h 2236619"/>
                  <a:gd name="connsiteX115" fmla="*/ 2000955 w 2334182"/>
                  <a:gd name="connsiteY115" fmla="*/ 245873 h 2236619"/>
                  <a:gd name="connsiteX116" fmla="*/ 2055699 w 2334182"/>
                  <a:gd name="connsiteY116" fmla="*/ 295866 h 2236619"/>
                  <a:gd name="connsiteX117" fmla="*/ 2105683 w 2334182"/>
                  <a:gd name="connsiteY117" fmla="*/ 351598 h 2236619"/>
                  <a:gd name="connsiteX118" fmla="*/ 2152493 w 2334182"/>
                  <a:gd name="connsiteY118" fmla="*/ 409787 h 2236619"/>
                  <a:gd name="connsiteX119" fmla="*/ 2193750 w 2334182"/>
                  <a:gd name="connsiteY119" fmla="*/ 472075 h 2236619"/>
                  <a:gd name="connsiteX120" fmla="*/ 2231834 w 2334182"/>
                  <a:gd name="connsiteY120" fmla="*/ 537641 h 2236619"/>
                  <a:gd name="connsiteX121" fmla="*/ 2257223 w 2334182"/>
                  <a:gd name="connsiteY121" fmla="*/ 592553 h 2236619"/>
                  <a:gd name="connsiteX122" fmla="*/ 2279437 w 2334182"/>
                  <a:gd name="connsiteY122" fmla="*/ 654021 h 2236619"/>
                  <a:gd name="connsiteX123" fmla="*/ 2299273 w 2334182"/>
                  <a:gd name="connsiteY123" fmla="*/ 721226 h 2236619"/>
                  <a:gd name="connsiteX124" fmla="*/ 2315141 w 2334182"/>
                  <a:gd name="connsiteY124" fmla="*/ 794168 h 2236619"/>
                  <a:gd name="connsiteX125" fmla="*/ 2327042 w 2334182"/>
                  <a:gd name="connsiteY125" fmla="*/ 868749 h 2236619"/>
                  <a:gd name="connsiteX126" fmla="*/ 2332595 w 2334182"/>
                  <a:gd name="connsiteY126" fmla="*/ 945790 h 2236619"/>
                  <a:gd name="connsiteX127" fmla="*/ 2334182 w 2334182"/>
                  <a:gd name="connsiteY127" fmla="*/ 1024469 h 2236619"/>
                  <a:gd name="connsiteX128" fmla="*/ 2329422 w 2334182"/>
                  <a:gd name="connsiteY128" fmla="*/ 1102329 h 2236619"/>
                  <a:gd name="connsiteX129" fmla="*/ 2319901 w 2334182"/>
                  <a:gd name="connsiteY129" fmla="*/ 1178549 h 2236619"/>
                  <a:gd name="connsiteX130" fmla="*/ 2302446 w 2334182"/>
                  <a:gd name="connsiteY130" fmla="*/ 1253131 h 2236619"/>
                  <a:gd name="connsiteX131" fmla="*/ 2279438 w 2334182"/>
                  <a:gd name="connsiteY131" fmla="*/ 1317056 h 2236619"/>
                  <a:gd name="connsiteX132" fmla="*/ 2251669 w 2334182"/>
                  <a:gd name="connsiteY132" fmla="*/ 1376887 h 2236619"/>
                  <a:gd name="connsiteX133" fmla="*/ 2218347 w 2334182"/>
                  <a:gd name="connsiteY133" fmla="*/ 1431798 h 2236619"/>
                  <a:gd name="connsiteX134" fmla="*/ 2184230 w 2334182"/>
                  <a:gd name="connsiteY134" fmla="*/ 1485070 h 2236619"/>
                  <a:gd name="connsiteX135" fmla="*/ 2146146 w 2334182"/>
                  <a:gd name="connsiteY135" fmla="*/ 1537523 h 2236619"/>
                  <a:gd name="connsiteX136" fmla="*/ 2108857 w 2334182"/>
                  <a:gd name="connsiteY136" fmla="*/ 1586698 h 2236619"/>
                  <a:gd name="connsiteX137" fmla="*/ 2071567 w 2334182"/>
                  <a:gd name="connsiteY137" fmla="*/ 1637511 h 2236619"/>
                  <a:gd name="connsiteX138" fmla="*/ 2035070 w 2334182"/>
                  <a:gd name="connsiteY138" fmla="*/ 1688324 h 2236619"/>
                  <a:gd name="connsiteX139" fmla="*/ 2010476 w 2334182"/>
                  <a:gd name="connsiteY139" fmla="*/ 1729303 h 2236619"/>
                  <a:gd name="connsiteX140" fmla="*/ 1990641 w 2334182"/>
                  <a:gd name="connsiteY140" fmla="*/ 1776019 h 2236619"/>
                  <a:gd name="connsiteX141" fmla="*/ 1974772 w 2334182"/>
                  <a:gd name="connsiteY141" fmla="*/ 1825194 h 2236619"/>
                  <a:gd name="connsiteX142" fmla="*/ 1962078 w 2334182"/>
                  <a:gd name="connsiteY142" fmla="*/ 1878466 h 2236619"/>
                  <a:gd name="connsiteX143" fmla="*/ 1960491 w 2334182"/>
                  <a:gd name="connsiteY143" fmla="*/ 1903872 h 2236619"/>
                  <a:gd name="connsiteX144" fmla="*/ 1962078 w 2334182"/>
                  <a:gd name="connsiteY144" fmla="*/ 1934197 h 2236619"/>
                  <a:gd name="connsiteX145" fmla="*/ 1966044 w 2334182"/>
                  <a:gd name="connsiteY145" fmla="*/ 1971077 h 2236619"/>
                  <a:gd name="connsiteX146" fmla="*/ 1971598 w 2334182"/>
                  <a:gd name="connsiteY146" fmla="*/ 2009597 h 2236619"/>
                  <a:gd name="connsiteX147" fmla="*/ 1980326 w 2334182"/>
                  <a:gd name="connsiteY147" fmla="*/ 2051395 h 2236619"/>
                  <a:gd name="connsiteX148" fmla="*/ 1990640 w 2334182"/>
                  <a:gd name="connsiteY148" fmla="*/ 2093195 h 2236619"/>
                  <a:gd name="connsiteX149" fmla="*/ 1991123 w 2334182"/>
                  <a:gd name="connsiteY149" fmla="*/ 2095075 h 2236619"/>
                  <a:gd name="connsiteX150" fmla="*/ 1365671 w 2334182"/>
                  <a:gd name="connsiteY150" fmla="*/ 2095075 h 2236619"/>
                  <a:gd name="connsiteX151" fmla="*/ 1211165 w 2334182"/>
                  <a:gd name="connsiteY151" fmla="*/ 2159073 h 2236619"/>
                  <a:gd name="connsiteX152" fmla="*/ 1185737 w 2334182"/>
                  <a:gd name="connsiteY152" fmla="*/ 2196789 h 2236619"/>
                  <a:gd name="connsiteX153" fmla="*/ 951135 w 2334182"/>
                  <a:gd name="connsiteY153" fmla="*/ 2223889 h 2236619"/>
                  <a:gd name="connsiteX154" fmla="*/ 947319 w 2334182"/>
                  <a:gd name="connsiteY154" fmla="*/ 2215311 h 2236619"/>
                  <a:gd name="connsiteX155" fmla="*/ 933038 w 2334182"/>
                  <a:gd name="connsiteY155" fmla="*/ 2191544 h 2236619"/>
                  <a:gd name="connsiteX156" fmla="*/ 917170 w 2334182"/>
                  <a:gd name="connsiteY156" fmla="*/ 2176791 h 2236619"/>
                  <a:gd name="connsiteX157" fmla="*/ 899716 w 2334182"/>
                  <a:gd name="connsiteY157" fmla="*/ 2169415 h 2236619"/>
                  <a:gd name="connsiteX158" fmla="*/ 879881 w 2334182"/>
                  <a:gd name="connsiteY158" fmla="*/ 2166136 h 2236619"/>
                  <a:gd name="connsiteX159" fmla="*/ 856872 w 2334182"/>
                  <a:gd name="connsiteY159" fmla="*/ 2167777 h 2236619"/>
                  <a:gd name="connsiteX160" fmla="*/ 833864 w 2334182"/>
                  <a:gd name="connsiteY160" fmla="*/ 2171054 h 2236619"/>
                  <a:gd name="connsiteX161" fmla="*/ 812442 w 2334182"/>
                  <a:gd name="connsiteY161" fmla="*/ 2176791 h 2236619"/>
                  <a:gd name="connsiteX162" fmla="*/ 791813 w 2334182"/>
                  <a:gd name="connsiteY162" fmla="*/ 2182528 h 2236619"/>
                  <a:gd name="connsiteX163" fmla="*/ 772771 w 2334182"/>
                  <a:gd name="connsiteY163" fmla="*/ 2188264 h 2236619"/>
                  <a:gd name="connsiteX164" fmla="*/ 758490 w 2334182"/>
                  <a:gd name="connsiteY164" fmla="*/ 2193182 h 2236619"/>
                  <a:gd name="connsiteX165" fmla="*/ 724374 w 2334182"/>
                  <a:gd name="connsiteY165" fmla="*/ 2204657 h 2236619"/>
                  <a:gd name="connsiteX166" fmla="*/ 685497 w 2334182"/>
                  <a:gd name="connsiteY166" fmla="*/ 2215311 h 2236619"/>
                  <a:gd name="connsiteX167" fmla="*/ 641861 w 2334182"/>
                  <a:gd name="connsiteY167" fmla="*/ 2224326 h 2236619"/>
                  <a:gd name="connsiteX168" fmla="*/ 595844 w 2334182"/>
                  <a:gd name="connsiteY168" fmla="*/ 2230063 h 2236619"/>
                  <a:gd name="connsiteX169" fmla="*/ 549827 w 2334182"/>
                  <a:gd name="connsiteY169" fmla="*/ 2234981 h 2236619"/>
                  <a:gd name="connsiteX170" fmla="*/ 503016 w 2334182"/>
                  <a:gd name="connsiteY170" fmla="*/ 2236619 h 2236619"/>
                  <a:gd name="connsiteX171" fmla="*/ 458585 w 2334182"/>
                  <a:gd name="connsiteY171" fmla="*/ 2233342 h 2236619"/>
                  <a:gd name="connsiteX172" fmla="*/ 416535 w 2334182"/>
                  <a:gd name="connsiteY172" fmla="*/ 2225965 h 2236619"/>
                  <a:gd name="connsiteX173" fmla="*/ 393527 w 2334182"/>
                  <a:gd name="connsiteY173" fmla="*/ 2220229 h 2236619"/>
                  <a:gd name="connsiteX174" fmla="*/ 370518 w 2334182"/>
                  <a:gd name="connsiteY174" fmla="*/ 2209574 h 2236619"/>
                  <a:gd name="connsiteX175" fmla="*/ 347509 w 2334182"/>
                  <a:gd name="connsiteY175" fmla="*/ 2197280 h 2236619"/>
                  <a:gd name="connsiteX176" fmla="*/ 327675 w 2334182"/>
                  <a:gd name="connsiteY176" fmla="*/ 2182528 h 2236619"/>
                  <a:gd name="connsiteX177" fmla="*/ 307047 w 2334182"/>
                  <a:gd name="connsiteY177" fmla="*/ 2164497 h 2236619"/>
                  <a:gd name="connsiteX178" fmla="*/ 291178 w 2334182"/>
                  <a:gd name="connsiteY178" fmla="*/ 2145647 h 2236619"/>
                  <a:gd name="connsiteX179" fmla="*/ 280070 w 2334182"/>
                  <a:gd name="connsiteY179" fmla="*/ 2121880 h 2236619"/>
                  <a:gd name="connsiteX180" fmla="*/ 271342 w 2334182"/>
                  <a:gd name="connsiteY180" fmla="*/ 2094833 h 2236619"/>
                  <a:gd name="connsiteX181" fmla="*/ 268169 w 2334182"/>
                  <a:gd name="connsiteY181" fmla="*/ 2065329 h 2236619"/>
                  <a:gd name="connsiteX182" fmla="*/ 271342 w 2334182"/>
                  <a:gd name="connsiteY182" fmla="*/ 2032546 h 2236619"/>
                  <a:gd name="connsiteX183" fmla="*/ 275310 w 2334182"/>
                  <a:gd name="connsiteY183" fmla="*/ 2009597 h 2236619"/>
                  <a:gd name="connsiteX184" fmla="*/ 280864 w 2334182"/>
                  <a:gd name="connsiteY184" fmla="*/ 1984191 h 2236619"/>
                  <a:gd name="connsiteX185" fmla="*/ 287211 w 2334182"/>
                  <a:gd name="connsiteY185" fmla="*/ 1957964 h 2236619"/>
                  <a:gd name="connsiteX186" fmla="*/ 289591 w 2334182"/>
                  <a:gd name="connsiteY186" fmla="*/ 1932558 h 2236619"/>
                  <a:gd name="connsiteX187" fmla="*/ 289591 w 2334182"/>
                  <a:gd name="connsiteY187" fmla="*/ 1905512 h 2236619"/>
                  <a:gd name="connsiteX188" fmla="*/ 282450 w 2334182"/>
                  <a:gd name="connsiteY188" fmla="*/ 1881745 h 2236619"/>
                  <a:gd name="connsiteX189" fmla="*/ 275310 w 2334182"/>
                  <a:gd name="connsiteY189" fmla="*/ 1868630 h 2236619"/>
                  <a:gd name="connsiteX190" fmla="*/ 262615 w 2334182"/>
                  <a:gd name="connsiteY190" fmla="*/ 1856338 h 2236619"/>
                  <a:gd name="connsiteX191" fmla="*/ 249128 w 2334182"/>
                  <a:gd name="connsiteY191" fmla="*/ 1847322 h 2236619"/>
                  <a:gd name="connsiteX192" fmla="*/ 234847 w 2334182"/>
                  <a:gd name="connsiteY192" fmla="*/ 1839945 h 2236619"/>
                  <a:gd name="connsiteX193" fmla="*/ 220565 w 2334182"/>
                  <a:gd name="connsiteY193" fmla="*/ 1829291 h 2236619"/>
                  <a:gd name="connsiteX194" fmla="*/ 209457 w 2334182"/>
                  <a:gd name="connsiteY194" fmla="*/ 1817817 h 2236619"/>
                  <a:gd name="connsiteX195" fmla="*/ 200730 w 2334182"/>
                  <a:gd name="connsiteY195" fmla="*/ 1803065 h 2236619"/>
                  <a:gd name="connsiteX196" fmla="*/ 197557 w 2334182"/>
                  <a:gd name="connsiteY196" fmla="*/ 1786674 h 2236619"/>
                  <a:gd name="connsiteX197" fmla="*/ 199143 w 2334182"/>
                  <a:gd name="connsiteY197" fmla="*/ 1770281 h 2236619"/>
                  <a:gd name="connsiteX198" fmla="*/ 204697 w 2334182"/>
                  <a:gd name="connsiteY198" fmla="*/ 1754709 h 2236619"/>
                  <a:gd name="connsiteX199" fmla="*/ 211838 w 2334182"/>
                  <a:gd name="connsiteY199" fmla="*/ 1741596 h 2236619"/>
                  <a:gd name="connsiteX200" fmla="*/ 216598 w 2334182"/>
                  <a:gd name="connsiteY200" fmla="*/ 1728483 h 2236619"/>
                  <a:gd name="connsiteX201" fmla="*/ 193590 w 2334182"/>
                  <a:gd name="connsiteY201" fmla="*/ 1712092 h 2236619"/>
                  <a:gd name="connsiteX202" fmla="*/ 177722 w 2334182"/>
                  <a:gd name="connsiteY202" fmla="*/ 1695701 h 2236619"/>
                  <a:gd name="connsiteX203" fmla="*/ 168994 w 2334182"/>
                  <a:gd name="connsiteY203" fmla="*/ 1679309 h 2236619"/>
                  <a:gd name="connsiteX204" fmla="*/ 167408 w 2334182"/>
                  <a:gd name="connsiteY204" fmla="*/ 1661278 h 2236619"/>
                  <a:gd name="connsiteX205" fmla="*/ 169787 w 2334182"/>
                  <a:gd name="connsiteY205" fmla="*/ 1644887 h 2236619"/>
                  <a:gd name="connsiteX206" fmla="*/ 176135 w 2334182"/>
                  <a:gd name="connsiteY206" fmla="*/ 1626857 h 2236619"/>
                  <a:gd name="connsiteX207" fmla="*/ 184862 w 2334182"/>
                  <a:gd name="connsiteY207" fmla="*/ 1608826 h 2236619"/>
                  <a:gd name="connsiteX208" fmla="*/ 194383 w 2334182"/>
                  <a:gd name="connsiteY208" fmla="*/ 1590796 h 2236619"/>
                  <a:gd name="connsiteX209" fmla="*/ 203111 w 2334182"/>
                  <a:gd name="connsiteY209" fmla="*/ 1571944 h 2236619"/>
                  <a:gd name="connsiteX210" fmla="*/ 211838 w 2334182"/>
                  <a:gd name="connsiteY210" fmla="*/ 1553914 h 2236619"/>
                  <a:gd name="connsiteX211" fmla="*/ 216598 w 2334182"/>
                  <a:gd name="connsiteY211" fmla="*/ 1534245 h 2236619"/>
                  <a:gd name="connsiteX212" fmla="*/ 200730 w 2334182"/>
                  <a:gd name="connsiteY212" fmla="*/ 1519492 h 2236619"/>
                  <a:gd name="connsiteX213" fmla="*/ 178514 w 2334182"/>
                  <a:gd name="connsiteY213" fmla="*/ 1508018 h 2236619"/>
                  <a:gd name="connsiteX214" fmla="*/ 153919 w 2334182"/>
                  <a:gd name="connsiteY214" fmla="*/ 1497364 h 2236619"/>
                  <a:gd name="connsiteX215" fmla="*/ 128531 w 2334182"/>
                  <a:gd name="connsiteY215" fmla="*/ 1488349 h 2236619"/>
                  <a:gd name="connsiteX216" fmla="*/ 102348 w 2334182"/>
                  <a:gd name="connsiteY216" fmla="*/ 1479333 h 2236619"/>
                  <a:gd name="connsiteX217" fmla="*/ 76166 w 2334182"/>
                  <a:gd name="connsiteY217" fmla="*/ 1470318 h 2236619"/>
                  <a:gd name="connsiteX218" fmla="*/ 51571 w 2334182"/>
                  <a:gd name="connsiteY218" fmla="*/ 1459663 h 2236619"/>
                  <a:gd name="connsiteX219" fmla="*/ 31736 w 2334182"/>
                  <a:gd name="connsiteY219" fmla="*/ 1448189 h 2236619"/>
                  <a:gd name="connsiteX220" fmla="*/ 14281 w 2334182"/>
                  <a:gd name="connsiteY220" fmla="*/ 1431798 h 2236619"/>
                  <a:gd name="connsiteX221" fmla="*/ 3967 w 2334182"/>
                  <a:gd name="connsiteY221" fmla="*/ 1412128 h 2236619"/>
                  <a:gd name="connsiteX222" fmla="*/ 0 w 2334182"/>
                  <a:gd name="connsiteY222" fmla="*/ 1391638 h 2236619"/>
                  <a:gd name="connsiteX223" fmla="*/ 3174 w 2334182"/>
                  <a:gd name="connsiteY223" fmla="*/ 1371969 h 2236619"/>
                  <a:gd name="connsiteX224" fmla="*/ 10314 w 2334182"/>
                  <a:gd name="connsiteY224" fmla="*/ 1353938 h 2236619"/>
                  <a:gd name="connsiteX225" fmla="*/ 21422 w 2334182"/>
                  <a:gd name="connsiteY225" fmla="*/ 1339185 h 2236619"/>
                  <a:gd name="connsiteX226" fmla="*/ 34909 w 2334182"/>
                  <a:gd name="connsiteY226" fmla="*/ 1324433 h 2236619"/>
                  <a:gd name="connsiteX227" fmla="*/ 47604 w 2334182"/>
                  <a:gd name="connsiteY227" fmla="*/ 1312140 h 2236619"/>
                  <a:gd name="connsiteX228" fmla="*/ 57919 w 2334182"/>
                  <a:gd name="connsiteY228" fmla="*/ 1302305 h 2236619"/>
                  <a:gd name="connsiteX229" fmla="*/ 88068 w 2334182"/>
                  <a:gd name="connsiteY229" fmla="*/ 1266244 h 2236619"/>
                  <a:gd name="connsiteX230" fmla="*/ 119803 w 2334182"/>
                  <a:gd name="connsiteY230" fmla="*/ 1233461 h 2236619"/>
                  <a:gd name="connsiteX231" fmla="*/ 151540 w 2334182"/>
                  <a:gd name="connsiteY231" fmla="*/ 1200677 h 2236619"/>
                  <a:gd name="connsiteX232" fmla="*/ 181689 w 2334182"/>
                  <a:gd name="connsiteY232" fmla="*/ 1164615 h 2236619"/>
                  <a:gd name="connsiteX233" fmla="*/ 210251 w 2334182"/>
                  <a:gd name="connsiteY233" fmla="*/ 1129374 h 2236619"/>
                  <a:gd name="connsiteX234" fmla="*/ 236433 w 2334182"/>
                  <a:gd name="connsiteY234" fmla="*/ 1089215 h 2236619"/>
                  <a:gd name="connsiteX235" fmla="*/ 257855 w 2334182"/>
                  <a:gd name="connsiteY235" fmla="*/ 1045778 h 2236619"/>
                  <a:gd name="connsiteX236" fmla="*/ 269756 w 2334182"/>
                  <a:gd name="connsiteY236" fmla="*/ 1009716 h 2236619"/>
                  <a:gd name="connsiteX237" fmla="*/ 273723 w 2334182"/>
                  <a:gd name="connsiteY237" fmla="*/ 974475 h 2236619"/>
                  <a:gd name="connsiteX238" fmla="*/ 273723 w 2334182"/>
                  <a:gd name="connsiteY238" fmla="*/ 936775 h 2236619"/>
                  <a:gd name="connsiteX239" fmla="*/ 272930 w 2334182"/>
                  <a:gd name="connsiteY239" fmla="*/ 896615 h 2236619"/>
                  <a:gd name="connsiteX240" fmla="*/ 271342 w 2334182"/>
                  <a:gd name="connsiteY240" fmla="*/ 856456 h 2236619"/>
                  <a:gd name="connsiteX241" fmla="*/ 272930 w 2334182"/>
                  <a:gd name="connsiteY241" fmla="*/ 813019 h 2236619"/>
                  <a:gd name="connsiteX242" fmla="*/ 276896 w 2334182"/>
                  <a:gd name="connsiteY242" fmla="*/ 767123 h 2236619"/>
                  <a:gd name="connsiteX243" fmla="*/ 321327 w 2334182"/>
                  <a:gd name="connsiteY243" fmla="*/ 577800 h 2236619"/>
                  <a:gd name="connsiteX244" fmla="*/ 349096 w 2334182"/>
                  <a:gd name="connsiteY244" fmla="*/ 508956 h 2236619"/>
                  <a:gd name="connsiteX245" fmla="*/ 382419 w 2334182"/>
                  <a:gd name="connsiteY245" fmla="*/ 445030 h 2236619"/>
                  <a:gd name="connsiteX246" fmla="*/ 421295 w 2334182"/>
                  <a:gd name="connsiteY246" fmla="*/ 385200 h 2236619"/>
                  <a:gd name="connsiteX247" fmla="*/ 465726 w 2334182"/>
                  <a:gd name="connsiteY247" fmla="*/ 328650 h 2236619"/>
                  <a:gd name="connsiteX248" fmla="*/ 514917 w 2334182"/>
                  <a:gd name="connsiteY248" fmla="*/ 277017 h 2236619"/>
                  <a:gd name="connsiteX249" fmla="*/ 568074 w 2334182"/>
                  <a:gd name="connsiteY249" fmla="*/ 229481 h 2236619"/>
                  <a:gd name="connsiteX250" fmla="*/ 625993 w 2334182"/>
                  <a:gd name="connsiteY250" fmla="*/ 186044 h 2236619"/>
                  <a:gd name="connsiteX251" fmla="*/ 686291 w 2334182"/>
                  <a:gd name="connsiteY251" fmla="*/ 147523 h 2236619"/>
                  <a:gd name="connsiteX252" fmla="*/ 751351 w 2334182"/>
                  <a:gd name="connsiteY252" fmla="*/ 113101 h 2236619"/>
                  <a:gd name="connsiteX253" fmla="*/ 817996 w 2334182"/>
                  <a:gd name="connsiteY253" fmla="*/ 84416 h 2236619"/>
                  <a:gd name="connsiteX254" fmla="*/ 885434 w 2334182"/>
                  <a:gd name="connsiteY254" fmla="*/ 59010 h 2236619"/>
                  <a:gd name="connsiteX0" fmla="*/ 1083647 w 2334182"/>
                  <a:gd name="connsiteY0" fmla="*/ 171768 h 2236619"/>
                  <a:gd name="connsiteX1" fmla="*/ 950300 w 2334182"/>
                  <a:gd name="connsiteY1" fmla="*/ 202779 h 2236619"/>
                  <a:gd name="connsiteX2" fmla="*/ 907661 w 2334182"/>
                  <a:gd name="connsiteY2" fmla="*/ 218284 h 2236619"/>
                  <a:gd name="connsiteX3" fmla="*/ 862695 w 2334182"/>
                  <a:gd name="connsiteY3" fmla="*/ 235340 h 2236619"/>
                  <a:gd name="connsiteX4" fmla="*/ 819281 w 2334182"/>
                  <a:gd name="connsiteY4" fmla="*/ 254722 h 2236619"/>
                  <a:gd name="connsiteX5" fmla="*/ 775091 w 2334182"/>
                  <a:gd name="connsiteY5" fmla="*/ 277980 h 2236619"/>
                  <a:gd name="connsiteX6" fmla="*/ 733227 w 2334182"/>
                  <a:gd name="connsiteY6" fmla="*/ 302787 h 2236619"/>
                  <a:gd name="connsiteX7" fmla="*/ 692138 w 2334182"/>
                  <a:gd name="connsiteY7" fmla="*/ 329922 h 2236619"/>
                  <a:gd name="connsiteX8" fmla="*/ 654149 w 2334182"/>
                  <a:gd name="connsiteY8" fmla="*/ 360932 h 2236619"/>
                  <a:gd name="connsiteX9" fmla="*/ 618487 w 2334182"/>
                  <a:gd name="connsiteY9" fmla="*/ 394269 h 2236619"/>
                  <a:gd name="connsiteX10" fmla="*/ 586702 w 2334182"/>
                  <a:gd name="connsiteY10" fmla="*/ 431482 h 2236619"/>
                  <a:gd name="connsiteX11" fmla="*/ 558017 w 2334182"/>
                  <a:gd name="connsiteY11" fmla="*/ 469469 h 2236619"/>
                  <a:gd name="connsiteX12" fmla="*/ 535534 w 2334182"/>
                  <a:gd name="connsiteY12" fmla="*/ 511334 h 2236619"/>
                  <a:gd name="connsiteX13" fmla="*/ 516928 w 2334182"/>
                  <a:gd name="connsiteY13" fmla="*/ 557074 h 2236619"/>
                  <a:gd name="connsiteX14" fmla="*/ 506075 w 2334182"/>
                  <a:gd name="connsiteY14" fmla="*/ 604366 h 2236619"/>
                  <a:gd name="connsiteX15" fmla="*/ 500647 w 2334182"/>
                  <a:gd name="connsiteY15" fmla="*/ 657083 h 2236619"/>
                  <a:gd name="connsiteX16" fmla="*/ 502973 w 2334182"/>
                  <a:gd name="connsiteY16" fmla="*/ 693521 h 2236619"/>
                  <a:gd name="connsiteX17" fmla="*/ 513051 w 2334182"/>
                  <a:gd name="connsiteY17" fmla="*/ 727633 h 2236619"/>
                  <a:gd name="connsiteX18" fmla="*/ 527007 w 2334182"/>
                  <a:gd name="connsiteY18" fmla="*/ 758644 h 2236619"/>
                  <a:gd name="connsiteX19" fmla="*/ 547163 w 2334182"/>
                  <a:gd name="connsiteY19" fmla="*/ 786552 h 2236619"/>
                  <a:gd name="connsiteX20" fmla="*/ 568095 w 2334182"/>
                  <a:gd name="connsiteY20" fmla="*/ 812912 h 2236619"/>
                  <a:gd name="connsiteX21" fmla="*/ 592129 w 2334182"/>
                  <a:gd name="connsiteY21" fmla="*/ 836170 h 2236619"/>
                  <a:gd name="connsiteX22" fmla="*/ 616162 w 2334182"/>
                  <a:gd name="connsiteY22" fmla="*/ 854001 h 2236619"/>
                  <a:gd name="connsiteX23" fmla="*/ 640970 w 2334182"/>
                  <a:gd name="connsiteY23" fmla="*/ 871056 h 2236619"/>
                  <a:gd name="connsiteX24" fmla="*/ 673532 w 2334182"/>
                  <a:gd name="connsiteY24" fmla="*/ 883460 h 2236619"/>
                  <a:gd name="connsiteX25" fmla="*/ 709194 w 2334182"/>
                  <a:gd name="connsiteY25" fmla="*/ 891988 h 2236619"/>
                  <a:gd name="connsiteX26" fmla="*/ 748732 w 2334182"/>
                  <a:gd name="connsiteY26" fmla="*/ 898190 h 2236619"/>
                  <a:gd name="connsiteX27" fmla="*/ 790596 w 2334182"/>
                  <a:gd name="connsiteY27" fmla="*/ 902067 h 2236619"/>
                  <a:gd name="connsiteX28" fmla="*/ 834786 w 2334182"/>
                  <a:gd name="connsiteY28" fmla="*/ 905168 h 2236619"/>
                  <a:gd name="connsiteX29" fmla="*/ 878201 w 2334182"/>
                  <a:gd name="connsiteY29" fmla="*/ 905943 h 2236619"/>
                  <a:gd name="connsiteX30" fmla="*/ 923167 w 2334182"/>
                  <a:gd name="connsiteY30" fmla="*/ 905943 h 2236619"/>
                  <a:gd name="connsiteX31" fmla="*/ 968132 w 2334182"/>
                  <a:gd name="connsiteY31" fmla="*/ 907493 h 2236619"/>
                  <a:gd name="connsiteX32" fmla="*/ 1010772 w 2334182"/>
                  <a:gd name="connsiteY32" fmla="*/ 910595 h 2236619"/>
                  <a:gd name="connsiteX33" fmla="*/ 1050310 w 2334182"/>
                  <a:gd name="connsiteY33" fmla="*/ 913696 h 2236619"/>
                  <a:gd name="connsiteX34" fmla="*/ 1086747 w 2334182"/>
                  <a:gd name="connsiteY34" fmla="*/ 919122 h 2236619"/>
                  <a:gd name="connsiteX35" fmla="*/ 1120859 w 2334182"/>
                  <a:gd name="connsiteY35" fmla="*/ 927650 h 2236619"/>
                  <a:gd name="connsiteX36" fmla="*/ 1148768 w 2334182"/>
                  <a:gd name="connsiteY36" fmla="*/ 938505 h 2236619"/>
                  <a:gd name="connsiteX37" fmla="*/ 1169700 w 2334182"/>
                  <a:gd name="connsiteY37" fmla="*/ 954009 h 2236619"/>
                  <a:gd name="connsiteX38" fmla="*/ 1186756 w 2334182"/>
                  <a:gd name="connsiteY38" fmla="*/ 971065 h 2236619"/>
                  <a:gd name="connsiteX39" fmla="*/ 1202261 w 2334182"/>
                  <a:gd name="connsiteY39" fmla="*/ 991222 h 2236619"/>
                  <a:gd name="connsiteX40" fmla="*/ 1213891 w 2334182"/>
                  <a:gd name="connsiteY40" fmla="*/ 1010604 h 2236619"/>
                  <a:gd name="connsiteX41" fmla="*/ 1224744 w 2334182"/>
                  <a:gd name="connsiteY41" fmla="*/ 1033086 h 2236619"/>
                  <a:gd name="connsiteX42" fmla="*/ 1233272 w 2334182"/>
                  <a:gd name="connsiteY42" fmla="*/ 1054018 h 2236619"/>
                  <a:gd name="connsiteX43" fmla="*/ 1241801 w 2334182"/>
                  <a:gd name="connsiteY43" fmla="*/ 1076501 h 2236619"/>
                  <a:gd name="connsiteX44" fmla="*/ 1250328 w 2334182"/>
                  <a:gd name="connsiteY44" fmla="*/ 1099759 h 2236619"/>
                  <a:gd name="connsiteX45" fmla="*/ 1260407 w 2334182"/>
                  <a:gd name="connsiteY45" fmla="*/ 1120691 h 2236619"/>
                  <a:gd name="connsiteX46" fmla="*/ 1269710 w 2334182"/>
                  <a:gd name="connsiteY46" fmla="*/ 1141624 h 2236619"/>
                  <a:gd name="connsiteX47" fmla="*/ 1281339 w 2334182"/>
                  <a:gd name="connsiteY47" fmla="*/ 1161780 h 2236619"/>
                  <a:gd name="connsiteX48" fmla="*/ 1293743 w 2334182"/>
                  <a:gd name="connsiteY48" fmla="*/ 1179611 h 2236619"/>
                  <a:gd name="connsiteX49" fmla="*/ 1309248 w 2334182"/>
                  <a:gd name="connsiteY49" fmla="*/ 1196668 h 2236619"/>
                  <a:gd name="connsiteX50" fmla="*/ 1327855 w 2334182"/>
                  <a:gd name="connsiteY50" fmla="*/ 1210622 h 2236619"/>
                  <a:gd name="connsiteX51" fmla="*/ 1350338 w 2334182"/>
                  <a:gd name="connsiteY51" fmla="*/ 1222251 h 2236619"/>
                  <a:gd name="connsiteX52" fmla="*/ 1377471 w 2334182"/>
                  <a:gd name="connsiteY52" fmla="*/ 1231555 h 2236619"/>
                  <a:gd name="connsiteX53" fmla="*/ 1406932 w 2334182"/>
                  <a:gd name="connsiteY53" fmla="*/ 1237756 h 2236619"/>
                  <a:gd name="connsiteX54" fmla="*/ 1441818 w 2334182"/>
                  <a:gd name="connsiteY54" fmla="*/ 1240082 h 2236619"/>
                  <a:gd name="connsiteX55" fmla="*/ 1484458 w 2334182"/>
                  <a:gd name="connsiteY55" fmla="*/ 1239307 h 2236619"/>
                  <a:gd name="connsiteX56" fmla="*/ 1502289 w 2334182"/>
                  <a:gd name="connsiteY56" fmla="*/ 1267216 h 2236619"/>
                  <a:gd name="connsiteX57" fmla="*/ 1523996 w 2334182"/>
                  <a:gd name="connsiteY57" fmla="*/ 1296677 h 2236619"/>
                  <a:gd name="connsiteX58" fmla="*/ 1548805 w 2334182"/>
                  <a:gd name="connsiteY58" fmla="*/ 1327687 h 2236619"/>
                  <a:gd name="connsiteX59" fmla="*/ 1577490 w 2334182"/>
                  <a:gd name="connsiteY59" fmla="*/ 1357146 h 2236619"/>
                  <a:gd name="connsiteX60" fmla="*/ 1606949 w 2334182"/>
                  <a:gd name="connsiteY60" fmla="*/ 1385831 h 2236619"/>
                  <a:gd name="connsiteX61" fmla="*/ 1636410 w 2334182"/>
                  <a:gd name="connsiteY61" fmla="*/ 1406764 h 2236619"/>
                  <a:gd name="connsiteX62" fmla="*/ 1665870 w 2334182"/>
                  <a:gd name="connsiteY62" fmla="*/ 1422268 h 2236619"/>
                  <a:gd name="connsiteX63" fmla="*/ 1691453 w 2334182"/>
                  <a:gd name="connsiteY63" fmla="*/ 1429246 h 2236619"/>
                  <a:gd name="connsiteX64" fmla="*/ 1720914 w 2334182"/>
                  <a:gd name="connsiteY64" fmla="*/ 1430797 h 2236619"/>
                  <a:gd name="connsiteX65" fmla="*/ 1753474 w 2334182"/>
                  <a:gd name="connsiteY65" fmla="*/ 1429246 h 2236619"/>
                  <a:gd name="connsiteX66" fmla="*/ 1787587 w 2334182"/>
                  <a:gd name="connsiteY66" fmla="*/ 1426145 h 2236619"/>
                  <a:gd name="connsiteX67" fmla="*/ 1822473 w 2334182"/>
                  <a:gd name="connsiteY67" fmla="*/ 1419168 h 2236619"/>
                  <a:gd name="connsiteX68" fmla="*/ 1856584 w 2334182"/>
                  <a:gd name="connsiteY68" fmla="*/ 1410640 h 2236619"/>
                  <a:gd name="connsiteX69" fmla="*/ 1889921 w 2334182"/>
                  <a:gd name="connsiteY69" fmla="*/ 1401336 h 2236619"/>
                  <a:gd name="connsiteX70" fmla="*/ 1920156 w 2334182"/>
                  <a:gd name="connsiteY70" fmla="*/ 1389708 h 2236619"/>
                  <a:gd name="connsiteX71" fmla="*/ 1948066 w 2334182"/>
                  <a:gd name="connsiteY71" fmla="*/ 1378853 h 2236619"/>
                  <a:gd name="connsiteX72" fmla="*/ 1968998 w 2334182"/>
                  <a:gd name="connsiteY72" fmla="*/ 1367225 h 2236619"/>
                  <a:gd name="connsiteX73" fmla="*/ 1986054 w 2334182"/>
                  <a:gd name="connsiteY73" fmla="*/ 1357146 h 2236619"/>
                  <a:gd name="connsiteX74" fmla="*/ 2011638 w 2334182"/>
                  <a:gd name="connsiteY74" fmla="*/ 1337766 h 2236619"/>
                  <a:gd name="connsiteX75" fmla="*/ 2036446 w 2334182"/>
                  <a:gd name="connsiteY75" fmla="*/ 1315283 h 2236619"/>
                  <a:gd name="connsiteX76" fmla="*/ 2060480 w 2334182"/>
                  <a:gd name="connsiteY76" fmla="*/ 1291250 h 2236619"/>
                  <a:gd name="connsiteX77" fmla="*/ 2084513 w 2334182"/>
                  <a:gd name="connsiteY77" fmla="*/ 1265666 h 2236619"/>
                  <a:gd name="connsiteX78" fmla="*/ 2106995 w 2334182"/>
                  <a:gd name="connsiteY78" fmla="*/ 1236205 h 2236619"/>
                  <a:gd name="connsiteX79" fmla="*/ 2127153 w 2334182"/>
                  <a:gd name="connsiteY79" fmla="*/ 1205195 h 2236619"/>
                  <a:gd name="connsiteX80" fmla="*/ 2144983 w 2334182"/>
                  <a:gd name="connsiteY80" fmla="*/ 1171083 h 2236619"/>
                  <a:gd name="connsiteX81" fmla="*/ 2160488 w 2334182"/>
                  <a:gd name="connsiteY81" fmla="*/ 1133095 h 2236619"/>
                  <a:gd name="connsiteX82" fmla="*/ 2172117 w 2334182"/>
                  <a:gd name="connsiteY82" fmla="*/ 1093557 h 2236619"/>
                  <a:gd name="connsiteX83" fmla="*/ 2180645 w 2334182"/>
                  <a:gd name="connsiteY83" fmla="*/ 1048591 h 2236619"/>
                  <a:gd name="connsiteX84" fmla="*/ 2183747 w 2334182"/>
                  <a:gd name="connsiteY84" fmla="*/ 1002076 h 2236619"/>
                  <a:gd name="connsiteX85" fmla="*/ 2182196 w 2334182"/>
                  <a:gd name="connsiteY85" fmla="*/ 950133 h 2236619"/>
                  <a:gd name="connsiteX86" fmla="*/ 2175218 w 2334182"/>
                  <a:gd name="connsiteY86" fmla="*/ 895090 h 2236619"/>
                  <a:gd name="connsiteX87" fmla="*/ 2158162 w 2334182"/>
                  <a:gd name="connsiteY87" fmla="*/ 812912 h 2236619"/>
                  <a:gd name="connsiteX88" fmla="*/ 2137231 w 2334182"/>
                  <a:gd name="connsiteY88" fmla="*/ 736936 h 2236619"/>
                  <a:gd name="connsiteX89" fmla="*/ 2110096 w 2334182"/>
                  <a:gd name="connsiteY89" fmla="*/ 664061 h 2236619"/>
                  <a:gd name="connsiteX90" fmla="*/ 2077535 w 2334182"/>
                  <a:gd name="connsiteY90" fmla="*/ 595837 h 2236619"/>
                  <a:gd name="connsiteX91" fmla="*/ 2041098 w 2334182"/>
                  <a:gd name="connsiteY91" fmla="*/ 533041 h 2236619"/>
                  <a:gd name="connsiteX92" fmla="*/ 1997683 w 2334182"/>
                  <a:gd name="connsiteY92" fmla="*/ 473346 h 2236619"/>
                  <a:gd name="connsiteX93" fmla="*/ 1951167 w 2334182"/>
                  <a:gd name="connsiteY93" fmla="*/ 419853 h 2236619"/>
                  <a:gd name="connsiteX94" fmla="*/ 1896899 w 2334182"/>
                  <a:gd name="connsiteY94" fmla="*/ 371786 h 2236619"/>
                  <a:gd name="connsiteX95" fmla="*/ 1841079 w 2334182"/>
                  <a:gd name="connsiteY95" fmla="*/ 326821 h 2236619"/>
                  <a:gd name="connsiteX96" fmla="*/ 1777508 w 2334182"/>
                  <a:gd name="connsiteY96" fmla="*/ 288833 h 2236619"/>
                  <a:gd name="connsiteX97" fmla="*/ 1710061 w 2334182"/>
                  <a:gd name="connsiteY97" fmla="*/ 254722 h 2236619"/>
                  <a:gd name="connsiteX98" fmla="*/ 1637960 w 2334182"/>
                  <a:gd name="connsiteY98" fmla="*/ 225261 h 2236619"/>
                  <a:gd name="connsiteX99" fmla="*/ 1560433 w 2334182"/>
                  <a:gd name="connsiteY99" fmla="*/ 202779 h 2236619"/>
                  <a:gd name="connsiteX100" fmla="*/ 1477481 w 2334182"/>
                  <a:gd name="connsiteY100" fmla="*/ 184948 h 2236619"/>
                  <a:gd name="connsiteX101" fmla="*/ 1391427 w 2334182"/>
                  <a:gd name="connsiteY101" fmla="*/ 171768 h 2236619"/>
                  <a:gd name="connsiteX102" fmla="*/ 1298395 w 2334182"/>
                  <a:gd name="connsiteY102" fmla="*/ 164791 h 2236619"/>
                  <a:gd name="connsiteX103" fmla="*/ 1200712 w 2334182"/>
                  <a:gd name="connsiteY103" fmla="*/ 163240 h 2236619"/>
                  <a:gd name="connsiteX104" fmla="*/ 1083647 w 2334182"/>
                  <a:gd name="connsiteY104" fmla="*/ 171768 h 2236619"/>
                  <a:gd name="connsiteX105" fmla="*/ 1112347 w 2334182"/>
                  <a:gd name="connsiteY105" fmla="*/ 7377 h 2236619"/>
                  <a:gd name="connsiteX106" fmla="*/ 1202794 w 2334182"/>
                  <a:gd name="connsiteY106" fmla="*/ 0 h 2236619"/>
                  <a:gd name="connsiteX107" fmla="*/ 1304349 w 2334182"/>
                  <a:gd name="connsiteY107" fmla="*/ 820 h 2236619"/>
                  <a:gd name="connsiteX108" fmla="*/ 1399557 w 2334182"/>
                  <a:gd name="connsiteY108" fmla="*/ 8195 h 2236619"/>
                  <a:gd name="connsiteX109" fmla="*/ 1490005 w 2334182"/>
                  <a:gd name="connsiteY109" fmla="*/ 20490 h 2236619"/>
                  <a:gd name="connsiteX110" fmla="*/ 1576486 w 2334182"/>
                  <a:gd name="connsiteY110" fmla="*/ 38520 h 2236619"/>
                  <a:gd name="connsiteX111" fmla="*/ 1658999 w 2334182"/>
                  <a:gd name="connsiteY111" fmla="*/ 60649 h 2236619"/>
                  <a:gd name="connsiteX112" fmla="*/ 1735165 w 2334182"/>
                  <a:gd name="connsiteY112" fmla="*/ 89334 h 2236619"/>
                  <a:gd name="connsiteX113" fmla="*/ 1808952 w 2334182"/>
                  <a:gd name="connsiteY113" fmla="*/ 120478 h 2236619"/>
                  <a:gd name="connsiteX114" fmla="*/ 1876391 w 2334182"/>
                  <a:gd name="connsiteY114" fmla="*/ 157358 h 2236619"/>
                  <a:gd name="connsiteX115" fmla="*/ 1939862 w 2334182"/>
                  <a:gd name="connsiteY115" fmla="*/ 199157 h 2236619"/>
                  <a:gd name="connsiteX116" fmla="*/ 2000955 w 2334182"/>
                  <a:gd name="connsiteY116" fmla="*/ 245873 h 2236619"/>
                  <a:gd name="connsiteX117" fmla="*/ 2055699 w 2334182"/>
                  <a:gd name="connsiteY117" fmla="*/ 295866 h 2236619"/>
                  <a:gd name="connsiteX118" fmla="*/ 2105683 w 2334182"/>
                  <a:gd name="connsiteY118" fmla="*/ 351598 h 2236619"/>
                  <a:gd name="connsiteX119" fmla="*/ 2152493 w 2334182"/>
                  <a:gd name="connsiteY119" fmla="*/ 409787 h 2236619"/>
                  <a:gd name="connsiteX120" fmla="*/ 2193750 w 2334182"/>
                  <a:gd name="connsiteY120" fmla="*/ 472075 h 2236619"/>
                  <a:gd name="connsiteX121" fmla="*/ 2231834 w 2334182"/>
                  <a:gd name="connsiteY121" fmla="*/ 537641 h 2236619"/>
                  <a:gd name="connsiteX122" fmla="*/ 2257223 w 2334182"/>
                  <a:gd name="connsiteY122" fmla="*/ 592553 h 2236619"/>
                  <a:gd name="connsiteX123" fmla="*/ 2279437 w 2334182"/>
                  <a:gd name="connsiteY123" fmla="*/ 654021 h 2236619"/>
                  <a:gd name="connsiteX124" fmla="*/ 2299273 w 2334182"/>
                  <a:gd name="connsiteY124" fmla="*/ 721226 h 2236619"/>
                  <a:gd name="connsiteX125" fmla="*/ 2315141 w 2334182"/>
                  <a:gd name="connsiteY125" fmla="*/ 794168 h 2236619"/>
                  <a:gd name="connsiteX126" fmla="*/ 2327042 w 2334182"/>
                  <a:gd name="connsiteY126" fmla="*/ 868749 h 2236619"/>
                  <a:gd name="connsiteX127" fmla="*/ 2332595 w 2334182"/>
                  <a:gd name="connsiteY127" fmla="*/ 945790 h 2236619"/>
                  <a:gd name="connsiteX128" fmla="*/ 2334182 w 2334182"/>
                  <a:gd name="connsiteY128" fmla="*/ 1024469 h 2236619"/>
                  <a:gd name="connsiteX129" fmla="*/ 2329422 w 2334182"/>
                  <a:gd name="connsiteY129" fmla="*/ 1102329 h 2236619"/>
                  <a:gd name="connsiteX130" fmla="*/ 2319901 w 2334182"/>
                  <a:gd name="connsiteY130" fmla="*/ 1178549 h 2236619"/>
                  <a:gd name="connsiteX131" fmla="*/ 2302446 w 2334182"/>
                  <a:gd name="connsiteY131" fmla="*/ 1253131 h 2236619"/>
                  <a:gd name="connsiteX132" fmla="*/ 2279438 w 2334182"/>
                  <a:gd name="connsiteY132" fmla="*/ 1317056 h 2236619"/>
                  <a:gd name="connsiteX133" fmla="*/ 2251669 w 2334182"/>
                  <a:gd name="connsiteY133" fmla="*/ 1376887 h 2236619"/>
                  <a:gd name="connsiteX134" fmla="*/ 2218347 w 2334182"/>
                  <a:gd name="connsiteY134" fmla="*/ 1431798 h 2236619"/>
                  <a:gd name="connsiteX135" fmla="*/ 2184230 w 2334182"/>
                  <a:gd name="connsiteY135" fmla="*/ 1485070 h 2236619"/>
                  <a:gd name="connsiteX136" fmla="*/ 2146146 w 2334182"/>
                  <a:gd name="connsiteY136" fmla="*/ 1537523 h 2236619"/>
                  <a:gd name="connsiteX137" fmla="*/ 2108857 w 2334182"/>
                  <a:gd name="connsiteY137" fmla="*/ 1586698 h 2236619"/>
                  <a:gd name="connsiteX138" fmla="*/ 2071567 w 2334182"/>
                  <a:gd name="connsiteY138" fmla="*/ 1637511 h 2236619"/>
                  <a:gd name="connsiteX139" fmla="*/ 2035070 w 2334182"/>
                  <a:gd name="connsiteY139" fmla="*/ 1688324 h 2236619"/>
                  <a:gd name="connsiteX140" fmla="*/ 2010476 w 2334182"/>
                  <a:gd name="connsiteY140" fmla="*/ 1729303 h 2236619"/>
                  <a:gd name="connsiteX141" fmla="*/ 1990641 w 2334182"/>
                  <a:gd name="connsiteY141" fmla="*/ 1776019 h 2236619"/>
                  <a:gd name="connsiteX142" fmla="*/ 1974772 w 2334182"/>
                  <a:gd name="connsiteY142" fmla="*/ 1825194 h 2236619"/>
                  <a:gd name="connsiteX143" fmla="*/ 1962078 w 2334182"/>
                  <a:gd name="connsiteY143" fmla="*/ 1878466 h 2236619"/>
                  <a:gd name="connsiteX144" fmla="*/ 1960491 w 2334182"/>
                  <a:gd name="connsiteY144" fmla="*/ 1903872 h 2236619"/>
                  <a:gd name="connsiteX145" fmla="*/ 1962078 w 2334182"/>
                  <a:gd name="connsiteY145" fmla="*/ 1934197 h 2236619"/>
                  <a:gd name="connsiteX146" fmla="*/ 1966044 w 2334182"/>
                  <a:gd name="connsiteY146" fmla="*/ 1971077 h 2236619"/>
                  <a:gd name="connsiteX147" fmla="*/ 1971598 w 2334182"/>
                  <a:gd name="connsiteY147" fmla="*/ 2009597 h 2236619"/>
                  <a:gd name="connsiteX148" fmla="*/ 1980326 w 2334182"/>
                  <a:gd name="connsiteY148" fmla="*/ 2051395 h 2236619"/>
                  <a:gd name="connsiteX149" fmla="*/ 1990640 w 2334182"/>
                  <a:gd name="connsiteY149" fmla="*/ 2093195 h 2236619"/>
                  <a:gd name="connsiteX150" fmla="*/ 1991123 w 2334182"/>
                  <a:gd name="connsiteY150" fmla="*/ 2095075 h 2236619"/>
                  <a:gd name="connsiteX151" fmla="*/ 1211165 w 2334182"/>
                  <a:gd name="connsiteY151" fmla="*/ 2159073 h 2236619"/>
                  <a:gd name="connsiteX152" fmla="*/ 1185737 w 2334182"/>
                  <a:gd name="connsiteY152" fmla="*/ 2196789 h 2236619"/>
                  <a:gd name="connsiteX153" fmla="*/ 951135 w 2334182"/>
                  <a:gd name="connsiteY153" fmla="*/ 2223889 h 2236619"/>
                  <a:gd name="connsiteX154" fmla="*/ 947319 w 2334182"/>
                  <a:gd name="connsiteY154" fmla="*/ 2215311 h 2236619"/>
                  <a:gd name="connsiteX155" fmla="*/ 933038 w 2334182"/>
                  <a:gd name="connsiteY155" fmla="*/ 2191544 h 2236619"/>
                  <a:gd name="connsiteX156" fmla="*/ 917170 w 2334182"/>
                  <a:gd name="connsiteY156" fmla="*/ 2176791 h 2236619"/>
                  <a:gd name="connsiteX157" fmla="*/ 899716 w 2334182"/>
                  <a:gd name="connsiteY157" fmla="*/ 2169415 h 2236619"/>
                  <a:gd name="connsiteX158" fmla="*/ 879881 w 2334182"/>
                  <a:gd name="connsiteY158" fmla="*/ 2166136 h 2236619"/>
                  <a:gd name="connsiteX159" fmla="*/ 856872 w 2334182"/>
                  <a:gd name="connsiteY159" fmla="*/ 2167777 h 2236619"/>
                  <a:gd name="connsiteX160" fmla="*/ 833864 w 2334182"/>
                  <a:gd name="connsiteY160" fmla="*/ 2171054 h 2236619"/>
                  <a:gd name="connsiteX161" fmla="*/ 812442 w 2334182"/>
                  <a:gd name="connsiteY161" fmla="*/ 2176791 h 2236619"/>
                  <a:gd name="connsiteX162" fmla="*/ 791813 w 2334182"/>
                  <a:gd name="connsiteY162" fmla="*/ 2182528 h 2236619"/>
                  <a:gd name="connsiteX163" fmla="*/ 772771 w 2334182"/>
                  <a:gd name="connsiteY163" fmla="*/ 2188264 h 2236619"/>
                  <a:gd name="connsiteX164" fmla="*/ 758490 w 2334182"/>
                  <a:gd name="connsiteY164" fmla="*/ 2193182 h 2236619"/>
                  <a:gd name="connsiteX165" fmla="*/ 724374 w 2334182"/>
                  <a:gd name="connsiteY165" fmla="*/ 2204657 h 2236619"/>
                  <a:gd name="connsiteX166" fmla="*/ 685497 w 2334182"/>
                  <a:gd name="connsiteY166" fmla="*/ 2215311 h 2236619"/>
                  <a:gd name="connsiteX167" fmla="*/ 641861 w 2334182"/>
                  <a:gd name="connsiteY167" fmla="*/ 2224326 h 2236619"/>
                  <a:gd name="connsiteX168" fmla="*/ 595844 w 2334182"/>
                  <a:gd name="connsiteY168" fmla="*/ 2230063 h 2236619"/>
                  <a:gd name="connsiteX169" fmla="*/ 549827 w 2334182"/>
                  <a:gd name="connsiteY169" fmla="*/ 2234981 h 2236619"/>
                  <a:gd name="connsiteX170" fmla="*/ 503016 w 2334182"/>
                  <a:gd name="connsiteY170" fmla="*/ 2236619 h 2236619"/>
                  <a:gd name="connsiteX171" fmla="*/ 458585 w 2334182"/>
                  <a:gd name="connsiteY171" fmla="*/ 2233342 h 2236619"/>
                  <a:gd name="connsiteX172" fmla="*/ 416535 w 2334182"/>
                  <a:gd name="connsiteY172" fmla="*/ 2225965 h 2236619"/>
                  <a:gd name="connsiteX173" fmla="*/ 393527 w 2334182"/>
                  <a:gd name="connsiteY173" fmla="*/ 2220229 h 2236619"/>
                  <a:gd name="connsiteX174" fmla="*/ 370518 w 2334182"/>
                  <a:gd name="connsiteY174" fmla="*/ 2209574 h 2236619"/>
                  <a:gd name="connsiteX175" fmla="*/ 347509 w 2334182"/>
                  <a:gd name="connsiteY175" fmla="*/ 2197280 h 2236619"/>
                  <a:gd name="connsiteX176" fmla="*/ 327675 w 2334182"/>
                  <a:gd name="connsiteY176" fmla="*/ 2182528 h 2236619"/>
                  <a:gd name="connsiteX177" fmla="*/ 307047 w 2334182"/>
                  <a:gd name="connsiteY177" fmla="*/ 2164497 h 2236619"/>
                  <a:gd name="connsiteX178" fmla="*/ 291178 w 2334182"/>
                  <a:gd name="connsiteY178" fmla="*/ 2145647 h 2236619"/>
                  <a:gd name="connsiteX179" fmla="*/ 280070 w 2334182"/>
                  <a:gd name="connsiteY179" fmla="*/ 2121880 h 2236619"/>
                  <a:gd name="connsiteX180" fmla="*/ 271342 w 2334182"/>
                  <a:gd name="connsiteY180" fmla="*/ 2094833 h 2236619"/>
                  <a:gd name="connsiteX181" fmla="*/ 268169 w 2334182"/>
                  <a:gd name="connsiteY181" fmla="*/ 2065329 h 2236619"/>
                  <a:gd name="connsiteX182" fmla="*/ 271342 w 2334182"/>
                  <a:gd name="connsiteY182" fmla="*/ 2032546 h 2236619"/>
                  <a:gd name="connsiteX183" fmla="*/ 275310 w 2334182"/>
                  <a:gd name="connsiteY183" fmla="*/ 2009597 h 2236619"/>
                  <a:gd name="connsiteX184" fmla="*/ 280864 w 2334182"/>
                  <a:gd name="connsiteY184" fmla="*/ 1984191 h 2236619"/>
                  <a:gd name="connsiteX185" fmla="*/ 287211 w 2334182"/>
                  <a:gd name="connsiteY185" fmla="*/ 1957964 h 2236619"/>
                  <a:gd name="connsiteX186" fmla="*/ 289591 w 2334182"/>
                  <a:gd name="connsiteY186" fmla="*/ 1932558 h 2236619"/>
                  <a:gd name="connsiteX187" fmla="*/ 289591 w 2334182"/>
                  <a:gd name="connsiteY187" fmla="*/ 1905512 h 2236619"/>
                  <a:gd name="connsiteX188" fmla="*/ 282450 w 2334182"/>
                  <a:gd name="connsiteY188" fmla="*/ 1881745 h 2236619"/>
                  <a:gd name="connsiteX189" fmla="*/ 275310 w 2334182"/>
                  <a:gd name="connsiteY189" fmla="*/ 1868630 h 2236619"/>
                  <a:gd name="connsiteX190" fmla="*/ 262615 w 2334182"/>
                  <a:gd name="connsiteY190" fmla="*/ 1856338 h 2236619"/>
                  <a:gd name="connsiteX191" fmla="*/ 249128 w 2334182"/>
                  <a:gd name="connsiteY191" fmla="*/ 1847322 h 2236619"/>
                  <a:gd name="connsiteX192" fmla="*/ 234847 w 2334182"/>
                  <a:gd name="connsiteY192" fmla="*/ 1839945 h 2236619"/>
                  <a:gd name="connsiteX193" fmla="*/ 220565 w 2334182"/>
                  <a:gd name="connsiteY193" fmla="*/ 1829291 h 2236619"/>
                  <a:gd name="connsiteX194" fmla="*/ 209457 w 2334182"/>
                  <a:gd name="connsiteY194" fmla="*/ 1817817 h 2236619"/>
                  <a:gd name="connsiteX195" fmla="*/ 200730 w 2334182"/>
                  <a:gd name="connsiteY195" fmla="*/ 1803065 h 2236619"/>
                  <a:gd name="connsiteX196" fmla="*/ 197557 w 2334182"/>
                  <a:gd name="connsiteY196" fmla="*/ 1786674 h 2236619"/>
                  <a:gd name="connsiteX197" fmla="*/ 199143 w 2334182"/>
                  <a:gd name="connsiteY197" fmla="*/ 1770281 h 2236619"/>
                  <a:gd name="connsiteX198" fmla="*/ 204697 w 2334182"/>
                  <a:gd name="connsiteY198" fmla="*/ 1754709 h 2236619"/>
                  <a:gd name="connsiteX199" fmla="*/ 211838 w 2334182"/>
                  <a:gd name="connsiteY199" fmla="*/ 1741596 h 2236619"/>
                  <a:gd name="connsiteX200" fmla="*/ 216598 w 2334182"/>
                  <a:gd name="connsiteY200" fmla="*/ 1728483 h 2236619"/>
                  <a:gd name="connsiteX201" fmla="*/ 193590 w 2334182"/>
                  <a:gd name="connsiteY201" fmla="*/ 1712092 h 2236619"/>
                  <a:gd name="connsiteX202" fmla="*/ 177722 w 2334182"/>
                  <a:gd name="connsiteY202" fmla="*/ 1695701 h 2236619"/>
                  <a:gd name="connsiteX203" fmla="*/ 168994 w 2334182"/>
                  <a:gd name="connsiteY203" fmla="*/ 1679309 h 2236619"/>
                  <a:gd name="connsiteX204" fmla="*/ 167408 w 2334182"/>
                  <a:gd name="connsiteY204" fmla="*/ 1661278 h 2236619"/>
                  <a:gd name="connsiteX205" fmla="*/ 169787 w 2334182"/>
                  <a:gd name="connsiteY205" fmla="*/ 1644887 h 2236619"/>
                  <a:gd name="connsiteX206" fmla="*/ 176135 w 2334182"/>
                  <a:gd name="connsiteY206" fmla="*/ 1626857 h 2236619"/>
                  <a:gd name="connsiteX207" fmla="*/ 184862 w 2334182"/>
                  <a:gd name="connsiteY207" fmla="*/ 1608826 h 2236619"/>
                  <a:gd name="connsiteX208" fmla="*/ 194383 w 2334182"/>
                  <a:gd name="connsiteY208" fmla="*/ 1590796 h 2236619"/>
                  <a:gd name="connsiteX209" fmla="*/ 203111 w 2334182"/>
                  <a:gd name="connsiteY209" fmla="*/ 1571944 h 2236619"/>
                  <a:gd name="connsiteX210" fmla="*/ 211838 w 2334182"/>
                  <a:gd name="connsiteY210" fmla="*/ 1553914 h 2236619"/>
                  <a:gd name="connsiteX211" fmla="*/ 216598 w 2334182"/>
                  <a:gd name="connsiteY211" fmla="*/ 1534245 h 2236619"/>
                  <a:gd name="connsiteX212" fmla="*/ 200730 w 2334182"/>
                  <a:gd name="connsiteY212" fmla="*/ 1519492 h 2236619"/>
                  <a:gd name="connsiteX213" fmla="*/ 178514 w 2334182"/>
                  <a:gd name="connsiteY213" fmla="*/ 1508018 h 2236619"/>
                  <a:gd name="connsiteX214" fmla="*/ 153919 w 2334182"/>
                  <a:gd name="connsiteY214" fmla="*/ 1497364 h 2236619"/>
                  <a:gd name="connsiteX215" fmla="*/ 128531 w 2334182"/>
                  <a:gd name="connsiteY215" fmla="*/ 1488349 h 2236619"/>
                  <a:gd name="connsiteX216" fmla="*/ 102348 w 2334182"/>
                  <a:gd name="connsiteY216" fmla="*/ 1479333 h 2236619"/>
                  <a:gd name="connsiteX217" fmla="*/ 76166 w 2334182"/>
                  <a:gd name="connsiteY217" fmla="*/ 1470318 h 2236619"/>
                  <a:gd name="connsiteX218" fmla="*/ 51571 w 2334182"/>
                  <a:gd name="connsiteY218" fmla="*/ 1459663 h 2236619"/>
                  <a:gd name="connsiteX219" fmla="*/ 31736 w 2334182"/>
                  <a:gd name="connsiteY219" fmla="*/ 1448189 h 2236619"/>
                  <a:gd name="connsiteX220" fmla="*/ 14281 w 2334182"/>
                  <a:gd name="connsiteY220" fmla="*/ 1431798 h 2236619"/>
                  <a:gd name="connsiteX221" fmla="*/ 3967 w 2334182"/>
                  <a:gd name="connsiteY221" fmla="*/ 1412128 h 2236619"/>
                  <a:gd name="connsiteX222" fmla="*/ 0 w 2334182"/>
                  <a:gd name="connsiteY222" fmla="*/ 1391638 h 2236619"/>
                  <a:gd name="connsiteX223" fmla="*/ 3174 w 2334182"/>
                  <a:gd name="connsiteY223" fmla="*/ 1371969 h 2236619"/>
                  <a:gd name="connsiteX224" fmla="*/ 10314 w 2334182"/>
                  <a:gd name="connsiteY224" fmla="*/ 1353938 h 2236619"/>
                  <a:gd name="connsiteX225" fmla="*/ 21422 w 2334182"/>
                  <a:gd name="connsiteY225" fmla="*/ 1339185 h 2236619"/>
                  <a:gd name="connsiteX226" fmla="*/ 34909 w 2334182"/>
                  <a:gd name="connsiteY226" fmla="*/ 1324433 h 2236619"/>
                  <a:gd name="connsiteX227" fmla="*/ 47604 w 2334182"/>
                  <a:gd name="connsiteY227" fmla="*/ 1312140 h 2236619"/>
                  <a:gd name="connsiteX228" fmla="*/ 57919 w 2334182"/>
                  <a:gd name="connsiteY228" fmla="*/ 1302305 h 2236619"/>
                  <a:gd name="connsiteX229" fmla="*/ 88068 w 2334182"/>
                  <a:gd name="connsiteY229" fmla="*/ 1266244 h 2236619"/>
                  <a:gd name="connsiteX230" fmla="*/ 119803 w 2334182"/>
                  <a:gd name="connsiteY230" fmla="*/ 1233461 h 2236619"/>
                  <a:gd name="connsiteX231" fmla="*/ 151540 w 2334182"/>
                  <a:gd name="connsiteY231" fmla="*/ 1200677 h 2236619"/>
                  <a:gd name="connsiteX232" fmla="*/ 181689 w 2334182"/>
                  <a:gd name="connsiteY232" fmla="*/ 1164615 h 2236619"/>
                  <a:gd name="connsiteX233" fmla="*/ 210251 w 2334182"/>
                  <a:gd name="connsiteY233" fmla="*/ 1129374 h 2236619"/>
                  <a:gd name="connsiteX234" fmla="*/ 236433 w 2334182"/>
                  <a:gd name="connsiteY234" fmla="*/ 1089215 h 2236619"/>
                  <a:gd name="connsiteX235" fmla="*/ 257855 w 2334182"/>
                  <a:gd name="connsiteY235" fmla="*/ 1045778 h 2236619"/>
                  <a:gd name="connsiteX236" fmla="*/ 269756 w 2334182"/>
                  <a:gd name="connsiteY236" fmla="*/ 1009716 h 2236619"/>
                  <a:gd name="connsiteX237" fmla="*/ 273723 w 2334182"/>
                  <a:gd name="connsiteY237" fmla="*/ 974475 h 2236619"/>
                  <a:gd name="connsiteX238" fmla="*/ 273723 w 2334182"/>
                  <a:gd name="connsiteY238" fmla="*/ 936775 h 2236619"/>
                  <a:gd name="connsiteX239" fmla="*/ 272930 w 2334182"/>
                  <a:gd name="connsiteY239" fmla="*/ 896615 h 2236619"/>
                  <a:gd name="connsiteX240" fmla="*/ 271342 w 2334182"/>
                  <a:gd name="connsiteY240" fmla="*/ 856456 h 2236619"/>
                  <a:gd name="connsiteX241" fmla="*/ 272930 w 2334182"/>
                  <a:gd name="connsiteY241" fmla="*/ 813019 h 2236619"/>
                  <a:gd name="connsiteX242" fmla="*/ 276896 w 2334182"/>
                  <a:gd name="connsiteY242" fmla="*/ 767123 h 2236619"/>
                  <a:gd name="connsiteX243" fmla="*/ 321327 w 2334182"/>
                  <a:gd name="connsiteY243" fmla="*/ 577800 h 2236619"/>
                  <a:gd name="connsiteX244" fmla="*/ 349096 w 2334182"/>
                  <a:gd name="connsiteY244" fmla="*/ 508956 h 2236619"/>
                  <a:gd name="connsiteX245" fmla="*/ 382419 w 2334182"/>
                  <a:gd name="connsiteY245" fmla="*/ 445030 h 2236619"/>
                  <a:gd name="connsiteX246" fmla="*/ 421295 w 2334182"/>
                  <a:gd name="connsiteY246" fmla="*/ 385200 h 2236619"/>
                  <a:gd name="connsiteX247" fmla="*/ 465726 w 2334182"/>
                  <a:gd name="connsiteY247" fmla="*/ 328650 h 2236619"/>
                  <a:gd name="connsiteX248" fmla="*/ 514917 w 2334182"/>
                  <a:gd name="connsiteY248" fmla="*/ 277017 h 2236619"/>
                  <a:gd name="connsiteX249" fmla="*/ 568074 w 2334182"/>
                  <a:gd name="connsiteY249" fmla="*/ 229481 h 2236619"/>
                  <a:gd name="connsiteX250" fmla="*/ 625993 w 2334182"/>
                  <a:gd name="connsiteY250" fmla="*/ 186044 h 2236619"/>
                  <a:gd name="connsiteX251" fmla="*/ 686291 w 2334182"/>
                  <a:gd name="connsiteY251" fmla="*/ 147523 h 2236619"/>
                  <a:gd name="connsiteX252" fmla="*/ 751351 w 2334182"/>
                  <a:gd name="connsiteY252" fmla="*/ 113101 h 2236619"/>
                  <a:gd name="connsiteX253" fmla="*/ 817996 w 2334182"/>
                  <a:gd name="connsiteY253" fmla="*/ 84416 h 2236619"/>
                  <a:gd name="connsiteX254" fmla="*/ 885434 w 2334182"/>
                  <a:gd name="connsiteY254" fmla="*/ 59010 h 2236619"/>
                  <a:gd name="connsiteX255" fmla="*/ 1112347 w 2334182"/>
                  <a:gd name="connsiteY255" fmla="*/ 7377 h 2236619"/>
                  <a:gd name="connsiteX0" fmla="*/ 1083647 w 2334182"/>
                  <a:gd name="connsiteY0" fmla="*/ 171768 h 2236619"/>
                  <a:gd name="connsiteX1" fmla="*/ 950300 w 2334182"/>
                  <a:gd name="connsiteY1" fmla="*/ 202779 h 2236619"/>
                  <a:gd name="connsiteX2" fmla="*/ 907661 w 2334182"/>
                  <a:gd name="connsiteY2" fmla="*/ 218284 h 2236619"/>
                  <a:gd name="connsiteX3" fmla="*/ 862695 w 2334182"/>
                  <a:gd name="connsiteY3" fmla="*/ 235340 h 2236619"/>
                  <a:gd name="connsiteX4" fmla="*/ 819281 w 2334182"/>
                  <a:gd name="connsiteY4" fmla="*/ 254722 h 2236619"/>
                  <a:gd name="connsiteX5" fmla="*/ 775091 w 2334182"/>
                  <a:gd name="connsiteY5" fmla="*/ 277980 h 2236619"/>
                  <a:gd name="connsiteX6" fmla="*/ 733227 w 2334182"/>
                  <a:gd name="connsiteY6" fmla="*/ 302787 h 2236619"/>
                  <a:gd name="connsiteX7" fmla="*/ 692138 w 2334182"/>
                  <a:gd name="connsiteY7" fmla="*/ 329922 h 2236619"/>
                  <a:gd name="connsiteX8" fmla="*/ 654149 w 2334182"/>
                  <a:gd name="connsiteY8" fmla="*/ 360932 h 2236619"/>
                  <a:gd name="connsiteX9" fmla="*/ 618487 w 2334182"/>
                  <a:gd name="connsiteY9" fmla="*/ 394269 h 2236619"/>
                  <a:gd name="connsiteX10" fmla="*/ 586702 w 2334182"/>
                  <a:gd name="connsiteY10" fmla="*/ 431482 h 2236619"/>
                  <a:gd name="connsiteX11" fmla="*/ 558017 w 2334182"/>
                  <a:gd name="connsiteY11" fmla="*/ 469469 h 2236619"/>
                  <a:gd name="connsiteX12" fmla="*/ 535534 w 2334182"/>
                  <a:gd name="connsiteY12" fmla="*/ 511334 h 2236619"/>
                  <a:gd name="connsiteX13" fmla="*/ 516928 w 2334182"/>
                  <a:gd name="connsiteY13" fmla="*/ 557074 h 2236619"/>
                  <a:gd name="connsiteX14" fmla="*/ 506075 w 2334182"/>
                  <a:gd name="connsiteY14" fmla="*/ 604366 h 2236619"/>
                  <a:gd name="connsiteX15" fmla="*/ 500647 w 2334182"/>
                  <a:gd name="connsiteY15" fmla="*/ 657083 h 2236619"/>
                  <a:gd name="connsiteX16" fmla="*/ 502973 w 2334182"/>
                  <a:gd name="connsiteY16" fmla="*/ 693521 h 2236619"/>
                  <a:gd name="connsiteX17" fmla="*/ 513051 w 2334182"/>
                  <a:gd name="connsiteY17" fmla="*/ 727633 h 2236619"/>
                  <a:gd name="connsiteX18" fmla="*/ 527007 w 2334182"/>
                  <a:gd name="connsiteY18" fmla="*/ 758644 h 2236619"/>
                  <a:gd name="connsiteX19" fmla="*/ 547163 w 2334182"/>
                  <a:gd name="connsiteY19" fmla="*/ 786552 h 2236619"/>
                  <a:gd name="connsiteX20" fmla="*/ 568095 w 2334182"/>
                  <a:gd name="connsiteY20" fmla="*/ 812912 h 2236619"/>
                  <a:gd name="connsiteX21" fmla="*/ 592129 w 2334182"/>
                  <a:gd name="connsiteY21" fmla="*/ 836170 h 2236619"/>
                  <a:gd name="connsiteX22" fmla="*/ 616162 w 2334182"/>
                  <a:gd name="connsiteY22" fmla="*/ 854001 h 2236619"/>
                  <a:gd name="connsiteX23" fmla="*/ 640970 w 2334182"/>
                  <a:gd name="connsiteY23" fmla="*/ 871056 h 2236619"/>
                  <a:gd name="connsiteX24" fmla="*/ 673532 w 2334182"/>
                  <a:gd name="connsiteY24" fmla="*/ 883460 h 2236619"/>
                  <a:gd name="connsiteX25" fmla="*/ 709194 w 2334182"/>
                  <a:gd name="connsiteY25" fmla="*/ 891988 h 2236619"/>
                  <a:gd name="connsiteX26" fmla="*/ 748732 w 2334182"/>
                  <a:gd name="connsiteY26" fmla="*/ 898190 h 2236619"/>
                  <a:gd name="connsiteX27" fmla="*/ 790596 w 2334182"/>
                  <a:gd name="connsiteY27" fmla="*/ 902067 h 2236619"/>
                  <a:gd name="connsiteX28" fmla="*/ 834786 w 2334182"/>
                  <a:gd name="connsiteY28" fmla="*/ 905168 h 2236619"/>
                  <a:gd name="connsiteX29" fmla="*/ 878201 w 2334182"/>
                  <a:gd name="connsiteY29" fmla="*/ 905943 h 2236619"/>
                  <a:gd name="connsiteX30" fmla="*/ 923167 w 2334182"/>
                  <a:gd name="connsiteY30" fmla="*/ 905943 h 2236619"/>
                  <a:gd name="connsiteX31" fmla="*/ 968132 w 2334182"/>
                  <a:gd name="connsiteY31" fmla="*/ 907493 h 2236619"/>
                  <a:gd name="connsiteX32" fmla="*/ 1010772 w 2334182"/>
                  <a:gd name="connsiteY32" fmla="*/ 910595 h 2236619"/>
                  <a:gd name="connsiteX33" fmla="*/ 1050310 w 2334182"/>
                  <a:gd name="connsiteY33" fmla="*/ 913696 h 2236619"/>
                  <a:gd name="connsiteX34" fmla="*/ 1086747 w 2334182"/>
                  <a:gd name="connsiteY34" fmla="*/ 919122 h 2236619"/>
                  <a:gd name="connsiteX35" fmla="*/ 1120859 w 2334182"/>
                  <a:gd name="connsiteY35" fmla="*/ 927650 h 2236619"/>
                  <a:gd name="connsiteX36" fmla="*/ 1148768 w 2334182"/>
                  <a:gd name="connsiteY36" fmla="*/ 938505 h 2236619"/>
                  <a:gd name="connsiteX37" fmla="*/ 1169700 w 2334182"/>
                  <a:gd name="connsiteY37" fmla="*/ 954009 h 2236619"/>
                  <a:gd name="connsiteX38" fmla="*/ 1186756 w 2334182"/>
                  <a:gd name="connsiteY38" fmla="*/ 971065 h 2236619"/>
                  <a:gd name="connsiteX39" fmla="*/ 1202261 w 2334182"/>
                  <a:gd name="connsiteY39" fmla="*/ 991222 h 2236619"/>
                  <a:gd name="connsiteX40" fmla="*/ 1213891 w 2334182"/>
                  <a:gd name="connsiteY40" fmla="*/ 1010604 h 2236619"/>
                  <a:gd name="connsiteX41" fmla="*/ 1224744 w 2334182"/>
                  <a:gd name="connsiteY41" fmla="*/ 1033086 h 2236619"/>
                  <a:gd name="connsiteX42" fmla="*/ 1233272 w 2334182"/>
                  <a:gd name="connsiteY42" fmla="*/ 1054018 h 2236619"/>
                  <a:gd name="connsiteX43" fmla="*/ 1241801 w 2334182"/>
                  <a:gd name="connsiteY43" fmla="*/ 1076501 h 2236619"/>
                  <a:gd name="connsiteX44" fmla="*/ 1250328 w 2334182"/>
                  <a:gd name="connsiteY44" fmla="*/ 1099759 h 2236619"/>
                  <a:gd name="connsiteX45" fmla="*/ 1260407 w 2334182"/>
                  <a:gd name="connsiteY45" fmla="*/ 1120691 h 2236619"/>
                  <a:gd name="connsiteX46" fmla="*/ 1269710 w 2334182"/>
                  <a:gd name="connsiteY46" fmla="*/ 1141624 h 2236619"/>
                  <a:gd name="connsiteX47" fmla="*/ 1281339 w 2334182"/>
                  <a:gd name="connsiteY47" fmla="*/ 1161780 h 2236619"/>
                  <a:gd name="connsiteX48" fmla="*/ 1293743 w 2334182"/>
                  <a:gd name="connsiteY48" fmla="*/ 1179611 h 2236619"/>
                  <a:gd name="connsiteX49" fmla="*/ 1309248 w 2334182"/>
                  <a:gd name="connsiteY49" fmla="*/ 1196668 h 2236619"/>
                  <a:gd name="connsiteX50" fmla="*/ 1327855 w 2334182"/>
                  <a:gd name="connsiteY50" fmla="*/ 1210622 h 2236619"/>
                  <a:gd name="connsiteX51" fmla="*/ 1350338 w 2334182"/>
                  <a:gd name="connsiteY51" fmla="*/ 1222251 h 2236619"/>
                  <a:gd name="connsiteX52" fmla="*/ 1377471 w 2334182"/>
                  <a:gd name="connsiteY52" fmla="*/ 1231555 h 2236619"/>
                  <a:gd name="connsiteX53" fmla="*/ 1406932 w 2334182"/>
                  <a:gd name="connsiteY53" fmla="*/ 1237756 h 2236619"/>
                  <a:gd name="connsiteX54" fmla="*/ 1441818 w 2334182"/>
                  <a:gd name="connsiteY54" fmla="*/ 1240082 h 2236619"/>
                  <a:gd name="connsiteX55" fmla="*/ 1484458 w 2334182"/>
                  <a:gd name="connsiteY55" fmla="*/ 1239307 h 2236619"/>
                  <a:gd name="connsiteX56" fmla="*/ 1502289 w 2334182"/>
                  <a:gd name="connsiteY56" fmla="*/ 1267216 h 2236619"/>
                  <a:gd name="connsiteX57" fmla="*/ 1523996 w 2334182"/>
                  <a:gd name="connsiteY57" fmla="*/ 1296677 h 2236619"/>
                  <a:gd name="connsiteX58" fmla="*/ 1548805 w 2334182"/>
                  <a:gd name="connsiteY58" fmla="*/ 1327687 h 2236619"/>
                  <a:gd name="connsiteX59" fmla="*/ 1577490 w 2334182"/>
                  <a:gd name="connsiteY59" fmla="*/ 1357146 h 2236619"/>
                  <a:gd name="connsiteX60" fmla="*/ 1606949 w 2334182"/>
                  <a:gd name="connsiteY60" fmla="*/ 1385831 h 2236619"/>
                  <a:gd name="connsiteX61" fmla="*/ 1636410 w 2334182"/>
                  <a:gd name="connsiteY61" fmla="*/ 1406764 h 2236619"/>
                  <a:gd name="connsiteX62" fmla="*/ 1665870 w 2334182"/>
                  <a:gd name="connsiteY62" fmla="*/ 1422268 h 2236619"/>
                  <a:gd name="connsiteX63" fmla="*/ 1691453 w 2334182"/>
                  <a:gd name="connsiteY63" fmla="*/ 1429246 h 2236619"/>
                  <a:gd name="connsiteX64" fmla="*/ 1720914 w 2334182"/>
                  <a:gd name="connsiteY64" fmla="*/ 1430797 h 2236619"/>
                  <a:gd name="connsiteX65" fmla="*/ 1753474 w 2334182"/>
                  <a:gd name="connsiteY65" fmla="*/ 1429246 h 2236619"/>
                  <a:gd name="connsiteX66" fmla="*/ 1787587 w 2334182"/>
                  <a:gd name="connsiteY66" fmla="*/ 1426145 h 2236619"/>
                  <a:gd name="connsiteX67" fmla="*/ 1822473 w 2334182"/>
                  <a:gd name="connsiteY67" fmla="*/ 1419168 h 2236619"/>
                  <a:gd name="connsiteX68" fmla="*/ 1856584 w 2334182"/>
                  <a:gd name="connsiteY68" fmla="*/ 1410640 h 2236619"/>
                  <a:gd name="connsiteX69" fmla="*/ 1889921 w 2334182"/>
                  <a:gd name="connsiteY69" fmla="*/ 1401336 h 2236619"/>
                  <a:gd name="connsiteX70" fmla="*/ 1920156 w 2334182"/>
                  <a:gd name="connsiteY70" fmla="*/ 1389708 h 2236619"/>
                  <a:gd name="connsiteX71" fmla="*/ 1948066 w 2334182"/>
                  <a:gd name="connsiteY71" fmla="*/ 1378853 h 2236619"/>
                  <a:gd name="connsiteX72" fmla="*/ 1968998 w 2334182"/>
                  <a:gd name="connsiteY72" fmla="*/ 1367225 h 2236619"/>
                  <a:gd name="connsiteX73" fmla="*/ 1986054 w 2334182"/>
                  <a:gd name="connsiteY73" fmla="*/ 1357146 h 2236619"/>
                  <a:gd name="connsiteX74" fmla="*/ 2011638 w 2334182"/>
                  <a:gd name="connsiteY74" fmla="*/ 1337766 h 2236619"/>
                  <a:gd name="connsiteX75" fmla="*/ 2036446 w 2334182"/>
                  <a:gd name="connsiteY75" fmla="*/ 1315283 h 2236619"/>
                  <a:gd name="connsiteX76" fmla="*/ 2060480 w 2334182"/>
                  <a:gd name="connsiteY76" fmla="*/ 1291250 h 2236619"/>
                  <a:gd name="connsiteX77" fmla="*/ 2084513 w 2334182"/>
                  <a:gd name="connsiteY77" fmla="*/ 1265666 h 2236619"/>
                  <a:gd name="connsiteX78" fmla="*/ 2106995 w 2334182"/>
                  <a:gd name="connsiteY78" fmla="*/ 1236205 h 2236619"/>
                  <a:gd name="connsiteX79" fmla="*/ 2127153 w 2334182"/>
                  <a:gd name="connsiteY79" fmla="*/ 1205195 h 2236619"/>
                  <a:gd name="connsiteX80" fmla="*/ 2144983 w 2334182"/>
                  <a:gd name="connsiteY80" fmla="*/ 1171083 h 2236619"/>
                  <a:gd name="connsiteX81" fmla="*/ 2160488 w 2334182"/>
                  <a:gd name="connsiteY81" fmla="*/ 1133095 h 2236619"/>
                  <a:gd name="connsiteX82" fmla="*/ 2172117 w 2334182"/>
                  <a:gd name="connsiteY82" fmla="*/ 1093557 h 2236619"/>
                  <a:gd name="connsiteX83" fmla="*/ 2180645 w 2334182"/>
                  <a:gd name="connsiteY83" fmla="*/ 1048591 h 2236619"/>
                  <a:gd name="connsiteX84" fmla="*/ 2183747 w 2334182"/>
                  <a:gd name="connsiteY84" fmla="*/ 1002076 h 2236619"/>
                  <a:gd name="connsiteX85" fmla="*/ 2182196 w 2334182"/>
                  <a:gd name="connsiteY85" fmla="*/ 950133 h 2236619"/>
                  <a:gd name="connsiteX86" fmla="*/ 2175218 w 2334182"/>
                  <a:gd name="connsiteY86" fmla="*/ 895090 h 2236619"/>
                  <a:gd name="connsiteX87" fmla="*/ 2158162 w 2334182"/>
                  <a:gd name="connsiteY87" fmla="*/ 812912 h 2236619"/>
                  <a:gd name="connsiteX88" fmla="*/ 2137231 w 2334182"/>
                  <a:gd name="connsiteY88" fmla="*/ 736936 h 2236619"/>
                  <a:gd name="connsiteX89" fmla="*/ 2110096 w 2334182"/>
                  <a:gd name="connsiteY89" fmla="*/ 664061 h 2236619"/>
                  <a:gd name="connsiteX90" fmla="*/ 2077535 w 2334182"/>
                  <a:gd name="connsiteY90" fmla="*/ 595837 h 2236619"/>
                  <a:gd name="connsiteX91" fmla="*/ 2041098 w 2334182"/>
                  <a:gd name="connsiteY91" fmla="*/ 533041 h 2236619"/>
                  <a:gd name="connsiteX92" fmla="*/ 1997683 w 2334182"/>
                  <a:gd name="connsiteY92" fmla="*/ 473346 h 2236619"/>
                  <a:gd name="connsiteX93" fmla="*/ 1951167 w 2334182"/>
                  <a:gd name="connsiteY93" fmla="*/ 419853 h 2236619"/>
                  <a:gd name="connsiteX94" fmla="*/ 1896899 w 2334182"/>
                  <a:gd name="connsiteY94" fmla="*/ 371786 h 2236619"/>
                  <a:gd name="connsiteX95" fmla="*/ 1841079 w 2334182"/>
                  <a:gd name="connsiteY95" fmla="*/ 326821 h 2236619"/>
                  <a:gd name="connsiteX96" fmla="*/ 1777508 w 2334182"/>
                  <a:gd name="connsiteY96" fmla="*/ 288833 h 2236619"/>
                  <a:gd name="connsiteX97" fmla="*/ 1710061 w 2334182"/>
                  <a:gd name="connsiteY97" fmla="*/ 254722 h 2236619"/>
                  <a:gd name="connsiteX98" fmla="*/ 1637960 w 2334182"/>
                  <a:gd name="connsiteY98" fmla="*/ 225261 h 2236619"/>
                  <a:gd name="connsiteX99" fmla="*/ 1560433 w 2334182"/>
                  <a:gd name="connsiteY99" fmla="*/ 202779 h 2236619"/>
                  <a:gd name="connsiteX100" fmla="*/ 1477481 w 2334182"/>
                  <a:gd name="connsiteY100" fmla="*/ 184948 h 2236619"/>
                  <a:gd name="connsiteX101" fmla="*/ 1391427 w 2334182"/>
                  <a:gd name="connsiteY101" fmla="*/ 171768 h 2236619"/>
                  <a:gd name="connsiteX102" fmla="*/ 1298395 w 2334182"/>
                  <a:gd name="connsiteY102" fmla="*/ 164791 h 2236619"/>
                  <a:gd name="connsiteX103" fmla="*/ 1200712 w 2334182"/>
                  <a:gd name="connsiteY103" fmla="*/ 163240 h 2236619"/>
                  <a:gd name="connsiteX104" fmla="*/ 1083647 w 2334182"/>
                  <a:gd name="connsiteY104" fmla="*/ 171768 h 2236619"/>
                  <a:gd name="connsiteX105" fmla="*/ 1112347 w 2334182"/>
                  <a:gd name="connsiteY105" fmla="*/ 7377 h 2236619"/>
                  <a:gd name="connsiteX106" fmla="*/ 1202794 w 2334182"/>
                  <a:gd name="connsiteY106" fmla="*/ 0 h 2236619"/>
                  <a:gd name="connsiteX107" fmla="*/ 1304349 w 2334182"/>
                  <a:gd name="connsiteY107" fmla="*/ 820 h 2236619"/>
                  <a:gd name="connsiteX108" fmla="*/ 1399557 w 2334182"/>
                  <a:gd name="connsiteY108" fmla="*/ 8195 h 2236619"/>
                  <a:gd name="connsiteX109" fmla="*/ 1490005 w 2334182"/>
                  <a:gd name="connsiteY109" fmla="*/ 20490 h 2236619"/>
                  <a:gd name="connsiteX110" fmla="*/ 1576486 w 2334182"/>
                  <a:gd name="connsiteY110" fmla="*/ 38520 h 2236619"/>
                  <a:gd name="connsiteX111" fmla="*/ 1658999 w 2334182"/>
                  <a:gd name="connsiteY111" fmla="*/ 60649 h 2236619"/>
                  <a:gd name="connsiteX112" fmla="*/ 1735165 w 2334182"/>
                  <a:gd name="connsiteY112" fmla="*/ 89334 h 2236619"/>
                  <a:gd name="connsiteX113" fmla="*/ 1808952 w 2334182"/>
                  <a:gd name="connsiteY113" fmla="*/ 120478 h 2236619"/>
                  <a:gd name="connsiteX114" fmla="*/ 1876391 w 2334182"/>
                  <a:gd name="connsiteY114" fmla="*/ 157358 h 2236619"/>
                  <a:gd name="connsiteX115" fmla="*/ 1939862 w 2334182"/>
                  <a:gd name="connsiteY115" fmla="*/ 199157 h 2236619"/>
                  <a:gd name="connsiteX116" fmla="*/ 2000955 w 2334182"/>
                  <a:gd name="connsiteY116" fmla="*/ 245873 h 2236619"/>
                  <a:gd name="connsiteX117" fmla="*/ 2055699 w 2334182"/>
                  <a:gd name="connsiteY117" fmla="*/ 295866 h 2236619"/>
                  <a:gd name="connsiteX118" fmla="*/ 2105683 w 2334182"/>
                  <a:gd name="connsiteY118" fmla="*/ 351598 h 2236619"/>
                  <a:gd name="connsiteX119" fmla="*/ 2152493 w 2334182"/>
                  <a:gd name="connsiteY119" fmla="*/ 409787 h 2236619"/>
                  <a:gd name="connsiteX120" fmla="*/ 2193750 w 2334182"/>
                  <a:gd name="connsiteY120" fmla="*/ 472075 h 2236619"/>
                  <a:gd name="connsiteX121" fmla="*/ 2231834 w 2334182"/>
                  <a:gd name="connsiteY121" fmla="*/ 537641 h 2236619"/>
                  <a:gd name="connsiteX122" fmla="*/ 2257223 w 2334182"/>
                  <a:gd name="connsiteY122" fmla="*/ 592553 h 2236619"/>
                  <a:gd name="connsiteX123" fmla="*/ 2279437 w 2334182"/>
                  <a:gd name="connsiteY123" fmla="*/ 654021 h 2236619"/>
                  <a:gd name="connsiteX124" fmla="*/ 2299273 w 2334182"/>
                  <a:gd name="connsiteY124" fmla="*/ 721226 h 2236619"/>
                  <a:gd name="connsiteX125" fmla="*/ 2315141 w 2334182"/>
                  <a:gd name="connsiteY125" fmla="*/ 794168 h 2236619"/>
                  <a:gd name="connsiteX126" fmla="*/ 2327042 w 2334182"/>
                  <a:gd name="connsiteY126" fmla="*/ 868749 h 2236619"/>
                  <a:gd name="connsiteX127" fmla="*/ 2332595 w 2334182"/>
                  <a:gd name="connsiteY127" fmla="*/ 945790 h 2236619"/>
                  <a:gd name="connsiteX128" fmla="*/ 2334182 w 2334182"/>
                  <a:gd name="connsiteY128" fmla="*/ 1024469 h 2236619"/>
                  <a:gd name="connsiteX129" fmla="*/ 2329422 w 2334182"/>
                  <a:gd name="connsiteY129" fmla="*/ 1102329 h 2236619"/>
                  <a:gd name="connsiteX130" fmla="*/ 2319901 w 2334182"/>
                  <a:gd name="connsiteY130" fmla="*/ 1178549 h 2236619"/>
                  <a:gd name="connsiteX131" fmla="*/ 2302446 w 2334182"/>
                  <a:gd name="connsiteY131" fmla="*/ 1253131 h 2236619"/>
                  <a:gd name="connsiteX132" fmla="*/ 2279438 w 2334182"/>
                  <a:gd name="connsiteY132" fmla="*/ 1317056 h 2236619"/>
                  <a:gd name="connsiteX133" fmla="*/ 2251669 w 2334182"/>
                  <a:gd name="connsiteY133" fmla="*/ 1376887 h 2236619"/>
                  <a:gd name="connsiteX134" fmla="*/ 2218347 w 2334182"/>
                  <a:gd name="connsiteY134" fmla="*/ 1431798 h 2236619"/>
                  <a:gd name="connsiteX135" fmla="*/ 2184230 w 2334182"/>
                  <a:gd name="connsiteY135" fmla="*/ 1485070 h 2236619"/>
                  <a:gd name="connsiteX136" fmla="*/ 2146146 w 2334182"/>
                  <a:gd name="connsiteY136" fmla="*/ 1537523 h 2236619"/>
                  <a:gd name="connsiteX137" fmla="*/ 2108857 w 2334182"/>
                  <a:gd name="connsiteY137" fmla="*/ 1586698 h 2236619"/>
                  <a:gd name="connsiteX138" fmla="*/ 2071567 w 2334182"/>
                  <a:gd name="connsiteY138" fmla="*/ 1637511 h 2236619"/>
                  <a:gd name="connsiteX139" fmla="*/ 2035070 w 2334182"/>
                  <a:gd name="connsiteY139" fmla="*/ 1688324 h 2236619"/>
                  <a:gd name="connsiteX140" fmla="*/ 2010476 w 2334182"/>
                  <a:gd name="connsiteY140" fmla="*/ 1729303 h 2236619"/>
                  <a:gd name="connsiteX141" fmla="*/ 1990641 w 2334182"/>
                  <a:gd name="connsiteY141" fmla="*/ 1776019 h 2236619"/>
                  <a:gd name="connsiteX142" fmla="*/ 1974772 w 2334182"/>
                  <a:gd name="connsiteY142" fmla="*/ 1825194 h 2236619"/>
                  <a:gd name="connsiteX143" fmla="*/ 1962078 w 2334182"/>
                  <a:gd name="connsiteY143" fmla="*/ 1878466 h 2236619"/>
                  <a:gd name="connsiteX144" fmla="*/ 1960491 w 2334182"/>
                  <a:gd name="connsiteY144" fmla="*/ 1903872 h 2236619"/>
                  <a:gd name="connsiteX145" fmla="*/ 1962078 w 2334182"/>
                  <a:gd name="connsiteY145" fmla="*/ 1934197 h 2236619"/>
                  <a:gd name="connsiteX146" fmla="*/ 1966044 w 2334182"/>
                  <a:gd name="connsiteY146" fmla="*/ 1971077 h 2236619"/>
                  <a:gd name="connsiteX147" fmla="*/ 1971598 w 2334182"/>
                  <a:gd name="connsiteY147" fmla="*/ 2009597 h 2236619"/>
                  <a:gd name="connsiteX148" fmla="*/ 1980326 w 2334182"/>
                  <a:gd name="connsiteY148" fmla="*/ 2051395 h 2236619"/>
                  <a:gd name="connsiteX149" fmla="*/ 1990640 w 2334182"/>
                  <a:gd name="connsiteY149" fmla="*/ 2093195 h 2236619"/>
                  <a:gd name="connsiteX150" fmla="*/ 1991123 w 2334182"/>
                  <a:gd name="connsiteY150" fmla="*/ 2095075 h 2236619"/>
                  <a:gd name="connsiteX151" fmla="*/ 1211165 w 2334182"/>
                  <a:gd name="connsiteY151" fmla="*/ 2159073 h 2236619"/>
                  <a:gd name="connsiteX152" fmla="*/ 951135 w 2334182"/>
                  <a:gd name="connsiteY152" fmla="*/ 2223889 h 2236619"/>
                  <a:gd name="connsiteX153" fmla="*/ 947319 w 2334182"/>
                  <a:gd name="connsiteY153" fmla="*/ 2215311 h 2236619"/>
                  <a:gd name="connsiteX154" fmla="*/ 933038 w 2334182"/>
                  <a:gd name="connsiteY154" fmla="*/ 2191544 h 2236619"/>
                  <a:gd name="connsiteX155" fmla="*/ 917170 w 2334182"/>
                  <a:gd name="connsiteY155" fmla="*/ 2176791 h 2236619"/>
                  <a:gd name="connsiteX156" fmla="*/ 899716 w 2334182"/>
                  <a:gd name="connsiteY156" fmla="*/ 2169415 h 2236619"/>
                  <a:gd name="connsiteX157" fmla="*/ 879881 w 2334182"/>
                  <a:gd name="connsiteY157" fmla="*/ 2166136 h 2236619"/>
                  <a:gd name="connsiteX158" fmla="*/ 856872 w 2334182"/>
                  <a:gd name="connsiteY158" fmla="*/ 2167777 h 2236619"/>
                  <a:gd name="connsiteX159" fmla="*/ 833864 w 2334182"/>
                  <a:gd name="connsiteY159" fmla="*/ 2171054 h 2236619"/>
                  <a:gd name="connsiteX160" fmla="*/ 812442 w 2334182"/>
                  <a:gd name="connsiteY160" fmla="*/ 2176791 h 2236619"/>
                  <a:gd name="connsiteX161" fmla="*/ 791813 w 2334182"/>
                  <a:gd name="connsiteY161" fmla="*/ 2182528 h 2236619"/>
                  <a:gd name="connsiteX162" fmla="*/ 772771 w 2334182"/>
                  <a:gd name="connsiteY162" fmla="*/ 2188264 h 2236619"/>
                  <a:gd name="connsiteX163" fmla="*/ 758490 w 2334182"/>
                  <a:gd name="connsiteY163" fmla="*/ 2193182 h 2236619"/>
                  <a:gd name="connsiteX164" fmla="*/ 724374 w 2334182"/>
                  <a:gd name="connsiteY164" fmla="*/ 2204657 h 2236619"/>
                  <a:gd name="connsiteX165" fmla="*/ 685497 w 2334182"/>
                  <a:gd name="connsiteY165" fmla="*/ 2215311 h 2236619"/>
                  <a:gd name="connsiteX166" fmla="*/ 641861 w 2334182"/>
                  <a:gd name="connsiteY166" fmla="*/ 2224326 h 2236619"/>
                  <a:gd name="connsiteX167" fmla="*/ 595844 w 2334182"/>
                  <a:gd name="connsiteY167" fmla="*/ 2230063 h 2236619"/>
                  <a:gd name="connsiteX168" fmla="*/ 549827 w 2334182"/>
                  <a:gd name="connsiteY168" fmla="*/ 2234981 h 2236619"/>
                  <a:gd name="connsiteX169" fmla="*/ 503016 w 2334182"/>
                  <a:gd name="connsiteY169" fmla="*/ 2236619 h 2236619"/>
                  <a:gd name="connsiteX170" fmla="*/ 458585 w 2334182"/>
                  <a:gd name="connsiteY170" fmla="*/ 2233342 h 2236619"/>
                  <a:gd name="connsiteX171" fmla="*/ 416535 w 2334182"/>
                  <a:gd name="connsiteY171" fmla="*/ 2225965 h 2236619"/>
                  <a:gd name="connsiteX172" fmla="*/ 393527 w 2334182"/>
                  <a:gd name="connsiteY172" fmla="*/ 2220229 h 2236619"/>
                  <a:gd name="connsiteX173" fmla="*/ 370518 w 2334182"/>
                  <a:gd name="connsiteY173" fmla="*/ 2209574 h 2236619"/>
                  <a:gd name="connsiteX174" fmla="*/ 347509 w 2334182"/>
                  <a:gd name="connsiteY174" fmla="*/ 2197280 h 2236619"/>
                  <a:gd name="connsiteX175" fmla="*/ 327675 w 2334182"/>
                  <a:gd name="connsiteY175" fmla="*/ 2182528 h 2236619"/>
                  <a:gd name="connsiteX176" fmla="*/ 307047 w 2334182"/>
                  <a:gd name="connsiteY176" fmla="*/ 2164497 h 2236619"/>
                  <a:gd name="connsiteX177" fmla="*/ 291178 w 2334182"/>
                  <a:gd name="connsiteY177" fmla="*/ 2145647 h 2236619"/>
                  <a:gd name="connsiteX178" fmla="*/ 280070 w 2334182"/>
                  <a:gd name="connsiteY178" fmla="*/ 2121880 h 2236619"/>
                  <a:gd name="connsiteX179" fmla="*/ 271342 w 2334182"/>
                  <a:gd name="connsiteY179" fmla="*/ 2094833 h 2236619"/>
                  <a:gd name="connsiteX180" fmla="*/ 268169 w 2334182"/>
                  <a:gd name="connsiteY180" fmla="*/ 2065329 h 2236619"/>
                  <a:gd name="connsiteX181" fmla="*/ 271342 w 2334182"/>
                  <a:gd name="connsiteY181" fmla="*/ 2032546 h 2236619"/>
                  <a:gd name="connsiteX182" fmla="*/ 275310 w 2334182"/>
                  <a:gd name="connsiteY182" fmla="*/ 2009597 h 2236619"/>
                  <a:gd name="connsiteX183" fmla="*/ 280864 w 2334182"/>
                  <a:gd name="connsiteY183" fmla="*/ 1984191 h 2236619"/>
                  <a:gd name="connsiteX184" fmla="*/ 287211 w 2334182"/>
                  <a:gd name="connsiteY184" fmla="*/ 1957964 h 2236619"/>
                  <a:gd name="connsiteX185" fmla="*/ 289591 w 2334182"/>
                  <a:gd name="connsiteY185" fmla="*/ 1932558 h 2236619"/>
                  <a:gd name="connsiteX186" fmla="*/ 289591 w 2334182"/>
                  <a:gd name="connsiteY186" fmla="*/ 1905512 h 2236619"/>
                  <a:gd name="connsiteX187" fmla="*/ 282450 w 2334182"/>
                  <a:gd name="connsiteY187" fmla="*/ 1881745 h 2236619"/>
                  <a:gd name="connsiteX188" fmla="*/ 275310 w 2334182"/>
                  <a:gd name="connsiteY188" fmla="*/ 1868630 h 2236619"/>
                  <a:gd name="connsiteX189" fmla="*/ 262615 w 2334182"/>
                  <a:gd name="connsiteY189" fmla="*/ 1856338 h 2236619"/>
                  <a:gd name="connsiteX190" fmla="*/ 249128 w 2334182"/>
                  <a:gd name="connsiteY190" fmla="*/ 1847322 h 2236619"/>
                  <a:gd name="connsiteX191" fmla="*/ 234847 w 2334182"/>
                  <a:gd name="connsiteY191" fmla="*/ 1839945 h 2236619"/>
                  <a:gd name="connsiteX192" fmla="*/ 220565 w 2334182"/>
                  <a:gd name="connsiteY192" fmla="*/ 1829291 h 2236619"/>
                  <a:gd name="connsiteX193" fmla="*/ 209457 w 2334182"/>
                  <a:gd name="connsiteY193" fmla="*/ 1817817 h 2236619"/>
                  <a:gd name="connsiteX194" fmla="*/ 200730 w 2334182"/>
                  <a:gd name="connsiteY194" fmla="*/ 1803065 h 2236619"/>
                  <a:gd name="connsiteX195" fmla="*/ 197557 w 2334182"/>
                  <a:gd name="connsiteY195" fmla="*/ 1786674 h 2236619"/>
                  <a:gd name="connsiteX196" fmla="*/ 199143 w 2334182"/>
                  <a:gd name="connsiteY196" fmla="*/ 1770281 h 2236619"/>
                  <a:gd name="connsiteX197" fmla="*/ 204697 w 2334182"/>
                  <a:gd name="connsiteY197" fmla="*/ 1754709 h 2236619"/>
                  <a:gd name="connsiteX198" fmla="*/ 211838 w 2334182"/>
                  <a:gd name="connsiteY198" fmla="*/ 1741596 h 2236619"/>
                  <a:gd name="connsiteX199" fmla="*/ 216598 w 2334182"/>
                  <a:gd name="connsiteY199" fmla="*/ 1728483 h 2236619"/>
                  <a:gd name="connsiteX200" fmla="*/ 193590 w 2334182"/>
                  <a:gd name="connsiteY200" fmla="*/ 1712092 h 2236619"/>
                  <a:gd name="connsiteX201" fmla="*/ 177722 w 2334182"/>
                  <a:gd name="connsiteY201" fmla="*/ 1695701 h 2236619"/>
                  <a:gd name="connsiteX202" fmla="*/ 168994 w 2334182"/>
                  <a:gd name="connsiteY202" fmla="*/ 1679309 h 2236619"/>
                  <a:gd name="connsiteX203" fmla="*/ 167408 w 2334182"/>
                  <a:gd name="connsiteY203" fmla="*/ 1661278 h 2236619"/>
                  <a:gd name="connsiteX204" fmla="*/ 169787 w 2334182"/>
                  <a:gd name="connsiteY204" fmla="*/ 1644887 h 2236619"/>
                  <a:gd name="connsiteX205" fmla="*/ 176135 w 2334182"/>
                  <a:gd name="connsiteY205" fmla="*/ 1626857 h 2236619"/>
                  <a:gd name="connsiteX206" fmla="*/ 184862 w 2334182"/>
                  <a:gd name="connsiteY206" fmla="*/ 1608826 h 2236619"/>
                  <a:gd name="connsiteX207" fmla="*/ 194383 w 2334182"/>
                  <a:gd name="connsiteY207" fmla="*/ 1590796 h 2236619"/>
                  <a:gd name="connsiteX208" fmla="*/ 203111 w 2334182"/>
                  <a:gd name="connsiteY208" fmla="*/ 1571944 h 2236619"/>
                  <a:gd name="connsiteX209" fmla="*/ 211838 w 2334182"/>
                  <a:gd name="connsiteY209" fmla="*/ 1553914 h 2236619"/>
                  <a:gd name="connsiteX210" fmla="*/ 216598 w 2334182"/>
                  <a:gd name="connsiteY210" fmla="*/ 1534245 h 2236619"/>
                  <a:gd name="connsiteX211" fmla="*/ 200730 w 2334182"/>
                  <a:gd name="connsiteY211" fmla="*/ 1519492 h 2236619"/>
                  <a:gd name="connsiteX212" fmla="*/ 178514 w 2334182"/>
                  <a:gd name="connsiteY212" fmla="*/ 1508018 h 2236619"/>
                  <a:gd name="connsiteX213" fmla="*/ 153919 w 2334182"/>
                  <a:gd name="connsiteY213" fmla="*/ 1497364 h 2236619"/>
                  <a:gd name="connsiteX214" fmla="*/ 128531 w 2334182"/>
                  <a:gd name="connsiteY214" fmla="*/ 1488349 h 2236619"/>
                  <a:gd name="connsiteX215" fmla="*/ 102348 w 2334182"/>
                  <a:gd name="connsiteY215" fmla="*/ 1479333 h 2236619"/>
                  <a:gd name="connsiteX216" fmla="*/ 76166 w 2334182"/>
                  <a:gd name="connsiteY216" fmla="*/ 1470318 h 2236619"/>
                  <a:gd name="connsiteX217" fmla="*/ 51571 w 2334182"/>
                  <a:gd name="connsiteY217" fmla="*/ 1459663 h 2236619"/>
                  <a:gd name="connsiteX218" fmla="*/ 31736 w 2334182"/>
                  <a:gd name="connsiteY218" fmla="*/ 1448189 h 2236619"/>
                  <a:gd name="connsiteX219" fmla="*/ 14281 w 2334182"/>
                  <a:gd name="connsiteY219" fmla="*/ 1431798 h 2236619"/>
                  <a:gd name="connsiteX220" fmla="*/ 3967 w 2334182"/>
                  <a:gd name="connsiteY220" fmla="*/ 1412128 h 2236619"/>
                  <a:gd name="connsiteX221" fmla="*/ 0 w 2334182"/>
                  <a:gd name="connsiteY221" fmla="*/ 1391638 h 2236619"/>
                  <a:gd name="connsiteX222" fmla="*/ 3174 w 2334182"/>
                  <a:gd name="connsiteY222" fmla="*/ 1371969 h 2236619"/>
                  <a:gd name="connsiteX223" fmla="*/ 10314 w 2334182"/>
                  <a:gd name="connsiteY223" fmla="*/ 1353938 h 2236619"/>
                  <a:gd name="connsiteX224" fmla="*/ 21422 w 2334182"/>
                  <a:gd name="connsiteY224" fmla="*/ 1339185 h 2236619"/>
                  <a:gd name="connsiteX225" fmla="*/ 34909 w 2334182"/>
                  <a:gd name="connsiteY225" fmla="*/ 1324433 h 2236619"/>
                  <a:gd name="connsiteX226" fmla="*/ 47604 w 2334182"/>
                  <a:gd name="connsiteY226" fmla="*/ 1312140 h 2236619"/>
                  <a:gd name="connsiteX227" fmla="*/ 57919 w 2334182"/>
                  <a:gd name="connsiteY227" fmla="*/ 1302305 h 2236619"/>
                  <a:gd name="connsiteX228" fmla="*/ 88068 w 2334182"/>
                  <a:gd name="connsiteY228" fmla="*/ 1266244 h 2236619"/>
                  <a:gd name="connsiteX229" fmla="*/ 119803 w 2334182"/>
                  <a:gd name="connsiteY229" fmla="*/ 1233461 h 2236619"/>
                  <a:gd name="connsiteX230" fmla="*/ 151540 w 2334182"/>
                  <a:gd name="connsiteY230" fmla="*/ 1200677 h 2236619"/>
                  <a:gd name="connsiteX231" fmla="*/ 181689 w 2334182"/>
                  <a:gd name="connsiteY231" fmla="*/ 1164615 h 2236619"/>
                  <a:gd name="connsiteX232" fmla="*/ 210251 w 2334182"/>
                  <a:gd name="connsiteY232" fmla="*/ 1129374 h 2236619"/>
                  <a:gd name="connsiteX233" fmla="*/ 236433 w 2334182"/>
                  <a:gd name="connsiteY233" fmla="*/ 1089215 h 2236619"/>
                  <a:gd name="connsiteX234" fmla="*/ 257855 w 2334182"/>
                  <a:gd name="connsiteY234" fmla="*/ 1045778 h 2236619"/>
                  <a:gd name="connsiteX235" fmla="*/ 269756 w 2334182"/>
                  <a:gd name="connsiteY235" fmla="*/ 1009716 h 2236619"/>
                  <a:gd name="connsiteX236" fmla="*/ 273723 w 2334182"/>
                  <a:gd name="connsiteY236" fmla="*/ 974475 h 2236619"/>
                  <a:gd name="connsiteX237" fmla="*/ 273723 w 2334182"/>
                  <a:gd name="connsiteY237" fmla="*/ 936775 h 2236619"/>
                  <a:gd name="connsiteX238" fmla="*/ 272930 w 2334182"/>
                  <a:gd name="connsiteY238" fmla="*/ 896615 h 2236619"/>
                  <a:gd name="connsiteX239" fmla="*/ 271342 w 2334182"/>
                  <a:gd name="connsiteY239" fmla="*/ 856456 h 2236619"/>
                  <a:gd name="connsiteX240" fmla="*/ 272930 w 2334182"/>
                  <a:gd name="connsiteY240" fmla="*/ 813019 h 2236619"/>
                  <a:gd name="connsiteX241" fmla="*/ 276896 w 2334182"/>
                  <a:gd name="connsiteY241" fmla="*/ 767123 h 2236619"/>
                  <a:gd name="connsiteX242" fmla="*/ 321327 w 2334182"/>
                  <a:gd name="connsiteY242" fmla="*/ 577800 h 2236619"/>
                  <a:gd name="connsiteX243" fmla="*/ 349096 w 2334182"/>
                  <a:gd name="connsiteY243" fmla="*/ 508956 h 2236619"/>
                  <a:gd name="connsiteX244" fmla="*/ 382419 w 2334182"/>
                  <a:gd name="connsiteY244" fmla="*/ 445030 h 2236619"/>
                  <a:gd name="connsiteX245" fmla="*/ 421295 w 2334182"/>
                  <a:gd name="connsiteY245" fmla="*/ 385200 h 2236619"/>
                  <a:gd name="connsiteX246" fmla="*/ 465726 w 2334182"/>
                  <a:gd name="connsiteY246" fmla="*/ 328650 h 2236619"/>
                  <a:gd name="connsiteX247" fmla="*/ 514917 w 2334182"/>
                  <a:gd name="connsiteY247" fmla="*/ 277017 h 2236619"/>
                  <a:gd name="connsiteX248" fmla="*/ 568074 w 2334182"/>
                  <a:gd name="connsiteY248" fmla="*/ 229481 h 2236619"/>
                  <a:gd name="connsiteX249" fmla="*/ 625993 w 2334182"/>
                  <a:gd name="connsiteY249" fmla="*/ 186044 h 2236619"/>
                  <a:gd name="connsiteX250" fmla="*/ 686291 w 2334182"/>
                  <a:gd name="connsiteY250" fmla="*/ 147523 h 2236619"/>
                  <a:gd name="connsiteX251" fmla="*/ 751351 w 2334182"/>
                  <a:gd name="connsiteY251" fmla="*/ 113101 h 2236619"/>
                  <a:gd name="connsiteX252" fmla="*/ 817996 w 2334182"/>
                  <a:gd name="connsiteY252" fmla="*/ 84416 h 2236619"/>
                  <a:gd name="connsiteX253" fmla="*/ 885434 w 2334182"/>
                  <a:gd name="connsiteY253" fmla="*/ 59010 h 2236619"/>
                  <a:gd name="connsiteX254" fmla="*/ 1112347 w 2334182"/>
                  <a:gd name="connsiteY254" fmla="*/ 7377 h 2236619"/>
                  <a:gd name="connsiteX0" fmla="*/ 1083647 w 2334182"/>
                  <a:gd name="connsiteY0" fmla="*/ 171768 h 2236619"/>
                  <a:gd name="connsiteX1" fmla="*/ 950300 w 2334182"/>
                  <a:gd name="connsiteY1" fmla="*/ 202779 h 2236619"/>
                  <a:gd name="connsiteX2" fmla="*/ 907661 w 2334182"/>
                  <a:gd name="connsiteY2" fmla="*/ 218284 h 2236619"/>
                  <a:gd name="connsiteX3" fmla="*/ 862695 w 2334182"/>
                  <a:gd name="connsiteY3" fmla="*/ 235340 h 2236619"/>
                  <a:gd name="connsiteX4" fmla="*/ 819281 w 2334182"/>
                  <a:gd name="connsiteY4" fmla="*/ 254722 h 2236619"/>
                  <a:gd name="connsiteX5" fmla="*/ 775091 w 2334182"/>
                  <a:gd name="connsiteY5" fmla="*/ 277980 h 2236619"/>
                  <a:gd name="connsiteX6" fmla="*/ 733227 w 2334182"/>
                  <a:gd name="connsiteY6" fmla="*/ 302787 h 2236619"/>
                  <a:gd name="connsiteX7" fmla="*/ 692138 w 2334182"/>
                  <a:gd name="connsiteY7" fmla="*/ 329922 h 2236619"/>
                  <a:gd name="connsiteX8" fmla="*/ 654149 w 2334182"/>
                  <a:gd name="connsiteY8" fmla="*/ 360932 h 2236619"/>
                  <a:gd name="connsiteX9" fmla="*/ 618487 w 2334182"/>
                  <a:gd name="connsiteY9" fmla="*/ 394269 h 2236619"/>
                  <a:gd name="connsiteX10" fmla="*/ 586702 w 2334182"/>
                  <a:gd name="connsiteY10" fmla="*/ 431482 h 2236619"/>
                  <a:gd name="connsiteX11" fmla="*/ 558017 w 2334182"/>
                  <a:gd name="connsiteY11" fmla="*/ 469469 h 2236619"/>
                  <a:gd name="connsiteX12" fmla="*/ 535534 w 2334182"/>
                  <a:gd name="connsiteY12" fmla="*/ 511334 h 2236619"/>
                  <a:gd name="connsiteX13" fmla="*/ 516928 w 2334182"/>
                  <a:gd name="connsiteY13" fmla="*/ 557074 h 2236619"/>
                  <a:gd name="connsiteX14" fmla="*/ 506075 w 2334182"/>
                  <a:gd name="connsiteY14" fmla="*/ 604366 h 2236619"/>
                  <a:gd name="connsiteX15" fmla="*/ 500647 w 2334182"/>
                  <a:gd name="connsiteY15" fmla="*/ 657083 h 2236619"/>
                  <a:gd name="connsiteX16" fmla="*/ 502973 w 2334182"/>
                  <a:gd name="connsiteY16" fmla="*/ 693521 h 2236619"/>
                  <a:gd name="connsiteX17" fmla="*/ 513051 w 2334182"/>
                  <a:gd name="connsiteY17" fmla="*/ 727633 h 2236619"/>
                  <a:gd name="connsiteX18" fmla="*/ 527007 w 2334182"/>
                  <a:gd name="connsiteY18" fmla="*/ 758644 h 2236619"/>
                  <a:gd name="connsiteX19" fmla="*/ 547163 w 2334182"/>
                  <a:gd name="connsiteY19" fmla="*/ 786552 h 2236619"/>
                  <a:gd name="connsiteX20" fmla="*/ 568095 w 2334182"/>
                  <a:gd name="connsiteY20" fmla="*/ 812912 h 2236619"/>
                  <a:gd name="connsiteX21" fmla="*/ 592129 w 2334182"/>
                  <a:gd name="connsiteY21" fmla="*/ 836170 h 2236619"/>
                  <a:gd name="connsiteX22" fmla="*/ 616162 w 2334182"/>
                  <a:gd name="connsiteY22" fmla="*/ 854001 h 2236619"/>
                  <a:gd name="connsiteX23" fmla="*/ 640970 w 2334182"/>
                  <a:gd name="connsiteY23" fmla="*/ 871056 h 2236619"/>
                  <a:gd name="connsiteX24" fmla="*/ 673532 w 2334182"/>
                  <a:gd name="connsiteY24" fmla="*/ 883460 h 2236619"/>
                  <a:gd name="connsiteX25" fmla="*/ 709194 w 2334182"/>
                  <a:gd name="connsiteY25" fmla="*/ 891988 h 2236619"/>
                  <a:gd name="connsiteX26" fmla="*/ 748732 w 2334182"/>
                  <a:gd name="connsiteY26" fmla="*/ 898190 h 2236619"/>
                  <a:gd name="connsiteX27" fmla="*/ 790596 w 2334182"/>
                  <a:gd name="connsiteY27" fmla="*/ 902067 h 2236619"/>
                  <a:gd name="connsiteX28" fmla="*/ 834786 w 2334182"/>
                  <a:gd name="connsiteY28" fmla="*/ 905168 h 2236619"/>
                  <a:gd name="connsiteX29" fmla="*/ 878201 w 2334182"/>
                  <a:gd name="connsiteY29" fmla="*/ 905943 h 2236619"/>
                  <a:gd name="connsiteX30" fmla="*/ 923167 w 2334182"/>
                  <a:gd name="connsiteY30" fmla="*/ 905943 h 2236619"/>
                  <a:gd name="connsiteX31" fmla="*/ 968132 w 2334182"/>
                  <a:gd name="connsiteY31" fmla="*/ 907493 h 2236619"/>
                  <a:gd name="connsiteX32" fmla="*/ 1010772 w 2334182"/>
                  <a:gd name="connsiteY32" fmla="*/ 910595 h 2236619"/>
                  <a:gd name="connsiteX33" fmla="*/ 1050310 w 2334182"/>
                  <a:gd name="connsiteY33" fmla="*/ 913696 h 2236619"/>
                  <a:gd name="connsiteX34" fmla="*/ 1086747 w 2334182"/>
                  <a:gd name="connsiteY34" fmla="*/ 919122 h 2236619"/>
                  <a:gd name="connsiteX35" fmla="*/ 1120859 w 2334182"/>
                  <a:gd name="connsiteY35" fmla="*/ 927650 h 2236619"/>
                  <a:gd name="connsiteX36" fmla="*/ 1148768 w 2334182"/>
                  <a:gd name="connsiteY36" fmla="*/ 938505 h 2236619"/>
                  <a:gd name="connsiteX37" fmla="*/ 1169700 w 2334182"/>
                  <a:gd name="connsiteY37" fmla="*/ 954009 h 2236619"/>
                  <a:gd name="connsiteX38" fmla="*/ 1186756 w 2334182"/>
                  <a:gd name="connsiteY38" fmla="*/ 971065 h 2236619"/>
                  <a:gd name="connsiteX39" fmla="*/ 1202261 w 2334182"/>
                  <a:gd name="connsiteY39" fmla="*/ 991222 h 2236619"/>
                  <a:gd name="connsiteX40" fmla="*/ 1213891 w 2334182"/>
                  <a:gd name="connsiteY40" fmla="*/ 1010604 h 2236619"/>
                  <a:gd name="connsiteX41" fmla="*/ 1224744 w 2334182"/>
                  <a:gd name="connsiteY41" fmla="*/ 1033086 h 2236619"/>
                  <a:gd name="connsiteX42" fmla="*/ 1233272 w 2334182"/>
                  <a:gd name="connsiteY42" fmla="*/ 1054018 h 2236619"/>
                  <a:gd name="connsiteX43" fmla="*/ 1241801 w 2334182"/>
                  <a:gd name="connsiteY43" fmla="*/ 1076501 h 2236619"/>
                  <a:gd name="connsiteX44" fmla="*/ 1250328 w 2334182"/>
                  <a:gd name="connsiteY44" fmla="*/ 1099759 h 2236619"/>
                  <a:gd name="connsiteX45" fmla="*/ 1260407 w 2334182"/>
                  <a:gd name="connsiteY45" fmla="*/ 1120691 h 2236619"/>
                  <a:gd name="connsiteX46" fmla="*/ 1269710 w 2334182"/>
                  <a:gd name="connsiteY46" fmla="*/ 1141624 h 2236619"/>
                  <a:gd name="connsiteX47" fmla="*/ 1281339 w 2334182"/>
                  <a:gd name="connsiteY47" fmla="*/ 1161780 h 2236619"/>
                  <a:gd name="connsiteX48" fmla="*/ 1293743 w 2334182"/>
                  <a:gd name="connsiteY48" fmla="*/ 1179611 h 2236619"/>
                  <a:gd name="connsiteX49" fmla="*/ 1309248 w 2334182"/>
                  <a:gd name="connsiteY49" fmla="*/ 1196668 h 2236619"/>
                  <a:gd name="connsiteX50" fmla="*/ 1327855 w 2334182"/>
                  <a:gd name="connsiteY50" fmla="*/ 1210622 h 2236619"/>
                  <a:gd name="connsiteX51" fmla="*/ 1350338 w 2334182"/>
                  <a:gd name="connsiteY51" fmla="*/ 1222251 h 2236619"/>
                  <a:gd name="connsiteX52" fmla="*/ 1377471 w 2334182"/>
                  <a:gd name="connsiteY52" fmla="*/ 1231555 h 2236619"/>
                  <a:gd name="connsiteX53" fmla="*/ 1406932 w 2334182"/>
                  <a:gd name="connsiteY53" fmla="*/ 1237756 h 2236619"/>
                  <a:gd name="connsiteX54" fmla="*/ 1441818 w 2334182"/>
                  <a:gd name="connsiteY54" fmla="*/ 1240082 h 2236619"/>
                  <a:gd name="connsiteX55" fmla="*/ 1484458 w 2334182"/>
                  <a:gd name="connsiteY55" fmla="*/ 1239307 h 2236619"/>
                  <a:gd name="connsiteX56" fmla="*/ 1502289 w 2334182"/>
                  <a:gd name="connsiteY56" fmla="*/ 1267216 h 2236619"/>
                  <a:gd name="connsiteX57" fmla="*/ 1523996 w 2334182"/>
                  <a:gd name="connsiteY57" fmla="*/ 1296677 h 2236619"/>
                  <a:gd name="connsiteX58" fmla="*/ 1548805 w 2334182"/>
                  <a:gd name="connsiteY58" fmla="*/ 1327687 h 2236619"/>
                  <a:gd name="connsiteX59" fmla="*/ 1577490 w 2334182"/>
                  <a:gd name="connsiteY59" fmla="*/ 1357146 h 2236619"/>
                  <a:gd name="connsiteX60" fmla="*/ 1606949 w 2334182"/>
                  <a:gd name="connsiteY60" fmla="*/ 1385831 h 2236619"/>
                  <a:gd name="connsiteX61" fmla="*/ 1636410 w 2334182"/>
                  <a:gd name="connsiteY61" fmla="*/ 1406764 h 2236619"/>
                  <a:gd name="connsiteX62" fmla="*/ 1665870 w 2334182"/>
                  <a:gd name="connsiteY62" fmla="*/ 1422268 h 2236619"/>
                  <a:gd name="connsiteX63" fmla="*/ 1691453 w 2334182"/>
                  <a:gd name="connsiteY63" fmla="*/ 1429246 h 2236619"/>
                  <a:gd name="connsiteX64" fmla="*/ 1720914 w 2334182"/>
                  <a:gd name="connsiteY64" fmla="*/ 1430797 h 2236619"/>
                  <a:gd name="connsiteX65" fmla="*/ 1753474 w 2334182"/>
                  <a:gd name="connsiteY65" fmla="*/ 1429246 h 2236619"/>
                  <a:gd name="connsiteX66" fmla="*/ 1787587 w 2334182"/>
                  <a:gd name="connsiteY66" fmla="*/ 1426145 h 2236619"/>
                  <a:gd name="connsiteX67" fmla="*/ 1822473 w 2334182"/>
                  <a:gd name="connsiteY67" fmla="*/ 1419168 h 2236619"/>
                  <a:gd name="connsiteX68" fmla="*/ 1856584 w 2334182"/>
                  <a:gd name="connsiteY68" fmla="*/ 1410640 h 2236619"/>
                  <a:gd name="connsiteX69" fmla="*/ 1889921 w 2334182"/>
                  <a:gd name="connsiteY69" fmla="*/ 1401336 h 2236619"/>
                  <a:gd name="connsiteX70" fmla="*/ 1920156 w 2334182"/>
                  <a:gd name="connsiteY70" fmla="*/ 1389708 h 2236619"/>
                  <a:gd name="connsiteX71" fmla="*/ 1948066 w 2334182"/>
                  <a:gd name="connsiteY71" fmla="*/ 1378853 h 2236619"/>
                  <a:gd name="connsiteX72" fmla="*/ 1968998 w 2334182"/>
                  <a:gd name="connsiteY72" fmla="*/ 1367225 h 2236619"/>
                  <a:gd name="connsiteX73" fmla="*/ 1986054 w 2334182"/>
                  <a:gd name="connsiteY73" fmla="*/ 1357146 h 2236619"/>
                  <a:gd name="connsiteX74" fmla="*/ 2011638 w 2334182"/>
                  <a:gd name="connsiteY74" fmla="*/ 1337766 h 2236619"/>
                  <a:gd name="connsiteX75" fmla="*/ 2036446 w 2334182"/>
                  <a:gd name="connsiteY75" fmla="*/ 1315283 h 2236619"/>
                  <a:gd name="connsiteX76" fmla="*/ 2060480 w 2334182"/>
                  <a:gd name="connsiteY76" fmla="*/ 1291250 h 2236619"/>
                  <a:gd name="connsiteX77" fmla="*/ 2084513 w 2334182"/>
                  <a:gd name="connsiteY77" fmla="*/ 1265666 h 2236619"/>
                  <a:gd name="connsiteX78" fmla="*/ 2106995 w 2334182"/>
                  <a:gd name="connsiteY78" fmla="*/ 1236205 h 2236619"/>
                  <a:gd name="connsiteX79" fmla="*/ 2127153 w 2334182"/>
                  <a:gd name="connsiteY79" fmla="*/ 1205195 h 2236619"/>
                  <a:gd name="connsiteX80" fmla="*/ 2144983 w 2334182"/>
                  <a:gd name="connsiteY80" fmla="*/ 1171083 h 2236619"/>
                  <a:gd name="connsiteX81" fmla="*/ 2160488 w 2334182"/>
                  <a:gd name="connsiteY81" fmla="*/ 1133095 h 2236619"/>
                  <a:gd name="connsiteX82" fmla="*/ 2172117 w 2334182"/>
                  <a:gd name="connsiteY82" fmla="*/ 1093557 h 2236619"/>
                  <a:gd name="connsiteX83" fmla="*/ 2180645 w 2334182"/>
                  <a:gd name="connsiteY83" fmla="*/ 1048591 h 2236619"/>
                  <a:gd name="connsiteX84" fmla="*/ 2183747 w 2334182"/>
                  <a:gd name="connsiteY84" fmla="*/ 1002076 h 2236619"/>
                  <a:gd name="connsiteX85" fmla="*/ 2182196 w 2334182"/>
                  <a:gd name="connsiteY85" fmla="*/ 950133 h 2236619"/>
                  <a:gd name="connsiteX86" fmla="*/ 2175218 w 2334182"/>
                  <a:gd name="connsiteY86" fmla="*/ 895090 h 2236619"/>
                  <a:gd name="connsiteX87" fmla="*/ 2158162 w 2334182"/>
                  <a:gd name="connsiteY87" fmla="*/ 812912 h 2236619"/>
                  <a:gd name="connsiteX88" fmla="*/ 2137231 w 2334182"/>
                  <a:gd name="connsiteY88" fmla="*/ 736936 h 2236619"/>
                  <a:gd name="connsiteX89" fmla="*/ 2110096 w 2334182"/>
                  <a:gd name="connsiteY89" fmla="*/ 664061 h 2236619"/>
                  <a:gd name="connsiteX90" fmla="*/ 2077535 w 2334182"/>
                  <a:gd name="connsiteY90" fmla="*/ 595837 h 2236619"/>
                  <a:gd name="connsiteX91" fmla="*/ 2041098 w 2334182"/>
                  <a:gd name="connsiteY91" fmla="*/ 533041 h 2236619"/>
                  <a:gd name="connsiteX92" fmla="*/ 1997683 w 2334182"/>
                  <a:gd name="connsiteY92" fmla="*/ 473346 h 2236619"/>
                  <a:gd name="connsiteX93" fmla="*/ 1951167 w 2334182"/>
                  <a:gd name="connsiteY93" fmla="*/ 419853 h 2236619"/>
                  <a:gd name="connsiteX94" fmla="*/ 1896899 w 2334182"/>
                  <a:gd name="connsiteY94" fmla="*/ 371786 h 2236619"/>
                  <a:gd name="connsiteX95" fmla="*/ 1841079 w 2334182"/>
                  <a:gd name="connsiteY95" fmla="*/ 326821 h 2236619"/>
                  <a:gd name="connsiteX96" fmla="*/ 1777508 w 2334182"/>
                  <a:gd name="connsiteY96" fmla="*/ 288833 h 2236619"/>
                  <a:gd name="connsiteX97" fmla="*/ 1710061 w 2334182"/>
                  <a:gd name="connsiteY97" fmla="*/ 254722 h 2236619"/>
                  <a:gd name="connsiteX98" fmla="*/ 1637960 w 2334182"/>
                  <a:gd name="connsiteY98" fmla="*/ 225261 h 2236619"/>
                  <a:gd name="connsiteX99" fmla="*/ 1560433 w 2334182"/>
                  <a:gd name="connsiteY99" fmla="*/ 202779 h 2236619"/>
                  <a:gd name="connsiteX100" fmla="*/ 1477481 w 2334182"/>
                  <a:gd name="connsiteY100" fmla="*/ 184948 h 2236619"/>
                  <a:gd name="connsiteX101" fmla="*/ 1391427 w 2334182"/>
                  <a:gd name="connsiteY101" fmla="*/ 171768 h 2236619"/>
                  <a:gd name="connsiteX102" fmla="*/ 1298395 w 2334182"/>
                  <a:gd name="connsiteY102" fmla="*/ 164791 h 2236619"/>
                  <a:gd name="connsiteX103" fmla="*/ 1200712 w 2334182"/>
                  <a:gd name="connsiteY103" fmla="*/ 163240 h 2236619"/>
                  <a:gd name="connsiteX104" fmla="*/ 1083647 w 2334182"/>
                  <a:gd name="connsiteY104" fmla="*/ 171768 h 2236619"/>
                  <a:gd name="connsiteX105" fmla="*/ 1112347 w 2334182"/>
                  <a:gd name="connsiteY105" fmla="*/ 7377 h 2236619"/>
                  <a:gd name="connsiteX106" fmla="*/ 1202794 w 2334182"/>
                  <a:gd name="connsiteY106" fmla="*/ 0 h 2236619"/>
                  <a:gd name="connsiteX107" fmla="*/ 1304349 w 2334182"/>
                  <a:gd name="connsiteY107" fmla="*/ 820 h 2236619"/>
                  <a:gd name="connsiteX108" fmla="*/ 1399557 w 2334182"/>
                  <a:gd name="connsiteY108" fmla="*/ 8195 h 2236619"/>
                  <a:gd name="connsiteX109" fmla="*/ 1490005 w 2334182"/>
                  <a:gd name="connsiteY109" fmla="*/ 20490 h 2236619"/>
                  <a:gd name="connsiteX110" fmla="*/ 1576486 w 2334182"/>
                  <a:gd name="connsiteY110" fmla="*/ 38520 h 2236619"/>
                  <a:gd name="connsiteX111" fmla="*/ 1658999 w 2334182"/>
                  <a:gd name="connsiteY111" fmla="*/ 60649 h 2236619"/>
                  <a:gd name="connsiteX112" fmla="*/ 1735165 w 2334182"/>
                  <a:gd name="connsiteY112" fmla="*/ 89334 h 2236619"/>
                  <a:gd name="connsiteX113" fmla="*/ 1808952 w 2334182"/>
                  <a:gd name="connsiteY113" fmla="*/ 120478 h 2236619"/>
                  <a:gd name="connsiteX114" fmla="*/ 1876391 w 2334182"/>
                  <a:gd name="connsiteY114" fmla="*/ 157358 h 2236619"/>
                  <a:gd name="connsiteX115" fmla="*/ 1939862 w 2334182"/>
                  <a:gd name="connsiteY115" fmla="*/ 199157 h 2236619"/>
                  <a:gd name="connsiteX116" fmla="*/ 2000955 w 2334182"/>
                  <a:gd name="connsiteY116" fmla="*/ 245873 h 2236619"/>
                  <a:gd name="connsiteX117" fmla="*/ 2055699 w 2334182"/>
                  <a:gd name="connsiteY117" fmla="*/ 295866 h 2236619"/>
                  <a:gd name="connsiteX118" fmla="*/ 2105683 w 2334182"/>
                  <a:gd name="connsiteY118" fmla="*/ 351598 h 2236619"/>
                  <a:gd name="connsiteX119" fmla="*/ 2152493 w 2334182"/>
                  <a:gd name="connsiteY119" fmla="*/ 409787 h 2236619"/>
                  <a:gd name="connsiteX120" fmla="*/ 2193750 w 2334182"/>
                  <a:gd name="connsiteY120" fmla="*/ 472075 h 2236619"/>
                  <a:gd name="connsiteX121" fmla="*/ 2231834 w 2334182"/>
                  <a:gd name="connsiteY121" fmla="*/ 537641 h 2236619"/>
                  <a:gd name="connsiteX122" fmla="*/ 2257223 w 2334182"/>
                  <a:gd name="connsiteY122" fmla="*/ 592553 h 2236619"/>
                  <a:gd name="connsiteX123" fmla="*/ 2279437 w 2334182"/>
                  <a:gd name="connsiteY123" fmla="*/ 654021 h 2236619"/>
                  <a:gd name="connsiteX124" fmla="*/ 2299273 w 2334182"/>
                  <a:gd name="connsiteY124" fmla="*/ 721226 h 2236619"/>
                  <a:gd name="connsiteX125" fmla="*/ 2315141 w 2334182"/>
                  <a:gd name="connsiteY125" fmla="*/ 794168 h 2236619"/>
                  <a:gd name="connsiteX126" fmla="*/ 2327042 w 2334182"/>
                  <a:gd name="connsiteY126" fmla="*/ 868749 h 2236619"/>
                  <a:gd name="connsiteX127" fmla="*/ 2332595 w 2334182"/>
                  <a:gd name="connsiteY127" fmla="*/ 945790 h 2236619"/>
                  <a:gd name="connsiteX128" fmla="*/ 2334182 w 2334182"/>
                  <a:gd name="connsiteY128" fmla="*/ 1024469 h 2236619"/>
                  <a:gd name="connsiteX129" fmla="*/ 2329422 w 2334182"/>
                  <a:gd name="connsiteY129" fmla="*/ 1102329 h 2236619"/>
                  <a:gd name="connsiteX130" fmla="*/ 2319901 w 2334182"/>
                  <a:gd name="connsiteY130" fmla="*/ 1178549 h 2236619"/>
                  <a:gd name="connsiteX131" fmla="*/ 2302446 w 2334182"/>
                  <a:gd name="connsiteY131" fmla="*/ 1253131 h 2236619"/>
                  <a:gd name="connsiteX132" fmla="*/ 2279438 w 2334182"/>
                  <a:gd name="connsiteY132" fmla="*/ 1317056 h 2236619"/>
                  <a:gd name="connsiteX133" fmla="*/ 2251669 w 2334182"/>
                  <a:gd name="connsiteY133" fmla="*/ 1376887 h 2236619"/>
                  <a:gd name="connsiteX134" fmla="*/ 2218347 w 2334182"/>
                  <a:gd name="connsiteY134" fmla="*/ 1431798 h 2236619"/>
                  <a:gd name="connsiteX135" fmla="*/ 2184230 w 2334182"/>
                  <a:gd name="connsiteY135" fmla="*/ 1485070 h 2236619"/>
                  <a:gd name="connsiteX136" fmla="*/ 2146146 w 2334182"/>
                  <a:gd name="connsiteY136" fmla="*/ 1537523 h 2236619"/>
                  <a:gd name="connsiteX137" fmla="*/ 2108857 w 2334182"/>
                  <a:gd name="connsiteY137" fmla="*/ 1586698 h 2236619"/>
                  <a:gd name="connsiteX138" fmla="*/ 2071567 w 2334182"/>
                  <a:gd name="connsiteY138" fmla="*/ 1637511 h 2236619"/>
                  <a:gd name="connsiteX139" fmla="*/ 2035070 w 2334182"/>
                  <a:gd name="connsiteY139" fmla="*/ 1688324 h 2236619"/>
                  <a:gd name="connsiteX140" fmla="*/ 2010476 w 2334182"/>
                  <a:gd name="connsiteY140" fmla="*/ 1729303 h 2236619"/>
                  <a:gd name="connsiteX141" fmla="*/ 1990641 w 2334182"/>
                  <a:gd name="connsiteY141" fmla="*/ 1776019 h 2236619"/>
                  <a:gd name="connsiteX142" fmla="*/ 1974772 w 2334182"/>
                  <a:gd name="connsiteY142" fmla="*/ 1825194 h 2236619"/>
                  <a:gd name="connsiteX143" fmla="*/ 1962078 w 2334182"/>
                  <a:gd name="connsiteY143" fmla="*/ 1878466 h 2236619"/>
                  <a:gd name="connsiteX144" fmla="*/ 1960491 w 2334182"/>
                  <a:gd name="connsiteY144" fmla="*/ 1903872 h 2236619"/>
                  <a:gd name="connsiteX145" fmla="*/ 1962078 w 2334182"/>
                  <a:gd name="connsiteY145" fmla="*/ 1934197 h 2236619"/>
                  <a:gd name="connsiteX146" fmla="*/ 1966044 w 2334182"/>
                  <a:gd name="connsiteY146" fmla="*/ 1971077 h 2236619"/>
                  <a:gd name="connsiteX147" fmla="*/ 1971598 w 2334182"/>
                  <a:gd name="connsiteY147" fmla="*/ 2009597 h 2236619"/>
                  <a:gd name="connsiteX148" fmla="*/ 1980326 w 2334182"/>
                  <a:gd name="connsiteY148" fmla="*/ 2051395 h 2236619"/>
                  <a:gd name="connsiteX149" fmla="*/ 1990640 w 2334182"/>
                  <a:gd name="connsiteY149" fmla="*/ 2093195 h 2236619"/>
                  <a:gd name="connsiteX150" fmla="*/ 1991123 w 2334182"/>
                  <a:gd name="connsiteY150" fmla="*/ 2095075 h 2236619"/>
                  <a:gd name="connsiteX151" fmla="*/ 951135 w 2334182"/>
                  <a:gd name="connsiteY151" fmla="*/ 2223889 h 2236619"/>
                  <a:gd name="connsiteX152" fmla="*/ 947319 w 2334182"/>
                  <a:gd name="connsiteY152" fmla="*/ 2215311 h 2236619"/>
                  <a:gd name="connsiteX153" fmla="*/ 933038 w 2334182"/>
                  <a:gd name="connsiteY153" fmla="*/ 2191544 h 2236619"/>
                  <a:gd name="connsiteX154" fmla="*/ 917170 w 2334182"/>
                  <a:gd name="connsiteY154" fmla="*/ 2176791 h 2236619"/>
                  <a:gd name="connsiteX155" fmla="*/ 899716 w 2334182"/>
                  <a:gd name="connsiteY155" fmla="*/ 2169415 h 2236619"/>
                  <a:gd name="connsiteX156" fmla="*/ 879881 w 2334182"/>
                  <a:gd name="connsiteY156" fmla="*/ 2166136 h 2236619"/>
                  <a:gd name="connsiteX157" fmla="*/ 856872 w 2334182"/>
                  <a:gd name="connsiteY157" fmla="*/ 2167777 h 2236619"/>
                  <a:gd name="connsiteX158" fmla="*/ 833864 w 2334182"/>
                  <a:gd name="connsiteY158" fmla="*/ 2171054 h 2236619"/>
                  <a:gd name="connsiteX159" fmla="*/ 812442 w 2334182"/>
                  <a:gd name="connsiteY159" fmla="*/ 2176791 h 2236619"/>
                  <a:gd name="connsiteX160" fmla="*/ 791813 w 2334182"/>
                  <a:gd name="connsiteY160" fmla="*/ 2182528 h 2236619"/>
                  <a:gd name="connsiteX161" fmla="*/ 772771 w 2334182"/>
                  <a:gd name="connsiteY161" fmla="*/ 2188264 h 2236619"/>
                  <a:gd name="connsiteX162" fmla="*/ 758490 w 2334182"/>
                  <a:gd name="connsiteY162" fmla="*/ 2193182 h 2236619"/>
                  <a:gd name="connsiteX163" fmla="*/ 724374 w 2334182"/>
                  <a:gd name="connsiteY163" fmla="*/ 2204657 h 2236619"/>
                  <a:gd name="connsiteX164" fmla="*/ 685497 w 2334182"/>
                  <a:gd name="connsiteY164" fmla="*/ 2215311 h 2236619"/>
                  <a:gd name="connsiteX165" fmla="*/ 641861 w 2334182"/>
                  <a:gd name="connsiteY165" fmla="*/ 2224326 h 2236619"/>
                  <a:gd name="connsiteX166" fmla="*/ 595844 w 2334182"/>
                  <a:gd name="connsiteY166" fmla="*/ 2230063 h 2236619"/>
                  <a:gd name="connsiteX167" fmla="*/ 549827 w 2334182"/>
                  <a:gd name="connsiteY167" fmla="*/ 2234981 h 2236619"/>
                  <a:gd name="connsiteX168" fmla="*/ 503016 w 2334182"/>
                  <a:gd name="connsiteY168" fmla="*/ 2236619 h 2236619"/>
                  <a:gd name="connsiteX169" fmla="*/ 458585 w 2334182"/>
                  <a:gd name="connsiteY169" fmla="*/ 2233342 h 2236619"/>
                  <a:gd name="connsiteX170" fmla="*/ 416535 w 2334182"/>
                  <a:gd name="connsiteY170" fmla="*/ 2225965 h 2236619"/>
                  <a:gd name="connsiteX171" fmla="*/ 393527 w 2334182"/>
                  <a:gd name="connsiteY171" fmla="*/ 2220229 h 2236619"/>
                  <a:gd name="connsiteX172" fmla="*/ 370518 w 2334182"/>
                  <a:gd name="connsiteY172" fmla="*/ 2209574 h 2236619"/>
                  <a:gd name="connsiteX173" fmla="*/ 347509 w 2334182"/>
                  <a:gd name="connsiteY173" fmla="*/ 2197280 h 2236619"/>
                  <a:gd name="connsiteX174" fmla="*/ 327675 w 2334182"/>
                  <a:gd name="connsiteY174" fmla="*/ 2182528 h 2236619"/>
                  <a:gd name="connsiteX175" fmla="*/ 307047 w 2334182"/>
                  <a:gd name="connsiteY175" fmla="*/ 2164497 h 2236619"/>
                  <a:gd name="connsiteX176" fmla="*/ 291178 w 2334182"/>
                  <a:gd name="connsiteY176" fmla="*/ 2145647 h 2236619"/>
                  <a:gd name="connsiteX177" fmla="*/ 280070 w 2334182"/>
                  <a:gd name="connsiteY177" fmla="*/ 2121880 h 2236619"/>
                  <a:gd name="connsiteX178" fmla="*/ 271342 w 2334182"/>
                  <a:gd name="connsiteY178" fmla="*/ 2094833 h 2236619"/>
                  <a:gd name="connsiteX179" fmla="*/ 268169 w 2334182"/>
                  <a:gd name="connsiteY179" fmla="*/ 2065329 h 2236619"/>
                  <a:gd name="connsiteX180" fmla="*/ 271342 w 2334182"/>
                  <a:gd name="connsiteY180" fmla="*/ 2032546 h 2236619"/>
                  <a:gd name="connsiteX181" fmla="*/ 275310 w 2334182"/>
                  <a:gd name="connsiteY181" fmla="*/ 2009597 h 2236619"/>
                  <a:gd name="connsiteX182" fmla="*/ 280864 w 2334182"/>
                  <a:gd name="connsiteY182" fmla="*/ 1984191 h 2236619"/>
                  <a:gd name="connsiteX183" fmla="*/ 287211 w 2334182"/>
                  <a:gd name="connsiteY183" fmla="*/ 1957964 h 2236619"/>
                  <a:gd name="connsiteX184" fmla="*/ 289591 w 2334182"/>
                  <a:gd name="connsiteY184" fmla="*/ 1932558 h 2236619"/>
                  <a:gd name="connsiteX185" fmla="*/ 289591 w 2334182"/>
                  <a:gd name="connsiteY185" fmla="*/ 1905512 h 2236619"/>
                  <a:gd name="connsiteX186" fmla="*/ 282450 w 2334182"/>
                  <a:gd name="connsiteY186" fmla="*/ 1881745 h 2236619"/>
                  <a:gd name="connsiteX187" fmla="*/ 275310 w 2334182"/>
                  <a:gd name="connsiteY187" fmla="*/ 1868630 h 2236619"/>
                  <a:gd name="connsiteX188" fmla="*/ 262615 w 2334182"/>
                  <a:gd name="connsiteY188" fmla="*/ 1856338 h 2236619"/>
                  <a:gd name="connsiteX189" fmla="*/ 249128 w 2334182"/>
                  <a:gd name="connsiteY189" fmla="*/ 1847322 h 2236619"/>
                  <a:gd name="connsiteX190" fmla="*/ 234847 w 2334182"/>
                  <a:gd name="connsiteY190" fmla="*/ 1839945 h 2236619"/>
                  <a:gd name="connsiteX191" fmla="*/ 220565 w 2334182"/>
                  <a:gd name="connsiteY191" fmla="*/ 1829291 h 2236619"/>
                  <a:gd name="connsiteX192" fmla="*/ 209457 w 2334182"/>
                  <a:gd name="connsiteY192" fmla="*/ 1817817 h 2236619"/>
                  <a:gd name="connsiteX193" fmla="*/ 200730 w 2334182"/>
                  <a:gd name="connsiteY193" fmla="*/ 1803065 h 2236619"/>
                  <a:gd name="connsiteX194" fmla="*/ 197557 w 2334182"/>
                  <a:gd name="connsiteY194" fmla="*/ 1786674 h 2236619"/>
                  <a:gd name="connsiteX195" fmla="*/ 199143 w 2334182"/>
                  <a:gd name="connsiteY195" fmla="*/ 1770281 h 2236619"/>
                  <a:gd name="connsiteX196" fmla="*/ 204697 w 2334182"/>
                  <a:gd name="connsiteY196" fmla="*/ 1754709 h 2236619"/>
                  <a:gd name="connsiteX197" fmla="*/ 211838 w 2334182"/>
                  <a:gd name="connsiteY197" fmla="*/ 1741596 h 2236619"/>
                  <a:gd name="connsiteX198" fmla="*/ 216598 w 2334182"/>
                  <a:gd name="connsiteY198" fmla="*/ 1728483 h 2236619"/>
                  <a:gd name="connsiteX199" fmla="*/ 193590 w 2334182"/>
                  <a:gd name="connsiteY199" fmla="*/ 1712092 h 2236619"/>
                  <a:gd name="connsiteX200" fmla="*/ 177722 w 2334182"/>
                  <a:gd name="connsiteY200" fmla="*/ 1695701 h 2236619"/>
                  <a:gd name="connsiteX201" fmla="*/ 168994 w 2334182"/>
                  <a:gd name="connsiteY201" fmla="*/ 1679309 h 2236619"/>
                  <a:gd name="connsiteX202" fmla="*/ 167408 w 2334182"/>
                  <a:gd name="connsiteY202" fmla="*/ 1661278 h 2236619"/>
                  <a:gd name="connsiteX203" fmla="*/ 169787 w 2334182"/>
                  <a:gd name="connsiteY203" fmla="*/ 1644887 h 2236619"/>
                  <a:gd name="connsiteX204" fmla="*/ 176135 w 2334182"/>
                  <a:gd name="connsiteY204" fmla="*/ 1626857 h 2236619"/>
                  <a:gd name="connsiteX205" fmla="*/ 184862 w 2334182"/>
                  <a:gd name="connsiteY205" fmla="*/ 1608826 h 2236619"/>
                  <a:gd name="connsiteX206" fmla="*/ 194383 w 2334182"/>
                  <a:gd name="connsiteY206" fmla="*/ 1590796 h 2236619"/>
                  <a:gd name="connsiteX207" fmla="*/ 203111 w 2334182"/>
                  <a:gd name="connsiteY207" fmla="*/ 1571944 h 2236619"/>
                  <a:gd name="connsiteX208" fmla="*/ 211838 w 2334182"/>
                  <a:gd name="connsiteY208" fmla="*/ 1553914 h 2236619"/>
                  <a:gd name="connsiteX209" fmla="*/ 216598 w 2334182"/>
                  <a:gd name="connsiteY209" fmla="*/ 1534245 h 2236619"/>
                  <a:gd name="connsiteX210" fmla="*/ 200730 w 2334182"/>
                  <a:gd name="connsiteY210" fmla="*/ 1519492 h 2236619"/>
                  <a:gd name="connsiteX211" fmla="*/ 178514 w 2334182"/>
                  <a:gd name="connsiteY211" fmla="*/ 1508018 h 2236619"/>
                  <a:gd name="connsiteX212" fmla="*/ 153919 w 2334182"/>
                  <a:gd name="connsiteY212" fmla="*/ 1497364 h 2236619"/>
                  <a:gd name="connsiteX213" fmla="*/ 128531 w 2334182"/>
                  <a:gd name="connsiteY213" fmla="*/ 1488349 h 2236619"/>
                  <a:gd name="connsiteX214" fmla="*/ 102348 w 2334182"/>
                  <a:gd name="connsiteY214" fmla="*/ 1479333 h 2236619"/>
                  <a:gd name="connsiteX215" fmla="*/ 76166 w 2334182"/>
                  <a:gd name="connsiteY215" fmla="*/ 1470318 h 2236619"/>
                  <a:gd name="connsiteX216" fmla="*/ 51571 w 2334182"/>
                  <a:gd name="connsiteY216" fmla="*/ 1459663 h 2236619"/>
                  <a:gd name="connsiteX217" fmla="*/ 31736 w 2334182"/>
                  <a:gd name="connsiteY217" fmla="*/ 1448189 h 2236619"/>
                  <a:gd name="connsiteX218" fmla="*/ 14281 w 2334182"/>
                  <a:gd name="connsiteY218" fmla="*/ 1431798 h 2236619"/>
                  <a:gd name="connsiteX219" fmla="*/ 3967 w 2334182"/>
                  <a:gd name="connsiteY219" fmla="*/ 1412128 h 2236619"/>
                  <a:gd name="connsiteX220" fmla="*/ 0 w 2334182"/>
                  <a:gd name="connsiteY220" fmla="*/ 1391638 h 2236619"/>
                  <a:gd name="connsiteX221" fmla="*/ 3174 w 2334182"/>
                  <a:gd name="connsiteY221" fmla="*/ 1371969 h 2236619"/>
                  <a:gd name="connsiteX222" fmla="*/ 10314 w 2334182"/>
                  <a:gd name="connsiteY222" fmla="*/ 1353938 h 2236619"/>
                  <a:gd name="connsiteX223" fmla="*/ 21422 w 2334182"/>
                  <a:gd name="connsiteY223" fmla="*/ 1339185 h 2236619"/>
                  <a:gd name="connsiteX224" fmla="*/ 34909 w 2334182"/>
                  <a:gd name="connsiteY224" fmla="*/ 1324433 h 2236619"/>
                  <a:gd name="connsiteX225" fmla="*/ 47604 w 2334182"/>
                  <a:gd name="connsiteY225" fmla="*/ 1312140 h 2236619"/>
                  <a:gd name="connsiteX226" fmla="*/ 57919 w 2334182"/>
                  <a:gd name="connsiteY226" fmla="*/ 1302305 h 2236619"/>
                  <a:gd name="connsiteX227" fmla="*/ 88068 w 2334182"/>
                  <a:gd name="connsiteY227" fmla="*/ 1266244 h 2236619"/>
                  <a:gd name="connsiteX228" fmla="*/ 119803 w 2334182"/>
                  <a:gd name="connsiteY228" fmla="*/ 1233461 h 2236619"/>
                  <a:gd name="connsiteX229" fmla="*/ 151540 w 2334182"/>
                  <a:gd name="connsiteY229" fmla="*/ 1200677 h 2236619"/>
                  <a:gd name="connsiteX230" fmla="*/ 181689 w 2334182"/>
                  <a:gd name="connsiteY230" fmla="*/ 1164615 h 2236619"/>
                  <a:gd name="connsiteX231" fmla="*/ 210251 w 2334182"/>
                  <a:gd name="connsiteY231" fmla="*/ 1129374 h 2236619"/>
                  <a:gd name="connsiteX232" fmla="*/ 236433 w 2334182"/>
                  <a:gd name="connsiteY232" fmla="*/ 1089215 h 2236619"/>
                  <a:gd name="connsiteX233" fmla="*/ 257855 w 2334182"/>
                  <a:gd name="connsiteY233" fmla="*/ 1045778 h 2236619"/>
                  <a:gd name="connsiteX234" fmla="*/ 269756 w 2334182"/>
                  <a:gd name="connsiteY234" fmla="*/ 1009716 h 2236619"/>
                  <a:gd name="connsiteX235" fmla="*/ 273723 w 2334182"/>
                  <a:gd name="connsiteY235" fmla="*/ 974475 h 2236619"/>
                  <a:gd name="connsiteX236" fmla="*/ 273723 w 2334182"/>
                  <a:gd name="connsiteY236" fmla="*/ 936775 h 2236619"/>
                  <a:gd name="connsiteX237" fmla="*/ 272930 w 2334182"/>
                  <a:gd name="connsiteY237" fmla="*/ 896615 h 2236619"/>
                  <a:gd name="connsiteX238" fmla="*/ 271342 w 2334182"/>
                  <a:gd name="connsiteY238" fmla="*/ 856456 h 2236619"/>
                  <a:gd name="connsiteX239" fmla="*/ 272930 w 2334182"/>
                  <a:gd name="connsiteY239" fmla="*/ 813019 h 2236619"/>
                  <a:gd name="connsiteX240" fmla="*/ 276896 w 2334182"/>
                  <a:gd name="connsiteY240" fmla="*/ 767123 h 2236619"/>
                  <a:gd name="connsiteX241" fmla="*/ 321327 w 2334182"/>
                  <a:gd name="connsiteY241" fmla="*/ 577800 h 2236619"/>
                  <a:gd name="connsiteX242" fmla="*/ 349096 w 2334182"/>
                  <a:gd name="connsiteY242" fmla="*/ 508956 h 2236619"/>
                  <a:gd name="connsiteX243" fmla="*/ 382419 w 2334182"/>
                  <a:gd name="connsiteY243" fmla="*/ 445030 h 2236619"/>
                  <a:gd name="connsiteX244" fmla="*/ 421295 w 2334182"/>
                  <a:gd name="connsiteY244" fmla="*/ 385200 h 2236619"/>
                  <a:gd name="connsiteX245" fmla="*/ 465726 w 2334182"/>
                  <a:gd name="connsiteY245" fmla="*/ 328650 h 2236619"/>
                  <a:gd name="connsiteX246" fmla="*/ 514917 w 2334182"/>
                  <a:gd name="connsiteY246" fmla="*/ 277017 h 2236619"/>
                  <a:gd name="connsiteX247" fmla="*/ 568074 w 2334182"/>
                  <a:gd name="connsiteY247" fmla="*/ 229481 h 2236619"/>
                  <a:gd name="connsiteX248" fmla="*/ 625993 w 2334182"/>
                  <a:gd name="connsiteY248" fmla="*/ 186044 h 2236619"/>
                  <a:gd name="connsiteX249" fmla="*/ 686291 w 2334182"/>
                  <a:gd name="connsiteY249" fmla="*/ 147523 h 2236619"/>
                  <a:gd name="connsiteX250" fmla="*/ 751351 w 2334182"/>
                  <a:gd name="connsiteY250" fmla="*/ 113101 h 2236619"/>
                  <a:gd name="connsiteX251" fmla="*/ 817996 w 2334182"/>
                  <a:gd name="connsiteY251" fmla="*/ 84416 h 2236619"/>
                  <a:gd name="connsiteX252" fmla="*/ 885434 w 2334182"/>
                  <a:gd name="connsiteY252" fmla="*/ 59010 h 2236619"/>
                  <a:gd name="connsiteX253" fmla="*/ 1112347 w 2334182"/>
                  <a:gd name="connsiteY253" fmla="*/ 7377 h 2236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Lst>
                <a:rect l="l" t="t" r="r" b="b"/>
                <a:pathLst>
                  <a:path w="2334182" h="2236619">
                    <a:moveTo>
                      <a:pt x="1083647" y="171768"/>
                    </a:moveTo>
                    <a:lnTo>
                      <a:pt x="950300" y="202779"/>
                    </a:lnTo>
                    <a:lnTo>
                      <a:pt x="907661" y="218284"/>
                    </a:lnTo>
                    <a:lnTo>
                      <a:pt x="862695" y="235340"/>
                    </a:lnTo>
                    <a:lnTo>
                      <a:pt x="819281" y="254722"/>
                    </a:lnTo>
                    <a:lnTo>
                      <a:pt x="775091" y="277980"/>
                    </a:lnTo>
                    <a:lnTo>
                      <a:pt x="733227" y="302787"/>
                    </a:lnTo>
                    <a:lnTo>
                      <a:pt x="692138" y="329922"/>
                    </a:lnTo>
                    <a:lnTo>
                      <a:pt x="654149" y="360932"/>
                    </a:lnTo>
                    <a:lnTo>
                      <a:pt x="618487" y="394269"/>
                    </a:lnTo>
                    <a:lnTo>
                      <a:pt x="586702" y="431482"/>
                    </a:lnTo>
                    <a:lnTo>
                      <a:pt x="558017" y="469469"/>
                    </a:lnTo>
                    <a:lnTo>
                      <a:pt x="535534" y="511334"/>
                    </a:lnTo>
                    <a:lnTo>
                      <a:pt x="516928" y="557074"/>
                    </a:lnTo>
                    <a:lnTo>
                      <a:pt x="506075" y="604366"/>
                    </a:lnTo>
                    <a:lnTo>
                      <a:pt x="500647" y="657083"/>
                    </a:lnTo>
                    <a:lnTo>
                      <a:pt x="502973" y="693521"/>
                    </a:lnTo>
                    <a:lnTo>
                      <a:pt x="513051" y="727633"/>
                    </a:lnTo>
                    <a:lnTo>
                      <a:pt x="527007" y="758644"/>
                    </a:lnTo>
                    <a:lnTo>
                      <a:pt x="547163" y="786552"/>
                    </a:lnTo>
                    <a:lnTo>
                      <a:pt x="568095" y="812912"/>
                    </a:lnTo>
                    <a:lnTo>
                      <a:pt x="592129" y="836170"/>
                    </a:lnTo>
                    <a:lnTo>
                      <a:pt x="616162" y="854001"/>
                    </a:lnTo>
                    <a:lnTo>
                      <a:pt x="640970" y="871056"/>
                    </a:lnTo>
                    <a:lnTo>
                      <a:pt x="673532" y="883460"/>
                    </a:lnTo>
                    <a:lnTo>
                      <a:pt x="709194" y="891988"/>
                    </a:lnTo>
                    <a:lnTo>
                      <a:pt x="748732" y="898190"/>
                    </a:lnTo>
                    <a:lnTo>
                      <a:pt x="790596" y="902067"/>
                    </a:lnTo>
                    <a:lnTo>
                      <a:pt x="834786" y="905168"/>
                    </a:lnTo>
                    <a:lnTo>
                      <a:pt x="878201" y="905943"/>
                    </a:lnTo>
                    <a:lnTo>
                      <a:pt x="923167" y="905943"/>
                    </a:lnTo>
                    <a:lnTo>
                      <a:pt x="968132" y="907493"/>
                    </a:lnTo>
                    <a:lnTo>
                      <a:pt x="1010772" y="910595"/>
                    </a:lnTo>
                    <a:lnTo>
                      <a:pt x="1050310" y="913696"/>
                    </a:lnTo>
                    <a:lnTo>
                      <a:pt x="1086747" y="919122"/>
                    </a:lnTo>
                    <a:lnTo>
                      <a:pt x="1120859" y="927650"/>
                    </a:lnTo>
                    <a:lnTo>
                      <a:pt x="1148768" y="938505"/>
                    </a:lnTo>
                    <a:lnTo>
                      <a:pt x="1169700" y="954009"/>
                    </a:lnTo>
                    <a:lnTo>
                      <a:pt x="1186756" y="971065"/>
                    </a:lnTo>
                    <a:lnTo>
                      <a:pt x="1202261" y="991222"/>
                    </a:lnTo>
                    <a:lnTo>
                      <a:pt x="1213891" y="1010604"/>
                    </a:lnTo>
                    <a:lnTo>
                      <a:pt x="1224744" y="1033086"/>
                    </a:lnTo>
                    <a:lnTo>
                      <a:pt x="1233272" y="1054018"/>
                    </a:lnTo>
                    <a:lnTo>
                      <a:pt x="1241801" y="1076501"/>
                    </a:lnTo>
                    <a:lnTo>
                      <a:pt x="1250328" y="1099759"/>
                    </a:lnTo>
                    <a:lnTo>
                      <a:pt x="1260407" y="1120691"/>
                    </a:lnTo>
                    <a:lnTo>
                      <a:pt x="1269710" y="1141624"/>
                    </a:lnTo>
                    <a:lnTo>
                      <a:pt x="1281339" y="1161780"/>
                    </a:lnTo>
                    <a:lnTo>
                      <a:pt x="1293743" y="1179611"/>
                    </a:lnTo>
                    <a:lnTo>
                      <a:pt x="1309248" y="1196668"/>
                    </a:lnTo>
                    <a:lnTo>
                      <a:pt x="1327855" y="1210622"/>
                    </a:lnTo>
                    <a:lnTo>
                      <a:pt x="1350338" y="1222251"/>
                    </a:lnTo>
                    <a:lnTo>
                      <a:pt x="1377471" y="1231555"/>
                    </a:lnTo>
                    <a:lnTo>
                      <a:pt x="1406932" y="1237756"/>
                    </a:lnTo>
                    <a:lnTo>
                      <a:pt x="1441818" y="1240082"/>
                    </a:lnTo>
                    <a:lnTo>
                      <a:pt x="1484458" y="1239307"/>
                    </a:lnTo>
                    <a:lnTo>
                      <a:pt x="1502289" y="1267216"/>
                    </a:lnTo>
                    <a:lnTo>
                      <a:pt x="1523996" y="1296677"/>
                    </a:lnTo>
                    <a:lnTo>
                      <a:pt x="1548805" y="1327687"/>
                    </a:lnTo>
                    <a:lnTo>
                      <a:pt x="1577490" y="1357146"/>
                    </a:lnTo>
                    <a:lnTo>
                      <a:pt x="1606949" y="1385831"/>
                    </a:lnTo>
                    <a:lnTo>
                      <a:pt x="1636410" y="1406764"/>
                    </a:lnTo>
                    <a:lnTo>
                      <a:pt x="1665870" y="1422268"/>
                    </a:lnTo>
                    <a:lnTo>
                      <a:pt x="1691453" y="1429246"/>
                    </a:lnTo>
                    <a:lnTo>
                      <a:pt x="1720914" y="1430797"/>
                    </a:lnTo>
                    <a:lnTo>
                      <a:pt x="1753474" y="1429246"/>
                    </a:lnTo>
                    <a:lnTo>
                      <a:pt x="1787587" y="1426145"/>
                    </a:lnTo>
                    <a:lnTo>
                      <a:pt x="1822473" y="1419168"/>
                    </a:lnTo>
                    <a:lnTo>
                      <a:pt x="1856584" y="1410640"/>
                    </a:lnTo>
                    <a:lnTo>
                      <a:pt x="1889921" y="1401336"/>
                    </a:lnTo>
                    <a:lnTo>
                      <a:pt x="1920156" y="1389708"/>
                    </a:lnTo>
                    <a:lnTo>
                      <a:pt x="1948066" y="1378853"/>
                    </a:lnTo>
                    <a:lnTo>
                      <a:pt x="1968998" y="1367225"/>
                    </a:lnTo>
                    <a:lnTo>
                      <a:pt x="1986054" y="1357146"/>
                    </a:lnTo>
                    <a:lnTo>
                      <a:pt x="2011638" y="1337766"/>
                    </a:lnTo>
                    <a:lnTo>
                      <a:pt x="2036446" y="1315283"/>
                    </a:lnTo>
                    <a:lnTo>
                      <a:pt x="2060480" y="1291250"/>
                    </a:lnTo>
                    <a:lnTo>
                      <a:pt x="2084513" y="1265666"/>
                    </a:lnTo>
                    <a:lnTo>
                      <a:pt x="2106995" y="1236205"/>
                    </a:lnTo>
                    <a:lnTo>
                      <a:pt x="2127153" y="1205195"/>
                    </a:lnTo>
                    <a:lnTo>
                      <a:pt x="2144983" y="1171083"/>
                    </a:lnTo>
                    <a:lnTo>
                      <a:pt x="2160488" y="1133095"/>
                    </a:lnTo>
                    <a:lnTo>
                      <a:pt x="2172117" y="1093557"/>
                    </a:lnTo>
                    <a:lnTo>
                      <a:pt x="2180645" y="1048591"/>
                    </a:lnTo>
                    <a:lnTo>
                      <a:pt x="2183747" y="1002076"/>
                    </a:lnTo>
                    <a:lnTo>
                      <a:pt x="2182196" y="950133"/>
                    </a:lnTo>
                    <a:lnTo>
                      <a:pt x="2175218" y="895090"/>
                    </a:lnTo>
                    <a:lnTo>
                      <a:pt x="2158162" y="812912"/>
                    </a:lnTo>
                    <a:lnTo>
                      <a:pt x="2137231" y="736936"/>
                    </a:lnTo>
                    <a:lnTo>
                      <a:pt x="2110096" y="664061"/>
                    </a:lnTo>
                    <a:lnTo>
                      <a:pt x="2077535" y="595837"/>
                    </a:lnTo>
                    <a:lnTo>
                      <a:pt x="2041098" y="533041"/>
                    </a:lnTo>
                    <a:lnTo>
                      <a:pt x="1997683" y="473346"/>
                    </a:lnTo>
                    <a:lnTo>
                      <a:pt x="1951167" y="419853"/>
                    </a:lnTo>
                    <a:lnTo>
                      <a:pt x="1896899" y="371786"/>
                    </a:lnTo>
                    <a:lnTo>
                      <a:pt x="1841079" y="326821"/>
                    </a:lnTo>
                    <a:lnTo>
                      <a:pt x="1777508" y="288833"/>
                    </a:lnTo>
                    <a:lnTo>
                      <a:pt x="1710061" y="254722"/>
                    </a:lnTo>
                    <a:lnTo>
                      <a:pt x="1637960" y="225261"/>
                    </a:lnTo>
                    <a:lnTo>
                      <a:pt x="1560433" y="202779"/>
                    </a:lnTo>
                    <a:lnTo>
                      <a:pt x="1477481" y="184948"/>
                    </a:lnTo>
                    <a:lnTo>
                      <a:pt x="1391427" y="171768"/>
                    </a:lnTo>
                    <a:lnTo>
                      <a:pt x="1298395" y="164791"/>
                    </a:lnTo>
                    <a:lnTo>
                      <a:pt x="1200712" y="163240"/>
                    </a:lnTo>
                    <a:lnTo>
                      <a:pt x="1083647" y="171768"/>
                    </a:lnTo>
                    <a:close/>
                    <a:moveTo>
                      <a:pt x="1112347" y="7377"/>
                    </a:moveTo>
                    <a:lnTo>
                      <a:pt x="1202794" y="0"/>
                    </a:lnTo>
                    <a:lnTo>
                      <a:pt x="1304349" y="820"/>
                    </a:lnTo>
                    <a:lnTo>
                      <a:pt x="1399557" y="8195"/>
                    </a:lnTo>
                    <a:lnTo>
                      <a:pt x="1490005" y="20490"/>
                    </a:lnTo>
                    <a:lnTo>
                      <a:pt x="1576486" y="38520"/>
                    </a:lnTo>
                    <a:lnTo>
                      <a:pt x="1658999" y="60649"/>
                    </a:lnTo>
                    <a:lnTo>
                      <a:pt x="1735165" y="89334"/>
                    </a:lnTo>
                    <a:lnTo>
                      <a:pt x="1808952" y="120478"/>
                    </a:lnTo>
                    <a:lnTo>
                      <a:pt x="1876391" y="157358"/>
                    </a:lnTo>
                    <a:lnTo>
                      <a:pt x="1939862" y="199157"/>
                    </a:lnTo>
                    <a:lnTo>
                      <a:pt x="2000955" y="245873"/>
                    </a:lnTo>
                    <a:lnTo>
                      <a:pt x="2055699" y="295866"/>
                    </a:lnTo>
                    <a:lnTo>
                      <a:pt x="2105683" y="351598"/>
                    </a:lnTo>
                    <a:lnTo>
                      <a:pt x="2152493" y="409787"/>
                    </a:lnTo>
                    <a:lnTo>
                      <a:pt x="2193750" y="472075"/>
                    </a:lnTo>
                    <a:lnTo>
                      <a:pt x="2231834" y="537641"/>
                    </a:lnTo>
                    <a:lnTo>
                      <a:pt x="2257223" y="592553"/>
                    </a:lnTo>
                    <a:lnTo>
                      <a:pt x="2279437" y="654021"/>
                    </a:lnTo>
                    <a:lnTo>
                      <a:pt x="2299273" y="721226"/>
                    </a:lnTo>
                    <a:lnTo>
                      <a:pt x="2315141" y="794168"/>
                    </a:lnTo>
                    <a:lnTo>
                      <a:pt x="2327042" y="868749"/>
                    </a:lnTo>
                    <a:lnTo>
                      <a:pt x="2332595" y="945790"/>
                    </a:lnTo>
                    <a:lnTo>
                      <a:pt x="2334182" y="1024469"/>
                    </a:lnTo>
                    <a:lnTo>
                      <a:pt x="2329422" y="1102329"/>
                    </a:lnTo>
                    <a:lnTo>
                      <a:pt x="2319901" y="1178549"/>
                    </a:lnTo>
                    <a:lnTo>
                      <a:pt x="2302446" y="1253131"/>
                    </a:lnTo>
                    <a:lnTo>
                      <a:pt x="2279438" y="1317056"/>
                    </a:lnTo>
                    <a:lnTo>
                      <a:pt x="2251669" y="1376887"/>
                    </a:lnTo>
                    <a:lnTo>
                      <a:pt x="2218347" y="1431798"/>
                    </a:lnTo>
                    <a:lnTo>
                      <a:pt x="2184230" y="1485070"/>
                    </a:lnTo>
                    <a:lnTo>
                      <a:pt x="2146146" y="1537523"/>
                    </a:lnTo>
                    <a:lnTo>
                      <a:pt x="2108857" y="1586698"/>
                    </a:lnTo>
                    <a:lnTo>
                      <a:pt x="2071567" y="1637511"/>
                    </a:lnTo>
                    <a:lnTo>
                      <a:pt x="2035070" y="1688324"/>
                    </a:lnTo>
                    <a:lnTo>
                      <a:pt x="2010476" y="1729303"/>
                    </a:lnTo>
                    <a:lnTo>
                      <a:pt x="1990641" y="1776019"/>
                    </a:lnTo>
                    <a:lnTo>
                      <a:pt x="1974772" y="1825194"/>
                    </a:lnTo>
                    <a:lnTo>
                      <a:pt x="1962078" y="1878466"/>
                    </a:lnTo>
                    <a:lnTo>
                      <a:pt x="1960491" y="1903872"/>
                    </a:lnTo>
                    <a:lnTo>
                      <a:pt x="1962078" y="1934197"/>
                    </a:lnTo>
                    <a:lnTo>
                      <a:pt x="1966044" y="1971077"/>
                    </a:lnTo>
                    <a:lnTo>
                      <a:pt x="1971598" y="2009597"/>
                    </a:lnTo>
                    <a:lnTo>
                      <a:pt x="1980326" y="2051395"/>
                    </a:lnTo>
                    <a:lnTo>
                      <a:pt x="1990640" y="2093195"/>
                    </a:lnTo>
                    <a:lnTo>
                      <a:pt x="1991123" y="2095075"/>
                    </a:lnTo>
                    <a:lnTo>
                      <a:pt x="951135" y="2223889"/>
                    </a:lnTo>
                    <a:lnTo>
                      <a:pt x="947319" y="2215311"/>
                    </a:lnTo>
                    <a:lnTo>
                      <a:pt x="933038" y="2191544"/>
                    </a:lnTo>
                    <a:lnTo>
                      <a:pt x="917170" y="2176791"/>
                    </a:lnTo>
                    <a:lnTo>
                      <a:pt x="899716" y="2169415"/>
                    </a:lnTo>
                    <a:lnTo>
                      <a:pt x="879881" y="2166136"/>
                    </a:lnTo>
                    <a:lnTo>
                      <a:pt x="856872" y="2167777"/>
                    </a:lnTo>
                    <a:lnTo>
                      <a:pt x="833864" y="2171054"/>
                    </a:lnTo>
                    <a:lnTo>
                      <a:pt x="812442" y="2176791"/>
                    </a:lnTo>
                    <a:lnTo>
                      <a:pt x="791813" y="2182528"/>
                    </a:lnTo>
                    <a:lnTo>
                      <a:pt x="772771" y="2188264"/>
                    </a:lnTo>
                    <a:lnTo>
                      <a:pt x="758490" y="2193182"/>
                    </a:lnTo>
                    <a:lnTo>
                      <a:pt x="724374" y="2204657"/>
                    </a:lnTo>
                    <a:lnTo>
                      <a:pt x="685497" y="2215311"/>
                    </a:lnTo>
                    <a:lnTo>
                      <a:pt x="641861" y="2224326"/>
                    </a:lnTo>
                    <a:lnTo>
                      <a:pt x="595844" y="2230063"/>
                    </a:lnTo>
                    <a:lnTo>
                      <a:pt x="549827" y="2234981"/>
                    </a:lnTo>
                    <a:lnTo>
                      <a:pt x="503016" y="2236619"/>
                    </a:lnTo>
                    <a:lnTo>
                      <a:pt x="458585" y="2233342"/>
                    </a:lnTo>
                    <a:lnTo>
                      <a:pt x="416535" y="2225965"/>
                    </a:lnTo>
                    <a:lnTo>
                      <a:pt x="393527" y="2220229"/>
                    </a:lnTo>
                    <a:lnTo>
                      <a:pt x="370518" y="2209574"/>
                    </a:lnTo>
                    <a:lnTo>
                      <a:pt x="347509" y="2197280"/>
                    </a:lnTo>
                    <a:lnTo>
                      <a:pt x="327675" y="2182528"/>
                    </a:lnTo>
                    <a:lnTo>
                      <a:pt x="307047" y="2164497"/>
                    </a:lnTo>
                    <a:lnTo>
                      <a:pt x="291178" y="2145647"/>
                    </a:lnTo>
                    <a:lnTo>
                      <a:pt x="280070" y="2121880"/>
                    </a:lnTo>
                    <a:lnTo>
                      <a:pt x="271342" y="2094833"/>
                    </a:lnTo>
                    <a:lnTo>
                      <a:pt x="268169" y="2065329"/>
                    </a:lnTo>
                    <a:lnTo>
                      <a:pt x="271342" y="2032546"/>
                    </a:lnTo>
                    <a:lnTo>
                      <a:pt x="275310" y="2009597"/>
                    </a:lnTo>
                    <a:lnTo>
                      <a:pt x="280864" y="1984191"/>
                    </a:lnTo>
                    <a:lnTo>
                      <a:pt x="287211" y="1957964"/>
                    </a:lnTo>
                    <a:lnTo>
                      <a:pt x="289591" y="1932558"/>
                    </a:lnTo>
                    <a:lnTo>
                      <a:pt x="289591" y="1905512"/>
                    </a:lnTo>
                    <a:lnTo>
                      <a:pt x="282450" y="1881745"/>
                    </a:lnTo>
                    <a:lnTo>
                      <a:pt x="275310" y="1868630"/>
                    </a:lnTo>
                    <a:lnTo>
                      <a:pt x="262615" y="1856338"/>
                    </a:lnTo>
                    <a:lnTo>
                      <a:pt x="249128" y="1847322"/>
                    </a:lnTo>
                    <a:lnTo>
                      <a:pt x="234847" y="1839945"/>
                    </a:lnTo>
                    <a:lnTo>
                      <a:pt x="220565" y="1829291"/>
                    </a:lnTo>
                    <a:lnTo>
                      <a:pt x="209457" y="1817817"/>
                    </a:lnTo>
                    <a:lnTo>
                      <a:pt x="200730" y="1803065"/>
                    </a:lnTo>
                    <a:lnTo>
                      <a:pt x="197557" y="1786674"/>
                    </a:lnTo>
                    <a:lnTo>
                      <a:pt x="199143" y="1770281"/>
                    </a:lnTo>
                    <a:lnTo>
                      <a:pt x="204697" y="1754709"/>
                    </a:lnTo>
                    <a:lnTo>
                      <a:pt x="211838" y="1741596"/>
                    </a:lnTo>
                    <a:lnTo>
                      <a:pt x="216598" y="1728483"/>
                    </a:lnTo>
                    <a:lnTo>
                      <a:pt x="193590" y="1712092"/>
                    </a:lnTo>
                    <a:lnTo>
                      <a:pt x="177722" y="1695701"/>
                    </a:lnTo>
                    <a:lnTo>
                      <a:pt x="168994" y="1679309"/>
                    </a:lnTo>
                    <a:lnTo>
                      <a:pt x="167408" y="1661278"/>
                    </a:lnTo>
                    <a:lnTo>
                      <a:pt x="169787" y="1644887"/>
                    </a:lnTo>
                    <a:lnTo>
                      <a:pt x="176135" y="1626857"/>
                    </a:lnTo>
                    <a:lnTo>
                      <a:pt x="184862" y="1608826"/>
                    </a:lnTo>
                    <a:lnTo>
                      <a:pt x="194383" y="1590796"/>
                    </a:lnTo>
                    <a:lnTo>
                      <a:pt x="203111" y="1571944"/>
                    </a:lnTo>
                    <a:lnTo>
                      <a:pt x="211838" y="1553914"/>
                    </a:lnTo>
                    <a:lnTo>
                      <a:pt x="216598" y="1534245"/>
                    </a:lnTo>
                    <a:lnTo>
                      <a:pt x="200730" y="1519492"/>
                    </a:lnTo>
                    <a:lnTo>
                      <a:pt x="178514" y="1508018"/>
                    </a:lnTo>
                    <a:lnTo>
                      <a:pt x="153919" y="1497364"/>
                    </a:lnTo>
                    <a:lnTo>
                      <a:pt x="128531" y="1488349"/>
                    </a:lnTo>
                    <a:lnTo>
                      <a:pt x="102348" y="1479333"/>
                    </a:lnTo>
                    <a:lnTo>
                      <a:pt x="76166" y="1470318"/>
                    </a:lnTo>
                    <a:lnTo>
                      <a:pt x="51571" y="1459663"/>
                    </a:lnTo>
                    <a:lnTo>
                      <a:pt x="31736" y="1448189"/>
                    </a:lnTo>
                    <a:lnTo>
                      <a:pt x="14281" y="1431798"/>
                    </a:lnTo>
                    <a:lnTo>
                      <a:pt x="3967" y="1412128"/>
                    </a:lnTo>
                    <a:lnTo>
                      <a:pt x="0" y="1391638"/>
                    </a:lnTo>
                    <a:lnTo>
                      <a:pt x="3174" y="1371969"/>
                    </a:lnTo>
                    <a:lnTo>
                      <a:pt x="10314" y="1353938"/>
                    </a:lnTo>
                    <a:lnTo>
                      <a:pt x="21422" y="1339185"/>
                    </a:lnTo>
                    <a:lnTo>
                      <a:pt x="34909" y="1324433"/>
                    </a:lnTo>
                    <a:lnTo>
                      <a:pt x="47604" y="1312140"/>
                    </a:lnTo>
                    <a:lnTo>
                      <a:pt x="57919" y="1302305"/>
                    </a:lnTo>
                    <a:lnTo>
                      <a:pt x="88068" y="1266244"/>
                    </a:lnTo>
                    <a:lnTo>
                      <a:pt x="119803" y="1233461"/>
                    </a:lnTo>
                    <a:lnTo>
                      <a:pt x="151540" y="1200677"/>
                    </a:lnTo>
                    <a:lnTo>
                      <a:pt x="181689" y="1164615"/>
                    </a:lnTo>
                    <a:lnTo>
                      <a:pt x="210251" y="1129374"/>
                    </a:lnTo>
                    <a:lnTo>
                      <a:pt x="236433" y="1089215"/>
                    </a:lnTo>
                    <a:lnTo>
                      <a:pt x="257855" y="1045778"/>
                    </a:lnTo>
                    <a:lnTo>
                      <a:pt x="269756" y="1009716"/>
                    </a:lnTo>
                    <a:lnTo>
                      <a:pt x="273723" y="974475"/>
                    </a:lnTo>
                    <a:lnTo>
                      <a:pt x="273723" y="936775"/>
                    </a:lnTo>
                    <a:cubicBezTo>
                      <a:pt x="273459" y="923388"/>
                      <a:pt x="273194" y="910002"/>
                      <a:pt x="272930" y="896615"/>
                    </a:cubicBezTo>
                    <a:cubicBezTo>
                      <a:pt x="272401" y="883229"/>
                      <a:pt x="271871" y="869842"/>
                      <a:pt x="271342" y="856456"/>
                    </a:cubicBezTo>
                    <a:cubicBezTo>
                      <a:pt x="271871" y="841977"/>
                      <a:pt x="272401" y="827498"/>
                      <a:pt x="272930" y="813019"/>
                    </a:cubicBezTo>
                    <a:lnTo>
                      <a:pt x="276896" y="767123"/>
                    </a:lnTo>
                    <a:lnTo>
                      <a:pt x="321327" y="577800"/>
                    </a:lnTo>
                    <a:lnTo>
                      <a:pt x="349096" y="508956"/>
                    </a:lnTo>
                    <a:lnTo>
                      <a:pt x="382419" y="445030"/>
                    </a:lnTo>
                    <a:lnTo>
                      <a:pt x="421295" y="385200"/>
                    </a:lnTo>
                    <a:lnTo>
                      <a:pt x="465726" y="328650"/>
                    </a:lnTo>
                    <a:lnTo>
                      <a:pt x="514917" y="277017"/>
                    </a:lnTo>
                    <a:lnTo>
                      <a:pt x="568074" y="229481"/>
                    </a:lnTo>
                    <a:lnTo>
                      <a:pt x="625993" y="186044"/>
                    </a:lnTo>
                    <a:lnTo>
                      <a:pt x="686291" y="147523"/>
                    </a:lnTo>
                    <a:lnTo>
                      <a:pt x="751351" y="113101"/>
                    </a:lnTo>
                    <a:lnTo>
                      <a:pt x="817996" y="84416"/>
                    </a:lnTo>
                    <a:lnTo>
                      <a:pt x="885434" y="59010"/>
                    </a:lnTo>
                    <a:lnTo>
                      <a:pt x="1112347" y="7377"/>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ko-KR" altLang="en-US" sz="2701" dirty="0"/>
              </a:p>
            </p:txBody>
          </p:sp>
          <p:sp>
            <p:nvSpPr>
              <p:cNvPr id="32" name="Block Arc 30">
                <a:extLst>
                  <a:ext uri="{FF2B5EF4-FFF2-40B4-BE49-F238E27FC236}">
                    <a16:creationId xmlns:a16="http://schemas.microsoft.com/office/drawing/2014/main" id="{33FF11E4-8D7E-47FE-B83D-EB53FF3CAD96}"/>
                  </a:ext>
                </a:extLst>
              </p:cNvPr>
              <p:cNvSpPr/>
              <p:nvPr/>
            </p:nvSpPr>
            <p:spPr>
              <a:xfrm rot="324606">
                <a:off x="2229496" y="1098163"/>
                <a:ext cx="1202635" cy="1202635"/>
              </a:xfrm>
              <a:prstGeom prst="blockArc">
                <a:avLst>
                  <a:gd name="adj1" fmla="val 10088498"/>
                  <a:gd name="adj2" fmla="val 9280578"/>
                  <a:gd name="adj3" fmla="val 956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0" name="Graphic 69">
              <a:extLst>
                <a:ext uri="{FF2B5EF4-FFF2-40B4-BE49-F238E27FC236}">
                  <a16:creationId xmlns:a16="http://schemas.microsoft.com/office/drawing/2014/main" id="{7F94163C-9F9E-47A0-9B81-13A8AAF4ABA3}"/>
                </a:ext>
              </a:extLst>
            </p:cNvPr>
            <p:cNvSpPr/>
            <p:nvPr/>
          </p:nvSpPr>
          <p:spPr>
            <a:xfrm flipH="1">
              <a:off x="1674014" y="3603912"/>
              <a:ext cx="985833" cy="2774817"/>
            </a:xfrm>
            <a:custGeom>
              <a:avLst/>
              <a:gdLst>
                <a:gd name="connsiteX0" fmla="*/ 7144 w 361950"/>
                <a:gd name="connsiteY0" fmla="*/ 7144 h 1171575"/>
                <a:gd name="connsiteX1" fmla="*/ 29051 w 361950"/>
                <a:gd name="connsiteY1" fmla="*/ 51911 h 1171575"/>
                <a:gd name="connsiteX2" fmla="*/ 106204 w 361950"/>
                <a:gd name="connsiteY2" fmla="*/ 178594 h 1171575"/>
                <a:gd name="connsiteX3" fmla="*/ 108109 w 361950"/>
                <a:gd name="connsiteY3" fmla="*/ 229076 h 1171575"/>
                <a:gd name="connsiteX4" fmla="*/ 75724 w 361950"/>
                <a:gd name="connsiteY4" fmla="*/ 257651 h 1171575"/>
                <a:gd name="connsiteX5" fmla="*/ 60484 w 361950"/>
                <a:gd name="connsiteY5" fmla="*/ 404336 h 1171575"/>
                <a:gd name="connsiteX6" fmla="*/ 64294 w 361950"/>
                <a:gd name="connsiteY6" fmla="*/ 463391 h 1171575"/>
                <a:gd name="connsiteX7" fmla="*/ 76676 w 361950"/>
                <a:gd name="connsiteY7" fmla="*/ 611029 h 1171575"/>
                <a:gd name="connsiteX8" fmla="*/ 73819 w 361950"/>
                <a:gd name="connsiteY8" fmla="*/ 664369 h 1171575"/>
                <a:gd name="connsiteX9" fmla="*/ 72866 w 361950"/>
                <a:gd name="connsiteY9" fmla="*/ 813911 h 1171575"/>
                <a:gd name="connsiteX10" fmla="*/ 76676 w 361950"/>
                <a:gd name="connsiteY10" fmla="*/ 871061 h 1171575"/>
                <a:gd name="connsiteX11" fmla="*/ 69056 w 361950"/>
                <a:gd name="connsiteY11" fmla="*/ 1064419 h 1171575"/>
                <a:gd name="connsiteX12" fmla="*/ 118586 w 361950"/>
                <a:gd name="connsiteY12" fmla="*/ 1128236 h 1171575"/>
                <a:gd name="connsiteX13" fmla="*/ 174784 w 361950"/>
                <a:gd name="connsiteY13" fmla="*/ 1162526 h 1171575"/>
                <a:gd name="connsiteX14" fmla="*/ 195739 w 361950"/>
                <a:gd name="connsiteY14" fmla="*/ 1101566 h 1171575"/>
                <a:gd name="connsiteX15" fmla="*/ 206216 w 361950"/>
                <a:gd name="connsiteY15" fmla="*/ 159544 h 1171575"/>
                <a:gd name="connsiteX16" fmla="*/ 218599 w 361950"/>
                <a:gd name="connsiteY16" fmla="*/ 110014 h 1171575"/>
                <a:gd name="connsiteX17" fmla="*/ 233839 w 361950"/>
                <a:gd name="connsiteY17" fmla="*/ 160496 h 1171575"/>
                <a:gd name="connsiteX18" fmla="*/ 225266 w 361950"/>
                <a:gd name="connsiteY18" fmla="*/ 897731 h 1171575"/>
                <a:gd name="connsiteX19" fmla="*/ 225266 w 361950"/>
                <a:gd name="connsiteY19" fmla="*/ 1116806 h 1171575"/>
                <a:gd name="connsiteX20" fmla="*/ 245269 w 361950"/>
                <a:gd name="connsiteY20" fmla="*/ 1137761 h 1171575"/>
                <a:gd name="connsiteX21" fmla="*/ 311944 w 361950"/>
                <a:gd name="connsiteY21" fmla="*/ 1031081 h 1171575"/>
                <a:gd name="connsiteX22" fmla="*/ 319564 w 361950"/>
                <a:gd name="connsiteY22" fmla="*/ 98584 h 1171575"/>
                <a:gd name="connsiteX23" fmla="*/ 356711 w 361950"/>
                <a:gd name="connsiteY23" fmla="*/ 7144 h 1171575"/>
                <a:gd name="connsiteX24" fmla="*/ 7144 w 361950"/>
                <a:gd name="connsiteY24" fmla="*/ 7144 h 11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1950" h="1171575">
                  <a:moveTo>
                    <a:pt x="7144" y="7144"/>
                  </a:moveTo>
                  <a:cubicBezTo>
                    <a:pt x="20479" y="19526"/>
                    <a:pt x="29051" y="36671"/>
                    <a:pt x="29051" y="51911"/>
                  </a:cubicBezTo>
                  <a:cubicBezTo>
                    <a:pt x="30004" y="114776"/>
                    <a:pt x="63341" y="147161"/>
                    <a:pt x="106204" y="178594"/>
                  </a:cubicBezTo>
                  <a:cubicBezTo>
                    <a:pt x="129064" y="194786"/>
                    <a:pt x="127159" y="211931"/>
                    <a:pt x="108109" y="229076"/>
                  </a:cubicBezTo>
                  <a:cubicBezTo>
                    <a:pt x="97631" y="238601"/>
                    <a:pt x="87154" y="248126"/>
                    <a:pt x="75724" y="257651"/>
                  </a:cubicBezTo>
                  <a:cubicBezTo>
                    <a:pt x="22384" y="301466"/>
                    <a:pt x="16669" y="350044"/>
                    <a:pt x="60484" y="404336"/>
                  </a:cubicBezTo>
                  <a:cubicBezTo>
                    <a:pt x="77629" y="425291"/>
                    <a:pt x="78581" y="440531"/>
                    <a:pt x="64294" y="463391"/>
                  </a:cubicBezTo>
                  <a:cubicBezTo>
                    <a:pt x="18574" y="531019"/>
                    <a:pt x="20479" y="551021"/>
                    <a:pt x="76676" y="611029"/>
                  </a:cubicBezTo>
                  <a:cubicBezTo>
                    <a:pt x="95726" y="631984"/>
                    <a:pt x="97631" y="645319"/>
                    <a:pt x="73819" y="664369"/>
                  </a:cubicBezTo>
                  <a:cubicBezTo>
                    <a:pt x="16669" y="711041"/>
                    <a:pt x="15716" y="765334"/>
                    <a:pt x="72866" y="813911"/>
                  </a:cubicBezTo>
                  <a:cubicBezTo>
                    <a:pt x="97631" y="834866"/>
                    <a:pt x="97631" y="848201"/>
                    <a:pt x="76676" y="871061"/>
                  </a:cubicBezTo>
                  <a:cubicBezTo>
                    <a:pt x="17621" y="932974"/>
                    <a:pt x="16669" y="995839"/>
                    <a:pt x="69056" y="1064419"/>
                  </a:cubicBezTo>
                  <a:cubicBezTo>
                    <a:pt x="85249" y="1085374"/>
                    <a:pt x="102394" y="1107281"/>
                    <a:pt x="118586" y="1128236"/>
                  </a:cubicBezTo>
                  <a:cubicBezTo>
                    <a:pt x="132874" y="1146334"/>
                    <a:pt x="146209" y="1172051"/>
                    <a:pt x="174784" y="1162526"/>
                  </a:cubicBezTo>
                  <a:cubicBezTo>
                    <a:pt x="206216" y="1153001"/>
                    <a:pt x="195739" y="1122521"/>
                    <a:pt x="195739" y="1101566"/>
                  </a:cubicBezTo>
                  <a:cubicBezTo>
                    <a:pt x="197644" y="787241"/>
                    <a:pt x="195739" y="472916"/>
                    <a:pt x="206216" y="159544"/>
                  </a:cubicBezTo>
                  <a:cubicBezTo>
                    <a:pt x="207169" y="141446"/>
                    <a:pt x="198596" y="110014"/>
                    <a:pt x="218599" y="110014"/>
                  </a:cubicBezTo>
                  <a:cubicBezTo>
                    <a:pt x="245269" y="110014"/>
                    <a:pt x="233839" y="142399"/>
                    <a:pt x="233839" y="160496"/>
                  </a:cubicBezTo>
                  <a:cubicBezTo>
                    <a:pt x="235744" y="406241"/>
                    <a:pt x="231934" y="651986"/>
                    <a:pt x="225266" y="897731"/>
                  </a:cubicBezTo>
                  <a:cubicBezTo>
                    <a:pt x="225266" y="971074"/>
                    <a:pt x="225266" y="1043464"/>
                    <a:pt x="225266" y="1116806"/>
                  </a:cubicBezTo>
                  <a:cubicBezTo>
                    <a:pt x="225266" y="1128236"/>
                    <a:pt x="222409" y="1154906"/>
                    <a:pt x="245269" y="1137761"/>
                  </a:cubicBezTo>
                  <a:cubicBezTo>
                    <a:pt x="279559" y="1112044"/>
                    <a:pt x="311944" y="1086326"/>
                    <a:pt x="311944" y="1031081"/>
                  </a:cubicBezTo>
                  <a:cubicBezTo>
                    <a:pt x="311944" y="720566"/>
                    <a:pt x="316706" y="409099"/>
                    <a:pt x="319564" y="98584"/>
                  </a:cubicBezTo>
                  <a:cubicBezTo>
                    <a:pt x="319564" y="57626"/>
                    <a:pt x="332899" y="26194"/>
                    <a:pt x="356711" y="7144"/>
                  </a:cubicBezTo>
                  <a:lnTo>
                    <a:pt x="7144" y="7144"/>
                  </a:lnTo>
                  <a:close/>
                </a:path>
              </a:pathLst>
            </a:custGeom>
            <a:solidFill>
              <a:schemeClr val="accent3"/>
            </a:solidFill>
            <a:ln w="9525" cap="flat">
              <a:noFill/>
              <a:prstDash val="solid"/>
              <a:miter/>
            </a:ln>
          </p:spPr>
          <p:txBody>
            <a:bodyPr rtlCol="0" anchor="ctr"/>
            <a:lstStyle/>
            <a:p>
              <a:endParaRPr lang="en-US" dirty="0"/>
            </a:p>
          </p:txBody>
        </p:sp>
      </p:grpSp>
      <p:sp>
        <p:nvSpPr>
          <p:cNvPr id="34" name="TextBox 33"/>
          <p:cNvSpPr txBox="1"/>
          <p:nvPr/>
        </p:nvSpPr>
        <p:spPr>
          <a:xfrm>
            <a:off x="3289110" y="1216345"/>
            <a:ext cx="8652682" cy="4770537"/>
          </a:xfrm>
          <a:prstGeom prst="rect">
            <a:avLst/>
          </a:prstGeom>
          <a:noFill/>
        </p:spPr>
        <p:txBody>
          <a:bodyPr wrap="square" rtlCol="0">
            <a:spAutoFit/>
          </a:bodyPr>
          <a:lstStyle/>
          <a:p>
            <a:r>
              <a:rPr lang="en-US" sz="1600" dirty="0"/>
              <a:t>The state of Nagaland, located in northeastern India, is quite appealing and has seen notable socio-economic changes recently. </a:t>
            </a:r>
            <a:r>
              <a:rPr lang="en-US" sz="1600" b="1" dirty="0">
                <a:solidFill>
                  <a:srgbClr val="FFC000"/>
                </a:solidFill>
              </a:rPr>
              <a:t>A key topic of discussion as the state struggles to balance protecting its distinctive cultural legacy with promoting economic expansion is the role that creative entrepreneurship plays in attaining sustainable development.</a:t>
            </a:r>
            <a:r>
              <a:rPr lang="en-US" sz="1600" dirty="0"/>
              <a:t> </a:t>
            </a:r>
          </a:p>
          <a:p>
            <a:r>
              <a:rPr lang="en-US" sz="1600" dirty="0"/>
              <a:t>This study examines the potential and difficulties that arise from this dynamic interaction between sustainable development and creative entrepreneurship in Nagaland.</a:t>
            </a:r>
          </a:p>
          <a:p>
            <a:r>
              <a:rPr lang="en-US" sz="1600" dirty="0"/>
              <a:t>In the context of Nagaland, </a:t>
            </a:r>
            <a:r>
              <a:rPr lang="en-US" sz="1600" dirty="0">
                <a:solidFill>
                  <a:srgbClr val="FFC000"/>
                </a:solidFill>
              </a:rPr>
              <a:t>a state characterized by diverse indigenous communities and ecosystems, achieving sustainability necessitates a delicate balance between economic progress and cultural preservation.</a:t>
            </a:r>
          </a:p>
          <a:p>
            <a:r>
              <a:rPr lang="en-US" sz="1600" dirty="0">
                <a:solidFill>
                  <a:srgbClr val="FFC000"/>
                </a:solidFill>
              </a:rPr>
              <a:t>Creative entrepreneurship, with its emphasis on innovation, cultural expression, and community engagement, has gained prominence as a catalyst for sustainable development </a:t>
            </a:r>
            <a:r>
              <a:rPr lang="en-US" sz="1600" dirty="0"/>
              <a:t>(</a:t>
            </a:r>
            <a:r>
              <a:rPr lang="en-US" sz="1600" dirty="0" err="1"/>
              <a:t>Bauwens</a:t>
            </a:r>
            <a:r>
              <a:rPr lang="en-US" sz="1600" dirty="0"/>
              <a:t> &amp; </a:t>
            </a:r>
            <a:r>
              <a:rPr lang="en-US" sz="1600" dirty="0" err="1"/>
              <a:t>Kostakis</a:t>
            </a:r>
            <a:r>
              <a:rPr lang="en-US" sz="1600" dirty="0"/>
              <a:t>, 2014; </a:t>
            </a:r>
            <a:r>
              <a:rPr lang="en-US" sz="1600" dirty="0" err="1"/>
              <a:t>Matarasso</a:t>
            </a:r>
            <a:r>
              <a:rPr lang="en-US" sz="1600" dirty="0"/>
              <a:t>, 2016). Encouraging inclusive and sustainable growth in Nagaland, where traditional arts, crafts, and cultural practices are essential to the identity of many tribes, requires leveraging the creative business.</a:t>
            </a:r>
          </a:p>
          <a:p>
            <a:r>
              <a:rPr lang="en-US" sz="1600" dirty="0">
                <a:solidFill>
                  <a:srgbClr val="FFC000"/>
                </a:solidFill>
              </a:rPr>
              <a:t>This study will delve into the specific challenges faced by creative entrepreneurs in Nagaland, including issues related to infrastructure, access to markets, and the preservation of cultural authenticity.</a:t>
            </a:r>
            <a:r>
              <a:rPr lang="en-US" sz="1600" dirty="0"/>
              <a:t> Simultaneously, </a:t>
            </a:r>
            <a:r>
              <a:rPr lang="en-US" sz="1600" dirty="0">
                <a:solidFill>
                  <a:srgbClr val="FFC000"/>
                </a:solidFill>
              </a:rPr>
              <a:t>it will explore the vast array of opportunities that creative entrepreneurship presents</a:t>
            </a:r>
            <a:r>
              <a:rPr lang="en-US" sz="1600" dirty="0"/>
              <a:t>, from promoting tourism to empowering local communities and preserving indigenous knowledge.</a:t>
            </a:r>
          </a:p>
        </p:txBody>
      </p:sp>
    </p:spTree>
    <p:extLst>
      <p:ext uri="{BB962C8B-B14F-4D97-AF65-F5344CB8AC3E}">
        <p14:creationId xmlns:p14="http://schemas.microsoft.com/office/powerpoint/2010/main" val="3423133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sz="4400" dirty="0"/>
              <a:t>Review of Literature</a:t>
            </a:r>
          </a:p>
        </p:txBody>
      </p:sp>
      <p:sp>
        <p:nvSpPr>
          <p:cNvPr id="5" name="Rectangle 9">
            <a:extLst>
              <a:ext uri="{FF2B5EF4-FFF2-40B4-BE49-F238E27FC236}">
                <a16:creationId xmlns:a16="http://schemas.microsoft.com/office/drawing/2014/main" id="{E32A404E-A308-4E60-84B5-18FB00B347B7}"/>
              </a:ext>
            </a:extLst>
          </p:cNvPr>
          <p:cNvSpPr/>
          <p:nvPr/>
        </p:nvSpPr>
        <p:spPr>
          <a:xfrm>
            <a:off x="311318" y="1288702"/>
            <a:ext cx="397680" cy="372265"/>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2" name="TextBox 21">
            <a:extLst>
              <a:ext uri="{FF2B5EF4-FFF2-40B4-BE49-F238E27FC236}">
                <a16:creationId xmlns:a16="http://schemas.microsoft.com/office/drawing/2014/main" id="{8BAB762A-04A4-4CC6-9963-EBDEDF537231}"/>
              </a:ext>
            </a:extLst>
          </p:cNvPr>
          <p:cNvSpPr txBox="1"/>
          <p:nvPr/>
        </p:nvSpPr>
        <p:spPr>
          <a:xfrm>
            <a:off x="1017623" y="1234181"/>
            <a:ext cx="4032049" cy="2677656"/>
          </a:xfrm>
          <a:prstGeom prst="rect">
            <a:avLst/>
          </a:prstGeom>
          <a:noFill/>
        </p:spPr>
        <p:txBody>
          <a:bodyPr wrap="square" rtlCol="0">
            <a:spAutoFit/>
          </a:bodyPr>
          <a:lstStyle/>
          <a:p>
            <a:r>
              <a:rPr lang="en-US" sz="1200" dirty="0" err="1"/>
              <a:t>Belitski</a:t>
            </a:r>
            <a:r>
              <a:rPr lang="en-US" sz="1200" dirty="0"/>
              <a:t>, M. &amp; Desai, S. (2015) investigated the mechanisms via which </a:t>
            </a:r>
            <a:r>
              <a:rPr lang="en-US" sz="1200" dirty="0">
                <a:solidFill>
                  <a:srgbClr val="FFC000"/>
                </a:solidFill>
              </a:rPr>
              <a:t>creativity might impact economic development in cities, delving into the "black box" of creativity, entrepreneurship, and economic development</a:t>
            </a:r>
            <a:r>
              <a:rPr lang="en-US" sz="1200" dirty="0"/>
              <a:t>. They suggest that creativity spillovers happen and can be inhibited by a creativity filter, much like the knowledge spillover theory of entrepreneurship. They look at </a:t>
            </a:r>
            <a:r>
              <a:rPr lang="en-US" sz="1200" dirty="0">
                <a:solidFill>
                  <a:srgbClr val="FFC000"/>
                </a:solidFill>
              </a:rPr>
              <a:t>the interactions that affect urban economic development between creativity and entrepreneurship as well as creativity and a melting pot setting.</a:t>
            </a:r>
            <a:r>
              <a:rPr lang="en-US" sz="1200" dirty="0"/>
              <a:t> By demonstrating the existence and functioning of a creative filter, they contribute to the body of existing literature by analyzing data from 187 cities across 15 European nations between 1999 and 2009.</a:t>
            </a:r>
            <a:endParaRPr lang="ko-KR" altLang="en-US" sz="1200" dirty="0">
              <a:solidFill>
                <a:schemeClr val="tx1">
                  <a:lumMod val="75000"/>
                  <a:lumOff val="25000"/>
                </a:schemeClr>
              </a:solidFill>
              <a:cs typeface="Arial" pitchFamily="34" charset="0"/>
            </a:endParaRPr>
          </a:p>
        </p:txBody>
      </p:sp>
      <p:grpSp>
        <p:nvGrpSpPr>
          <p:cNvPr id="28" name="Group 239">
            <a:extLst>
              <a:ext uri="{FF2B5EF4-FFF2-40B4-BE49-F238E27FC236}">
                <a16:creationId xmlns:a16="http://schemas.microsoft.com/office/drawing/2014/main" id="{47CC516E-E900-46AE-A43E-F276C7279025}"/>
              </a:ext>
            </a:extLst>
          </p:cNvPr>
          <p:cNvGrpSpPr/>
          <p:nvPr/>
        </p:nvGrpSpPr>
        <p:grpSpPr>
          <a:xfrm>
            <a:off x="5210689" y="1660967"/>
            <a:ext cx="2121858" cy="4857524"/>
            <a:chOff x="2158202" y="277708"/>
            <a:chExt cx="1111725" cy="2423002"/>
          </a:xfrm>
        </p:grpSpPr>
        <p:sp>
          <p:nvSpPr>
            <p:cNvPr id="29" name="Freeform: Shape 240">
              <a:extLst>
                <a:ext uri="{FF2B5EF4-FFF2-40B4-BE49-F238E27FC236}">
                  <a16:creationId xmlns:a16="http://schemas.microsoft.com/office/drawing/2014/main" id="{C0DEB913-921A-44DF-A063-AF6D7A5DDE31}"/>
                </a:ext>
              </a:extLst>
            </p:cNvPr>
            <p:cNvSpPr/>
            <p:nvPr/>
          </p:nvSpPr>
          <p:spPr>
            <a:xfrm>
              <a:off x="2506740" y="277708"/>
              <a:ext cx="265549" cy="257669"/>
            </a:xfrm>
            <a:custGeom>
              <a:avLst/>
              <a:gdLst>
                <a:gd name="connsiteX0" fmla="*/ 330535 w 457961"/>
                <a:gd name="connsiteY0" fmla="*/ 38606 h 444372"/>
                <a:gd name="connsiteX1" fmla="*/ 411688 w 457961"/>
                <a:gd name="connsiteY1" fmla="*/ 107713 h 444372"/>
                <a:gd name="connsiteX2" fmla="*/ 452265 w 457961"/>
                <a:gd name="connsiteY2" fmla="*/ 262412 h 444372"/>
                <a:gd name="connsiteX3" fmla="*/ 369843 w 457961"/>
                <a:gd name="connsiteY3" fmla="*/ 444372 h 444372"/>
                <a:gd name="connsiteX4" fmla="*/ 293762 w 457961"/>
                <a:gd name="connsiteY4" fmla="*/ 432326 h 444372"/>
                <a:gd name="connsiteX5" fmla="*/ 269670 w 457961"/>
                <a:gd name="connsiteY5" fmla="*/ 425352 h 444372"/>
                <a:gd name="connsiteX6" fmla="*/ 187883 w 457961"/>
                <a:gd name="connsiteY6" fmla="*/ 386678 h 444372"/>
                <a:gd name="connsiteX7" fmla="*/ 125750 w 457961"/>
                <a:gd name="connsiteY7" fmla="*/ 313766 h 444372"/>
                <a:gd name="connsiteX8" fmla="*/ 112436 w 457961"/>
                <a:gd name="connsiteY8" fmla="*/ 258608 h 444372"/>
                <a:gd name="connsiteX9" fmla="*/ 94049 w 457961"/>
                <a:gd name="connsiteY9" fmla="*/ 239587 h 444372"/>
                <a:gd name="connsiteX10" fmla="*/ 79467 w 457961"/>
                <a:gd name="connsiteY10" fmla="*/ 261144 h 444372"/>
                <a:gd name="connsiteX11" fmla="*/ 72493 w 457961"/>
                <a:gd name="connsiteY11" fmla="*/ 308060 h 444372"/>
                <a:gd name="connsiteX12" fmla="*/ 49035 w 457961"/>
                <a:gd name="connsiteY12" fmla="*/ 333421 h 444372"/>
                <a:gd name="connsiteX13" fmla="*/ 30648 w 457961"/>
                <a:gd name="connsiteY13" fmla="*/ 307426 h 444372"/>
                <a:gd name="connsiteX14" fmla="*/ 10360 w 457961"/>
                <a:gd name="connsiteY14" fmla="*/ 280798 h 444372"/>
                <a:gd name="connsiteX15" fmla="*/ 216 w 457961"/>
                <a:gd name="connsiteY15" fmla="*/ 262412 h 444372"/>
                <a:gd name="connsiteX16" fmla="*/ 24942 w 457961"/>
                <a:gd name="connsiteY16" fmla="*/ 153362 h 444372"/>
                <a:gd name="connsiteX17" fmla="*/ 43328 w 457961"/>
                <a:gd name="connsiteY17" fmla="*/ 114054 h 444372"/>
                <a:gd name="connsiteX18" fmla="*/ 194857 w 457961"/>
                <a:gd name="connsiteY18" fmla="*/ 5004 h 444372"/>
                <a:gd name="connsiteX19" fmla="*/ 330535 w 457961"/>
                <a:gd name="connsiteY19" fmla="*/ 38606 h 44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7961" h="444372">
                  <a:moveTo>
                    <a:pt x="330535" y="38606"/>
                  </a:moveTo>
                  <a:cubicBezTo>
                    <a:pt x="357163" y="62699"/>
                    <a:pt x="388230" y="80451"/>
                    <a:pt x="411688" y="107713"/>
                  </a:cubicBezTo>
                  <a:cubicBezTo>
                    <a:pt x="451631" y="152728"/>
                    <a:pt x="467481" y="203449"/>
                    <a:pt x="452265" y="262412"/>
                  </a:cubicBezTo>
                  <a:cubicBezTo>
                    <a:pt x="435780" y="328349"/>
                    <a:pt x="407884" y="388580"/>
                    <a:pt x="369843" y="444372"/>
                  </a:cubicBezTo>
                  <a:cubicBezTo>
                    <a:pt x="345117" y="434862"/>
                    <a:pt x="321025" y="425986"/>
                    <a:pt x="293762" y="432326"/>
                  </a:cubicBezTo>
                  <a:cubicBezTo>
                    <a:pt x="285520" y="434228"/>
                    <a:pt x="276010" y="431058"/>
                    <a:pt x="269670" y="425352"/>
                  </a:cubicBezTo>
                  <a:cubicBezTo>
                    <a:pt x="246846" y="402528"/>
                    <a:pt x="217047" y="396822"/>
                    <a:pt x="187883" y="386678"/>
                  </a:cubicBezTo>
                  <a:cubicBezTo>
                    <a:pt x="153646" y="375265"/>
                    <a:pt x="130188" y="352441"/>
                    <a:pt x="125750" y="313766"/>
                  </a:cubicBezTo>
                  <a:cubicBezTo>
                    <a:pt x="123848" y="294746"/>
                    <a:pt x="120044" y="275726"/>
                    <a:pt x="112436" y="258608"/>
                  </a:cubicBezTo>
                  <a:cubicBezTo>
                    <a:pt x="108631" y="250366"/>
                    <a:pt x="104827" y="238953"/>
                    <a:pt x="94049" y="239587"/>
                  </a:cubicBezTo>
                  <a:cubicBezTo>
                    <a:pt x="82003" y="240221"/>
                    <a:pt x="82003" y="252268"/>
                    <a:pt x="79467" y="261144"/>
                  </a:cubicBezTo>
                  <a:cubicBezTo>
                    <a:pt x="75029" y="276360"/>
                    <a:pt x="76931" y="292844"/>
                    <a:pt x="72493" y="308060"/>
                  </a:cubicBezTo>
                  <a:cubicBezTo>
                    <a:pt x="68689" y="320107"/>
                    <a:pt x="65519" y="334055"/>
                    <a:pt x="49035" y="333421"/>
                  </a:cubicBezTo>
                  <a:cubicBezTo>
                    <a:pt x="33818" y="332787"/>
                    <a:pt x="32550" y="318839"/>
                    <a:pt x="30648" y="307426"/>
                  </a:cubicBezTo>
                  <a:cubicBezTo>
                    <a:pt x="28746" y="294746"/>
                    <a:pt x="28112" y="281432"/>
                    <a:pt x="10360" y="280798"/>
                  </a:cubicBezTo>
                  <a:cubicBezTo>
                    <a:pt x="3386" y="276360"/>
                    <a:pt x="-1052" y="268752"/>
                    <a:pt x="216" y="262412"/>
                  </a:cubicBezTo>
                  <a:cubicBezTo>
                    <a:pt x="9726" y="226273"/>
                    <a:pt x="2752" y="186331"/>
                    <a:pt x="24942" y="153362"/>
                  </a:cubicBezTo>
                  <a:cubicBezTo>
                    <a:pt x="33184" y="141316"/>
                    <a:pt x="36355" y="126734"/>
                    <a:pt x="43328" y="114054"/>
                  </a:cubicBezTo>
                  <a:cubicBezTo>
                    <a:pt x="76931" y="52555"/>
                    <a:pt x="127652" y="20854"/>
                    <a:pt x="194857" y="5004"/>
                  </a:cubicBezTo>
                  <a:cubicBezTo>
                    <a:pt x="248748" y="-8310"/>
                    <a:pt x="290592" y="5638"/>
                    <a:pt x="330535" y="38606"/>
                  </a:cubicBezTo>
                  <a:close/>
                </a:path>
              </a:pathLst>
            </a:custGeom>
            <a:solidFill>
              <a:srgbClr val="000000"/>
            </a:solidFill>
            <a:ln w="6340" cap="flat">
              <a:noFill/>
              <a:prstDash val="solid"/>
              <a:miter/>
            </a:ln>
          </p:spPr>
          <p:txBody>
            <a:bodyPr rtlCol="0" anchor="ctr"/>
            <a:lstStyle/>
            <a:p>
              <a:endParaRPr lang="en-US"/>
            </a:p>
          </p:txBody>
        </p:sp>
        <p:sp>
          <p:nvSpPr>
            <p:cNvPr id="30" name="Freeform: Shape 287">
              <a:extLst>
                <a:ext uri="{FF2B5EF4-FFF2-40B4-BE49-F238E27FC236}">
                  <a16:creationId xmlns:a16="http://schemas.microsoft.com/office/drawing/2014/main" id="{860CECE5-141E-4CC0-8010-B2B351F628B5}"/>
                </a:ext>
              </a:extLst>
            </p:cNvPr>
            <p:cNvSpPr/>
            <p:nvPr/>
          </p:nvSpPr>
          <p:spPr>
            <a:xfrm>
              <a:off x="2510703" y="406224"/>
              <a:ext cx="210491" cy="205989"/>
            </a:xfrm>
            <a:custGeom>
              <a:avLst/>
              <a:gdLst>
                <a:gd name="connsiteX0" fmla="*/ 46005 w 363009"/>
                <a:gd name="connsiteY0" fmla="*/ 355245 h 355244"/>
                <a:gd name="connsiteX1" fmla="*/ 20011 w 363009"/>
                <a:gd name="connsiteY1" fmla="*/ 236051 h 355244"/>
                <a:gd name="connsiteX2" fmla="*/ 6696 w 363009"/>
                <a:gd name="connsiteY2" fmla="*/ 57894 h 355244"/>
                <a:gd name="connsiteX3" fmla="*/ 26351 w 363009"/>
                <a:gd name="connsiteY3" fmla="*/ 54724 h 355244"/>
                <a:gd name="connsiteX4" fmla="*/ 32691 w 363009"/>
                <a:gd name="connsiteY4" fmla="*/ 91497 h 355244"/>
                <a:gd name="connsiteX5" fmla="*/ 40933 w 363009"/>
                <a:gd name="connsiteY5" fmla="*/ 107981 h 355244"/>
                <a:gd name="connsiteX6" fmla="*/ 54881 w 363009"/>
                <a:gd name="connsiteY6" fmla="*/ 92131 h 355244"/>
                <a:gd name="connsiteX7" fmla="*/ 63757 w 363009"/>
                <a:gd name="connsiteY7" fmla="*/ 26828 h 355244"/>
                <a:gd name="connsiteX8" fmla="*/ 82143 w 363009"/>
                <a:gd name="connsiteY8" fmla="*/ 200 h 355244"/>
                <a:gd name="connsiteX9" fmla="*/ 110674 w 363009"/>
                <a:gd name="connsiteY9" fmla="*/ 21122 h 355244"/>
                <a:gd name="connsiteX10" fmla="*/ 128426 w 363009"/>
                <a:gd name="connsiteY10" fmla="*/ 84523 h 355244"/>
                <a:gd name="connsiteX11" fmla="*/ 197533 w 363009"/>
                <a:gd name="connsiteY11" fmla="*/ 160604 h 355244"/>
                <a:gd name="connsiteX12" fmla="*/ 262202 w 363009"/>
                <a:gd name="connsiteY12" fmla="*/ 192938 h 355244"/>
                <a:gd name="connsiteX13" fmla="*/ 297073 w 363009"/>
                <a:gd name="connsiteY13" fmla="*/ 200547 h 355244"/>
                <a:gd name="connsiteX14" fmla="*/ 363009 w 363009"/>
                <a:gd name="connsiteY14" fmla="*/ 222737 h 355244"/>
                <a:gd name="connsiteX15" fmla="*/ 361741 w 363009"/>
                <a:gd name="connsiteY15" fmla="*/ 260143 h 355244"/>
                <a:gd name="connsiteX16" fmla="*/ 346525 w 363009"/>
                <a:gd name="connsiteY16" fmla="*/ 291210 h 355244"/>
                <a:gd name="connsiteX17" fmla="*/ 168369 w 363009"/>
                <a:gd name="connsiteY17" fmla="*/ 256339 h 355244"/>
                <a:gd name="connsiteX18" fmla="*/ 114478 w 363009"/>
                <a:gd name="connsiteY18" fmla="*/ 283602 h 355244"/>
                <a:gd name="connsiteX19" fmla="*/ 46005 w 363009"/>
                <a:gd name="connsiteY19" fmla="*/ 355245 h 355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3009" h="355244">
                  <a:moveTo>
                    <a:pt x="46005" y="355245"/>
                  </a:moveTo>
                  <a:cubicBezTo>
                    <a:pt x="26351" y="317838"/>
                    <a:pt x="39031" y="274092"/>
                    <a:pt x="20011" y="236051"/>
                  </a:cubicBezTo>
                  <a:cubicBezTo>
                    <a:pt x="-9154" y="178356"/>
                    <a:pt x="356" y="118125"/>
                    <a:pt x="6696" y="57894"/>
                  </a:cubicBezTo>
                  <a:cubicBezTo>
                    <a:pt x="9866" y="38240"/>
                    <a:pt x="18109" y="44580"/>
                    <a:pt x="26351" y="54724"/>
                  </a:cubicBezTo>
                  <a:cubicBezTo>
                    <a:pt x="35227" y="65503"/>
                    <a:pt x="31423" y="78817"/>
                    <a:pt x="32691" y="91497"/>
                  </a:cubicBezTo>
                  <a:cubicBezTo>
                    <a:pt x="33325" y="97837"/>
                    <a:pt x="28253" y="107347"/>
                    <a:pt x="40933" y="107981"/>
                  </a:cubicBezTo>
                  <a:cubicBezTo>
                    <a:pt x="52979" y="108615"/>
                    <a:pt x="53613" y="101641"/>
                    <a:pt x="54881" y="92131"/>
                  </a:cubicBezTo>
                  <a:cubicBezTo>
                    <a:pt x="57417" y="69941"/>
                    <a:pt x="59319" y="48384"/>
                    <a:pt x="63757" y="26828"/>
                  </a:cubicBezTo>
                  <a:cubicBezTo>
                    <a:pt x="65659" y="16050"/>
                    <a:pt x="68195" y="2102"/>
                    <a:pt x="82143" y="200"/>
                  </a:cubicBezTo>
                  <a:cubicBezTo>
                    <a:pt x="97360" y="-1702"/>
                    <a:pt x="104334" y="10344"/>
                    <a:pt x="110674" y="21122"/>
                  </a:cubicBezTo>
                  <a:cubicBezTo>
                    <a:pt x="122086" y="40776"/>
                    <a:pt x="125890" y="62333"/>
                    <a:pt x="128426" y="84523"/>
                  </a:cubicBezTo>
                  <a:cubicBezTo>
                    <a:pt x="134132" y="127636"/>
                    <a:pt x="154421" y="151728"/>
                    <a:pt x="197533" y="160604"/>
                  </a:cubicBezTo>
                  <a:cubicBezTo>
                    <a:pt x="222259" y="165676"/>
                    <a:pt x="246986" y="168212"/>
                    <a:pt x="262202" y="192938"/>
                  </a:cubicBezTo>
                  <a:cubicBezTo>
                    <a:pt x="269176" y="204351"/>
                    <a:pt x="284393" y="204985"/>
                    <a:pt x="297073" y="200547"/>
                  </a:cubicBezTo>
                  <a:cubicBezTo>
                    <a:pt x="324969" y="191036"/>
                    <a:pt x="346525" y="199279"/>
                    <a:pt x="363009" y="222737"/>
                  </a:cubicBezTo>
                  <a:cubicBezTo>
                    <a:pt x="362376" y="235417"/>
                    <a:pt x="362376" y="248097"/>
                    <a:pt x="361741" y="260143"/>
                  </a:cubicBezTo>
                  <a:cubicBezTo>
                    <a:pt x="361108" y="295648"/>
                    <a:pt x="363009" y="300086"/>
                    <a:pt x="346525" y="291210"/>
                  </a:cubicBezTo>
                  <a:cubicBezTo>
                    <a:pt x="297707" y="265216"/>
                    <a:pt x="220992" y="245561"/>
                    <a:pt x="168369" y="256339"/>
                  </a:cubicBezTo>
                  <a:cubicBezTo>
                    <a:pt x="148714" y="260143"/>
                    <a:pt x="126524" y="263314"/>
                    <a:pt x="114478" y="283602"/>
                  </a:cubicBezTo>
                  <a:cubicBezTo>
                    <a:pt x="90385" y="306426"/>
                    <a:pt x="75803" y="338761"/>
                    <a:pt x="46005" y="355245"/>
                  </a:cubicBezTo>
                  <a:close/>
                </a:path>
              </a:pathLst>
            </a:custGeom>
            <a:solidFill>
              <a:srgbClr val="FDDDAD"/>
            </a:solidFill>
            <a:ln w="6340" cap="flat">
              <a:noFill/>
              <a:prstDash val="solid"/>
              <a:miter/>
            </a:ln>
          </p:spPr>
          <p:txBody>
            <a:bodyPr rtlCol="0" anchor="ctr"/>
            <a:lstStyle/>
            <a:p>
              <a:endParaRPr lang="en-US"/>
            </a:p>
          </p:txBody>
        </p:sp>
        <p:sp>
          <p:nvSpPr>
            <p:cNvPr id="31" name="Freeform: Shape 288">
              <a:extLst>
                <a:ext uri="{FF2B5EF4-FFF2-40B4-BE49-F238E27FC236}">
                  <a16:creationId xmlns:a16="http://schemas.microsoft.com/office/drawing/2014/main" id="{0AB5E2F5-502D-40F1-A750-B6545BABC9EC}"/>
                </a:ext>
              </a:extLst>
            </p:cNvPr>
            <p:cNvSpPr/>
            <p:nvPr/>
          </p:nvSpPr>
          <p:spPr>
            <a:xfrm>
              <a:off x="3000962" y="1441220"/>
              <a:ext cx="114650" cy="113230"/>
            </a:xfrm>
            <a:custGeom>
              <a:avLst/>
              <a:gdLst>
                <a:gd name="connsiteX0" fmla="*/ 39943 w 197724"/>
                <a:gd name="connsiteY0" fmla="*/ 184497 h 195274"/>
                <a:gd name="connsiteX1" fmla="*/ 57061 w 197724"/>
                <a:gd name="connsiteY1" fmla="*/ 148358 h 195274"/>
                <a:gd name="connsiteX2" fmla="*/ 1902 w 197724"/>
                <a:gd name="connsiteY2" fmla="*/ 156600 h 195274"/>
                <a:gd name="connsiteX3" fmla="*/ 0 w 197724"/>
                <a:gd name="connsiteY3" fmla="*/ 62133 h 195274"/>
                <a:gd name="connsiteX4" fmla="*/ 125534 w 197724"/>
                <a:gd name="connsiteY4" fmla="*/ 0 h 195274"/>
                <a:gd name="connsiteX5" fmla="*/ 184497 w 197724"/>
                <a:gd name="connsiteY5" fmla="*/ 63401 h 195274"/>
                <a:gd name="connsiteX6" fmla="*/ 175620 w 197724"/>
                <a:gd name="connsiteY6" fmla="*/ 171183 h 195274"/>
                <a:gd name="connsiteX7" fmla="*/ 117292 w 197724"/>
                <a:gd name="connsiteY7" fmla="*/ 195275 h 195274"/>
                <a:gd name="connsiteX8" fmla="*/ 39943 w 197724"/>
                <a:gd name="connsiteY8" fmla="*/ 184497 h 195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724" h="195274">
                  <a:moveTo>
                    <a:pt x="39943" y="184497"/>
                  </a:moveTo>
                  <a:cubicBezTo>
                    <a:pt x="45015" y="173084"/>
                    <a:pt x="50721" y="162306"/>
                    <a:pt x="57061" y="148358"/>
                  </a:cubicBezTo>
                  <a:cubicBezTo>
                    <a:pt x="36772" y="147090"/>
                    <a:pt x="17752" y="136946"/>
                    <a:pt x="1902" y="156600"/>
                  </a:cubicBezTo>
                  <a:cubicBezTo>
                    <a:pt x="1268" y="124900"/>
                    <a:pt x="634" y="93833"/>
                    <a:pt x="0" y="62133"/>
                  </a:cubicBezTo>
                  <a:cubicBezTo>
                    <a:pt x="56427" y="71009"/>
                    <a:pt x="91297" y="36139"/>
                    <a:pt x="125534" y="0"/>
                  </a:cubicBezTo>
                  <a:cubicBezTo>
                    <a:pt x="147090" y="19654"/>
                    <a:pt x="169914" y="38675"/>
                    <a:pt x="184497" y="63401"/>
                  </a:cubicBezTo>
                  <a:cubicBezTo>
                    <a:pt x="206687" y="100173"/>
                    <a:pt x="199079" y="136946"/>
                    <a:pt x="175620" y="171183"/>
                  </a:cubicBezTo>
                  <a:cubicBezTo>
                    <a:pt x="157234" y="181961"/>
                    <a:pt x="138848" y="192105"/>
                    <a:pt x="117292" y="195275"/>
                  </a:cubicBezTo>
                  <a:cubicBezTo>
                    <a:pt x="93199" y="192105"/>
                    <a:pt x="77349" y="190203"/>
                    <a:pt x="39943" y="184497"/>
                  </a:cubicBezTo>
                  <a:close/>
                </a:path>
              </a:pathLst>
            </a:custGeom>
            <a:solidFill>
              <a:srgbClr val="FBDDAE"/>
            </a:solidFill>
            <a:ln w="6340" cap="flat">
              <a:noFill/>
              <a:prstDash val="solid"/>
              <a:miter/>
            </a:ln>
          </p:spPr>
          <p:txBody>
            <a:bodyPr rtlCol="0" anchor="ctr"/>
            <a:lstStyle/>
            <a:p>
              <a:endParaRPr lang="en-US"/>
            </a:p>
          </p:txBody>
        </p:sp>
        <p:sp>
          <p:nvSpPr>
            <p:cNvPr id="32" name="Freeform: Shape 289">
              <a:extLst>
                <a:ext uri="{FF2B5EF4-FFF2-40B4-BE49-F238E27FC236}">
                  <a16:creationId xmlns:a16="http://schemas.microsoft.com/office/drawing/2014/main" id="{4AC46D3C-1605-4487-A6DC-05C071CBB545}"/>
                </a:ext>
              </a:extLst>
            </p:cNvPr>
            <p:cNvSpPr/>
            <p:nvPr/>
          </p:nvSpPr>
          <p:spPr>
            <a:xfrm>
              <a:off x="2569653" y="547741"/>
              <a:ext cx="151489" cy="44987"/>
            </a:xfrm>
            <a:custGeom>
              <a:avLst/>
              <a:gdLst>
                <a:gd name="connsiteX0" fmla="*/ 132 w 261256"/>
                <a:gd name="connsiteY0" fmla="*/ 43348 h 77584"/>
                <a:gd name="connsiteX1" fmla="*/ 31833 w 261256"/>
                <a:gd name="connsiteY1" fmla="*/ 12915 h 77584"/>
                <a:gd name="connsiteX2" fmla="*/ 211258 w 261256"/>
                <a:gd name="connsiteY2" fmla="*/ 15451 h 77584"/>
                <a:gd name="connsiteX3" fmla="*/ 256272 w 261256"/>
                <a:gd name="connsiteY3" fmla="*/ 38910 h 77584"/>
                <a:gd name="connsiteX4" fmla="*/ 260710 w 261256"/>
                <a:gd name="connsiteY4" fmla="*/ 77584 h 77584"/>
                <a:gd name="connsiteX5" fmla="*/ 132 w 261256"/>
                <a:gd name="connsiteY5" fmla="*/ 43348 h 7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256" h="77584">
                  <a:moveTo>
                    <a:pt x="132" y="43348"/>
                  </a:moveTo>
                  <a:cubicBezTo>
                    <a:pt x="-1770" y="28132"/>
                    <a:pt x="17250" y="17987"/>
                    <a:pt x="31833" y="12915"/>
                  </a:cubicBezTo>
                  <a:cubicBezTo>
                    <a:pt x="97770" y="-9275"/>
                    <a:pt x="171315" y="869"/>
                    <a:pt x="211258" y="15451"/>
                  </a:cubicBezTo>
                  <a:cubicBezTo>
                    <a:pt x="233448" y="22425"/>
                    <a:pt x="250566" y="26229"/>
                    <a:pt x="256272" y="38910"/>
                  </a:cubicBezTo>
                  <a:cubicBezTo>
                    <a:pt x="262612" y="59198"/>
                    <a:pt x="261344" y="59832"/>
                    <a:pt x="260710" y="77584"/>
                  </a:cubicBezTo>
                  <a:cubicBezTo>
                    <a:pt x="226474" y="26863"/>
                    <a:pt x="74311" y="-4203"/>
                    <a:pt x="132" y="43348"/>
                  </a:cubicBezTo>
                  <a:close/>
                </a:path>
              </a:pathLst>
            </a:custGeom>
            <a:solidFill>
              <a:srgbClr val="9EACC6"/>
            </a:solidFill>
            <a:ln w="6340" cap="flat">
              <a:noFill/>
              <a:prstDash val="solid"/>
              <a:miter/>
            </a:ln>
          </p:spPr>
          <p:txBody>
            <a:bodyPr rtlCol="0" anchor="ctr"/>
            <a:lstStyle/>
            <a:p>
              <a:endParaRPr lang="en-US"/>
            </a:p>
          </p:txBody>
        </p:sp>
        <p:sp>
          <p:nvSpPr>
            <p:cNvPr id="33" name="Freeform: Shape 290">
              <a:extLst>
                <a:ext uri="{FF2B5EF4-FFF2-40B4-BE49-F238E27FC236}">
                  <a16:creationId xmlns:a16="http://schemas.microsoft.com/office/drawing/2014/main" id="{C4D0C737-6043-4871-99FC-819D15617E10}"/>
                </a:ext>
              </a:extLst>
            </p:cNvPr>
            <p:cNvSpPr/>
            <p:nvPr/>
          </p:nvSpPr>
          <p:spPr>
            <a:xfrm>
              <a:off x="2183809" y="1429427"/>
              <a:ext cx="133530" cy="173165"/>
            </a:xfrm>
            <a:custGeom>
              <a:avLst/>
              <a:gdLst>
                <a:gd name="connsiteX0" fmla="*/ 158979 w 230284"/>
                <a:gd name="connsiteY0" fmla="*/ 49 h 298637"/>
                <a:gd name="connsiteX1" fmla="*/ 214771 w 230284"/>
                <a:gd name="connsiteY1" fmla="*/ 85641 h 298637"/>
                <a:gd name="connsiteX2" fmla="*/ 227451 w 230284"/>
                <a:gd name="connsiteY2" fmla="*/ 147139 h 298637"/>
                <a:gd name="connsiteX3" fmla="*/ 228720 w 230284"/>
                <a:gd name="connsiteY3" fmla="*/ 211174 h 298637"/>
                <a:gd name="connsiteX4" fmla="*/ 214137 w 230284"/>
                <a:gd name="connsiteY4" fmla="*/ 236535 h 298637"/>
                <a:gd name="connsiteX5" fmla="*/ 190045 w 230284"/>
                <a:gd name="connsiteY5" fmla="*/ 216881 h 298637"/>
                <a:gd name="connsiteX6" fmla="*/ 177999 w 230284"/>
                <a:gd name="connsiteY6" fmla="*/ 161722 h 298637"/>
                <a:gd name="connsiteX7" fmla="*/ 156442 w 230284"/>
                <a:gd name="connsiteY7" fmla="*/ 131923 h 298637"/>
                <a:gd name="connsiteX8" fmla="*/ 139324 w 230284"/>
                <a:gd name="connsiteY8" fmla="*/ 164892 h 298637"/>
                <a:gd name="connsiteX9" fmla="*/ 166587 w 230284"/>
                <a:gd name="connsiteY9" fmla="*/ 212442 h 298637"/>
                <a:gd name="connsiteX10" fmla="*/ 177999 w 230284"/>
                <a:gd name="connsiteY10" fmla="*/ 233365 h 298637"/>
                <a:gd name="connsiteX11" fmla="*/ 165319 w 230284"/>
                <a:gd name="connsiteY11" fmla="*/ 246045 h 298637"/>
                <a:gd name="connsiteX12" fmla="*/ 169123 w 230284"/>
                <a:gd name="connsiteY12" fmla="*/ 273307 h 298637"/>
                <a:gd name="connsiteX13" fmla="*/ 172927 w 230284"/>
                <a:gd name="connsiteY13" fmla="*/ 294864 h 298637"/>
                <a:gd name="connsiteX14" fmla="*/ 147566 w 230284"/>
                <a:gd name="connsiteY14" fmla="*/ 291060 h 298637"/>
                <a:gd name="connsiteX15" fmla="*/ 67047 w 230284"/>
                <a:gd name="connsiteY15" fmla="*/ 237803 h 298637"/>
                <a:gd name="connsiteX16" fmla="*/ 4914 w 230284"/>
                <a:gd name="connsiteY16" fmla="*/ 79300 h 298637"/>
                <a:gd name="connsiteX17" fmla="*/ 17594 w 230284"/>
                <a:gd name="connsiteY17" fmla="*/ 4487 h 298637"/>
                <a:gd name="connsiteX18" fmla="*/ 158979 w 230284"/>
                <a:gd name="connsiteY18" fmla="*/ 49 h 29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0284" h="298637">
                  <a:moveTo>
                    <a:pt x="158979" y="49"/>
                  </a:moveTo>
                  <a:cubicBezTo>
                    <a:pt x="175463" y="7657"/>
                    <a:pt x="211601" y="59646"/>
                    <a:pt x="214771" y="85641"/>
                  </a:cubicBezTo>
                  <a:cubicBezTo>
                    <a:pt x="226818" y="126217"/>
                    <a:pt x="223013" y="119243"/>
                    <a:pt x="227451" y="147139"/>
                  </a:cubicBezTo>
                  <a:cubicBezTo>
                    <a:pt x="230621" y="164892"/>
                    <a:pt x="231255" y="193422"/>
                    <a:pt x="228720" y="211174"/>
                  </a:cubicBezTo>
                  <a:cubicBezTo>
                    <a:pt x="227451" y="221953"/>
                    <a:pt x="226183" y="233999"/>
                    <a:pt x="214137" y="236535"/>
                  </a:cubicBezTo>
                  <a:cubicBezTo>
                    <a:pt x="200189" y="239071"/>
                    <a:pt x="194483" y="227659"/>
                    <a:pt x="190045" y="216881"/>
                  </a:cubicBezTo>
                  <a:cubicBezTo>
                    <a:pt x="183705" y="199128"/>
                    <a:pt x="177365" y="181376"/>
                    <a:pt x="177999" y="161722"/>
                  </a:cubicBezTo>
                  <a:cubicBezTo>
                    <a:pt x="178633" y="147139"/>
                    <a:pt x="179267" y="130655"/>
                    <a:pt x="156442" y="131923"/>
                  </a:cubicBezTo>
                  <a:cubicBezTo>
                    <a:pt x="132350" y="133191"/>
                    <a:pt x="139324" y="150944"/>
                    <a:pt x="139324" y="164892"/>
                  </a:cubicBezTo>
                  <a:cubicBezTo>
                    <a:pt x="139324" y="185814"/>
                    <a:pt x="142494" y="204834"/>
                    <a:pt x="166587" y="212442"/>
                  </a:cubicBezTo>
                  <a:cubicBezTo>
                    <a:pt x="174829" y="215612"/>
                    <a:pt x="177999" y="223855"/>
                    <a:pt x="177999" y="233365"/>
                  </a:cubicBezTo>
                  <a:cubicBezTo>
                    <a:pt x="176731" y="240973"/>
                    <a:pt x="172927" y="245411"/>
                    <a:pt x="165319" y="246045"/>
                  </a:cubicBezTo>
                  <a:cubicBezTo>
                    <a:pt x="153272" y="256823"/>
                    <a:pt x="166587" y="264431"/>
                    <a:pt x="169123" y="273307"/>
                  </a:cubicBezTo>
                  <a:cubicBezTo>
                    <a:pt x="171024" y="280916"/>
                    <a:pt x="182437" y="287890"/>
                    <a:pt x="172927" y="294864"/>
                  </a:cubicBezTo>
                  <a:cubicBezTo>
                    <a:pt x="164684" y="301204"/>
                    <a:pt x="151370" y="299302"/>
                    <a:pt x="147566" y="291060"/>
                  </a:cubicBezTo>
                  <a:cubicBezTo>
                    <a:pt x="131082" y="256823"/>
                    <a:pt x="97480" y="251117"/>
                    <a:pt x="67047" y="237803"/>
                  </a:cubicBezTo>
                  <a:cubicBezTo>
                    <a:pt x="-792" y="208638"/>
                    <a:pt x="-7132" y="143335"/>
                    <a:pt x="4914" y="79300"/>
                  </a:cubicBezTo>
                  <a:cubicBezTo>
                    <a:pt x="5548" y="74228"/>
                    <a:pt x="14424" y="26678"/>
                    <a:pt x="17594" y="4487"/>
                  </a:cubicBezTo>
                  <a:cubicBezTo>
                    <a:pt x="65779" y="5121"/>
                    <a:pt x="110160" y="-585"/>
                    <a:pt x="158979" y="49"/>
                  </a:cubicBezTo>
                  <a:close/>
                </a:path>
              </a:pathLst>
            </a:custGeom>
            <a:solidFill>
              <a:srgbClr val="FBDDAC"/>
            </a:solidFill>
            <a:ln w="6340" cap="flat">
              <a:noFill/>
              <a:prstDash val="solid"/>
              <a:miter/>
            </a:ln>
          </p:spPr>
          <p:txBody>
            <a:bodyPr rtlCol="0" anchor="ctr"/>
            <a:lstStyle/>
            <a:p>
              <a:endParaRPr lang="en-US"/>
            </a:p>
          </p:txBody>
        </p:sp>
        <p:sp>
          <p:nvSpPr>
            <p:cNvPr id="34" name="Freeform: Shape 291">
              <a:extLst>
                <a:ext uri="{FF2B5EF4-FFF2-40B4-BE49-F238E27FC236}">
                  <a16:creationId xmlns:a16="http://schemas.microsoft.com/office/drawing/2014/main" id="{08AD1A1B-C220-49AF-AC3F-51B50BDB7870}"/>
                </a:ext>
              </a:extLst>
            </p:cNvPr>
            <p:cNvSpPr/>
            <p:nvPr/>
          </p:nvSpPr>
          <p:spPr>
            <a:xfrm>
              <a:off x="2456632" y="2378679"/>
              <a:ext cx="124968" cy="273685"/>
            </a:xfrm>
            <a:custGeom>
              <a:avLst/>
              <a:gdLst>
                <a:gd name="connsiteX0" fmla="*/ 123404 w 215517"/>
                <a:gd name="connsiteY0" fmla="*/ 459657 h 471992"/>
                <a:gd name="connsiteX1" fmla="*/ 169686 w 215517"/>
                <a:gd name="connsiteY1" fmla="*/ 441270 h 471992"/>
                <a:gd name="connsiteX2" fmla="*/ 210263 w 215517"/>
                <a:gd name="connsiteY2" fmla="*/ 315103 h 471992"/>
                <a:gd name="connsiteX3" fmla="*/ 209629 w 215517"/>
                <a:gd name="connsiteY3" fmla="*/ 290376 h 471992"/>
                <a:gd name="connsiteX4" fmla="*/ 195047 w 215517"/>
                <a:gd name="connsiteY4" fmla="*/ 262480 h 471992"/>
                <a:gd name="connsiteX5" fmla="*/ 158274 w 215517"/>
                <a:gd name="connsiteY5" fmla="*/ 0 h 471992"/>
                <a:gd name="connsiteX6" fmla="*/ 152569 w 215517"/>
                <a:gd name="connsiteY6" fmla="*/ 634 h 471992"/>
                <a:gd name="connsiteX7" fmla="*/ 53029 w 215517"/>
                <a:gd name="connsiteY7" fmla="*/ 276428 h 471992"/>
                <a:gd name="connsiteX8" fmla="*/ 25132 w 215517"/>
                <a:gd name="connsiteY8" fmla="*/ 291644 h 471992"/>
                <a:gd name="connsiteX9" fmla="*/ 2942 w 215517"/>
                <a:gd name="connsiteY9" fmla="*/ 288474 h 471992"/>
                <a:gd name="connsiteX10" fmla="*/ 4210 w 215517"/>
                <a:gd name="connsiteY10" fmla="*/ 312567 h 471992"/>
                <a:gd name="connsiteX11" fmla="*/ 123404 w 215517"/>
                <a:gd name="connsiteY11" fmla="*/ 459657 h 471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5517" h="471992">
                  <a:moveTo>
                    <a:pt x="123404" y="459657"/>
                  </a:moveTo>
                  <a:cubicBezTo>
                    <a:pt x="155104" y="479945"/>
                    <a:pt x="159542" y="476141"/>
                    <a:pt x="169686" y="441270"/>
                  </a:cubicBezTo>
                  <a:cubicBezTo>
                    <a:pt x="182367" y="398792"/>
                    <a:pt x="196949" y="357581"/>
                    <a:pt x="210263" y="315103"/>
                  </a:cubicBezTo>
                  <a:cubicBezTo>
                    <a:pt x="212799" y="306861"/>
                    <a:pt x="221041" y="294181"/>
                    <a:pt x="209629" y="290376"/>
                  </a:cubicBezTo>
                  <a:cubicBezTo>
                    <a:pt x="193779" y="284670"/>
                    <a:pt x="196949" y="272624"/>
                    <a:pt x="195047" y="262480"/>
                  </a:cubicBezTo>
                  <a:cubicBezTo>
                    <a:pt x="182367" y="174986"/>
                    <a:pt x="170321" y="87493"/>
                    <a:pt x="158274" y="0"/>
                  </a:cubicBezTo>
                  <a:cubicBezTo>
                    <a:pt x="156372" y="0"/>
                    <a:pt x="154470" y="0"/>
                    <a:pt x="152569" y="634"/>
                  </a:cubicBezTo>
                  <a:cubicBezTo>
                    <a:pt x="118966" y="92565"/>
                    <a:pt x="85363" y="183863"/>
                    <a:pt x="53029" y="276428"/>
                  </a:cubicBezTo>
                  <a:cubicBezTo>
                    <a:pt x="47323" y="292278"/>
                    <a:pt x="42885" y="301154"/>
                    <a:pt x="25132" y="291644"/>
                  </a:cubicBezTo>
                  <a:cubicBezTo>
                    <a:pt x="18792" y="288474"/>
                    <a:pt x="9916" y="280232"/>
                    <a:pt x="2942" y="288474"/>
                  </a:cubicBezTo>
                  <a:cubicBezTo>
                    <a:pt x="-2764" y="295448"/>
                    <a:pt x="1040" y="304958"/>
                    <a:pt x="4210" y="312567"/>
                  </a:cubicBezTo>
                  <a:cubicBezTo>
                    <a:pt x="28937" y="373432"/>
                    <a:pt x="67611" y="424152"/>
                    <a:pt x="123404" y="459657"/>
                  </a:cubicBezTo>
                  <a:close/>
                </a:path>
              </a:pathLst>
            </a:custGeom>
            <a:noFill/>
            <a:ln w="6340" cap="flat">
              <a:noFill/>
              <a:prstDash val="solid"/>
              <a:miter/>
            </a:ln>
          </p:spPr>
          <p:txBody>
            <a:bodyPr rtlCol="0" anchor="ctr"/>
            <a:lstStyle/>
            <a:p>
              <a:endParaRPr lang="en-US"/>
            </a:p>
          </p:txBody>
        </p:sp>
        <p:sp>
          <p:nvSpPr>
            <p:cNvPr id="35" name="Freeform: Shape 292">
              <a:extLst>
                <a:ext uri="{FF2B5EF4-FFF2-40B4-BE49-F238E27FC236}">
                  <a16:creationId xmlns:a16="http://schemas.microsoft.com/office/drawing/2014/main" id="{232FF18C-2615-4C40-BCB1-4B94DB8AFE26}"/>
                </a:ext>
              </a:extLst>
            </p:cNvPr>
            <p:cNvSpPr/>
            <p:nvPr/>
          </p:nvSpPr>
          <p:spPr>
            <a:xfrm>
              <a:off x="2882584" y="2636755"/>
              <a:ext cx="8822" cy="1470"/>
            </a:xfrm>
            <a:custGeom>
              <a:avLst/>
              <a:gdLst>
                <a:gd name="connsiteX0" fmla="*/ 15216 w 15215"/>
                <a:gd name="connsiteY0" fmla="*/ 0 h 2535"/>
                <a:gd name="connsiteX1" fmla="*/ 0 w 15215"/>
                <a:gd name="connsiteY1" fmla="*/ 2536 h 2535"/>
                <a:gd name="connsiteX2" fmla="*/ 15216 w 15215"/>
                <a:gd name="connsiteY2" fmla="*/ 0 h 2535"/>
              </a:gdLst>
              <a:ahLst/>
              <a:cxnLst>
                <a:cxn ang="0">
                  <a:pos x="connsiteX0" y="connsiteY0"/>
                </a:cxn>
                <a:cxn ang="0">
                  <a:pos x="connsiteX1" y="connsiteY1"/>
                </a:cxn>
                <a:cxn ang="0">
                  <a:pos x="connsiteX2" y="connsiteY2"/>
                </a:cxn>
              </a:cxnLst>
              <a:rect l="l" t="t" r="r" b="b"/>
              <a:pathLst>
                <a:path w="15215" h="2535">
                  <a:moveTo>
                    <a:pt x="15216" y="0"/>
                  </a:moveTo>
                  <a:lnTo>
                    <a:pt x="0" y="2536"/>
                  </a:lnTo>
                  <a:cubicBezTo>
                    <a:pt x="5072" y="2536"/>
                    <a:pt x="10144" y="634"/>
                    <a:pt x="15216" y="0"/>
                  </a:cubicBezTo>
                  <a:close/>
                </a:path>
              </a:pathLst>
            </a:custGeom>
            <a:noFill/>
            <a:ln w="6340" cap="flat">
              <a:noFill/>
              <a:prstDash val="solid"/>
              <a:miter/>
            </a:ln>
          </p:spPr>
          <p:txBody>
            <a:bodyPr rtlCol="0" anchor="ctr"/>
            <a:lstStyle/>
            <a:p>
              <a:endParaRPr lang="en-US"/>
            </a:p>
          </p:txBody>
        </p:sp>
        <p:sp>
          <p:nvSpPr>
            <p:cNvPr id="36" name="Freeform: Shape 293">
              <a:extLst>
                <a:ext uri="{FF2B5EF4-FFF2-40B4-BE49-F238E27FC236}">
                  <a16:creationId xmlns:a16="http://schemas.microsoft.com/office/drawing/2014/main" id="{E62818DA-B02B-4DD0-A414-E1B2A1335B74}"/>
                </a:ext>
              </a:extLst>
            </p:cNvPr>
            <p:cNvSpPr/>
            <p:nvPr/>
          </p:nvSpPr>
          <p:spPr>
            <a:xfrm>
              <a:off x="2665682" y="2657315"/>
              <a:ext cx="41175" cy="12960"/>
            </a:xfrm>
            <a:custGeom>
              <a:avLst/>
              <a:gdLst>
                <a:gd name="connsiteX0" fmla="*/ 12680 w 71009"/>
                <a:gd name="connsiteY0" fmla="*/ 22238 h 22350"/>
                <a:gd name="connsiteX1" fmla="*/ 70375 w 71009"/>
                <a:gd name="connsiteY1" fmla="*/ 15264 h 22350"/>
                <a:gd name="connsiteX2" fmla="*/ 71009 w 71009"/>
                <a:gd name="connsiteY2" fmla="*/ 8924 h 22350"/>
                <a:gd name="connsiteX3" fmla="*/ 10778 w 71009"/>
                <a:gd name="connsiteY3" fmla="*/ 48 h 22350"/>
                <a:gd name="connsiteX4" fmla="*/ 0 w 71009"/>
                <a:gd name="connsiteY4" fmla="*/ 12728 h 22350"/>
                <a:gd name="connsiteX5" fmla="*/ 12680 w 71009"/>
                <a:gd name="connsiteY5" fmla="*/ 22238 h 22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09" h="22350">
                  <a:moveTo>
                    <a:pt x="12680" y="22238"/>
                  </a:moveTo>
                  <a:cubicBezTo>
                    <a:pt x="31700" y="19703"/>
                    <a:pt x="51355" y="17166"/>
                    <a:pt x="70375" y="15264"/>
                  </a:cubicBezTo>
                  <a:cubicBezTo>
                    <a:pt x="70375" y="13363"/>
                    <a:pt x="70375" y="11460"/>
                    <a:pt x="71009" y="8924"/>
                  </a:cubicBezTo>
                  <a:cubicBezTo>
                    <a:pt x="50721" y="5754"/>
                    <a:pt x="31066" y="2584"/>
                    <a:pt x="10778" y="48"/>
                  </a:cubicBezTo>
                  <a:cubicBezTo>
                    <a:pt x="3170" y="-586"/>
                    <a:pt x="0" y="5120"/>
                    <a:pt x="0" y="12728"/>
                  </a:cubicBezTo>
                  <a:cubicBezTo>
                    <a:pt x="0" y="20970"/>
                    <a:pt x="5706" y="22873"/>
                    <a:pt x="12680" y="22238"/>
                  </a:cubicBezTo>
                  <a:close/>
                </a:path>
              </a:pathLst>
            </a:custGeom>
            <a:noFill/>
            <a:ln w="6340" cap="flat">
              <a:noFill/>
              <a:prstDash val="solid"/>
              <a:miter/>
            </a:ln>
          </p:spPr>
          <p:txBody>
            <a:bodyPr rtlCol="0" anchor="ctr"/>
            <a:lstStyle/>
            <a:p>
              <a:endParaRPr lang="en-US"/>
            </a:p>
          </p:txBody>
        </p:sp>
        <p:sp>
          <p:nvSpPr>
            <p:cNvPr id="37" name="Freeform: Shape 294">
              <a:extLst>
                <a:ext uri="{FF2B5EF4-FFF2-40B4-BE49-F238E27FC236}">
                  <a16:creationId xmlns:a16="http://schemas.microsoft.com/office/drawing/2014/main" id="{1C73645C-49AF-4CFD-9208-267C37814E98}"/>
                </a:ext>
              </a:extLst>
            </p:cNvPr>
            <p:cNvSpPr/>
            <p:nvPr/>
          </p:nvSpPr>
          <p:spPr>
            <a:xfrm>
              <a:off x="2337388" y="2687489"/>
              <a:ext cx="57350" cy="735"/>
            </a:xfrm>
            <a:custGeom>
              <a:avLst/>
              <a:gdLst>
                <a:gd name="connsiteX0" fmla="*/ 63401 w 98905"/>
                <a:gd name="connsiteY0" fmla="*/ 1268 h 1268"/>
                <a:gd name="connsiteX1" fmla="*/ 98905 w 98905"/>
                <a:gd name="connsiteY1" fmla="*/ 0 h 1268"/>
                <a:gd name="connsiteX2" fmla="*/ 0 w 98905"/>
                <a:gd name="connsiteY2" fmla="*/ 1268 h 1268"/>
                <a:gd name="connsiteX3" fmla="*/ 63401 w 98905"/>
                <a:gd name="connsiteY3" fmla="*/ 1268 h 1268"/>
              </a:gdLst>
              <a:ahLst/>
              <a:cxnLst>
                <a:cxn ang="0">
                  <a:pos x="connsiteX0" y="connsiteY0"/>
                </a:cxn>
                <a:cxn ang="0">
                  <a:pos x="connsiteX1" y="connsiteY1"/>
                </a:cxn>
                <a:cxn ang="0">
                  <a:pos x="connsiteX2" y="connsiteY2"/>
                </a:cxn>
                <a:cxn ang="0">
                  <a:pos x="connsiteX3" y="connsiteY3"/>
                </a:cxn>
              </a:cxnLst>
              <a:rect l="l" t="t" r="r" b="b"/>
              <a:pathLst>
                <a:path w="98905" h="1268">
                  <a:moveTo>
                    <a:pt x="63401" y="1268"/>
                  </a:moveTo>
                  <a:cubicBezTo>
                    <a:pt x="74179" y="1268"/>
                    <a:pt x="84957" y="634"/>
                    <a:pt x="98905" y="0"/>
                  </a:cubicBezTo>
                  <a:lnTo>
                    <a:pt x="0" y="1268"/>
                  </a:lnTo>
                  <a:cubicBezTo>
                    <a:pt x="20922" y="1268"/>
                    <a:pt x="41844" y="1268"/>
                    <a:pt x="63401" y="1268"/>
                  </a:cubicBezTo>
                  <a:close/>
                </a:path>
              </a:pathLst>
            </a:custGeom>
            <a:noFill/>
            <a:ln w="6340" cap="flat">
              <a:noFill/>
              <a:prstDash val="solid"/>
              <a:miter/>
            </a:ln>
          </p:spPr>
          <p:txBody>
            <a:bodyPr rtlCol="0" anchor="ctr"/>
            <a:lstStyle/>
            <a:p>
              <a:endParaRPr lang="en-US"/>
            </a:p>
          </p:txBody>
        </p:sp>
        <p:sp>
          <p:nvSpPr>
            <p:cNvPr id="38" name="Freeform: Shape 295">
              <a:extLst>
                <a:ext uri="{FF2B5EF4-FFF2-40B4-BE49-F238E27FC236}">
                  <a16:creationId xmlns:a16="http://schemas.microsoft.com/office/drawing/2014/main" id="{E6C2FBE4-A4F6-4C47-AC9C-95357510DDC6}"/>
                </a:ext>
              </a:extLst>
            </p:cNvPr>
            <p:cNvSpPr/>
            <p:nvPr/>
          </p:nvSpPr>
          <p:spPr>
            <a:xfrm>
              <a:off x="2158202" y="555135"/>
              <a:ext cx="918093" cy="2145575"/>
            </a:xfrm>
            <a:custGeom>
              <a:avLst/>
              <a:gdLst>
                <a:gd name="connsiteX0" fmla="*/ 1577675 w 1583326"/>
                <a:gd name="connsiteY0" fmla="*/ 1482478 h 3700220"/>
                <a:gd name="connsiteX1" fmla="*/ 1473697 w 1583326"/>
                <a:gd name="connsiteY1" fmla="*/ 1022821 h 3700220"/>
                <a:gd name="connsiteX2" fmla="*/ 1300613 w 1583326"/>
                <a:gd name="connsiteY2" fmla="*/ 258206 h 3700220"/>
                <a:gd name="connsiteX3" fmla="*/ 1267010 w 1583326"/>
                <a:gd name="connsiteY3" fmla="*/ 218897 h 3700220"/>
                <a:gd name="connsiteX4" fmla="*/ 1081880 w 1583326"/>
                <a:gd name="connsiteY4" fmla="*/ 146620 h 3700220"/>
                <a:gd name="connsiteX5" fmla="*/ 970294 w 1583326"/>
                <a:gd name="connsiteY5" fmla="*/ 64199 h 3700220"/>
                <a:gd name="connsiteX6" fmla="*/ 946202 w 1583326"/>
                <a:gd name="connsiteY6" fmla="*/ 36303 h 3700220"/>
                <a:gd name="connsiteX7" fmla="*/ 724298 w 1583326"/>
                <a:gd name="connsiteY7" fmla="*/ 19185 h 3700220"/>
                <a:gd name="connsiteX8" fmla="*/ 692598 w 1583326"/>
                <a:gd name="connsiteY8" fmla="*/ 48349 h 3700220"/>
                <a:gd name="connsiteX9" fmla="*/ 646315 w 1583326"/>
                <a:gd name="connsiteY9" fmla="*/ 93364 h 3700220"/>
                <a:gd name="connsiteX10" fmla="*/ 622857 w 1583326"/>
                <a:gd name="connsiteY10" fmla="*/ 109214 h 3700220"/>
                <a:gd name="connsiteX11" fmla="*/ 476401 w 1583326"/>
                <a:gd name="connsiteY11" fmla="*/ 173883 h 3700220"/>
                <a:gd name="connsiteX12" fmla="*/ 353403 w 1583326"/>
                <a:gd name="connsiteY12" fmla="*/ 228408 h 3700220"/>
                <a:gd name="connsiteX13" fmla="*/ 315996 w 1583326"/>
                <a:gd name="connsiteY13" fmla="*/ 274056 h 3700220"/>
                <a:gd name="connsiteX14" fmla="*/ 273518 w 1583326"/>
                <a:gd name="connsiteY14" fmla="*/ 417976 h 3700220"/>
                <a:gd name="connsiteX15" fmla="*/ 177148 w 1583326"/>
                <a:gd name="connsiteY15" fmla="*/ 612617 h 3700220"/>
                <a:gd name="connsiteX16" fmla="*/ 114381 w 1583326"/>
                <a:gd name="connsiteY16" fmla="*/ 752733 h 3700220"/>
                <a:gd name="connsiteX17" fmla="*/ 37032 w 1583326"/>
                <a:gd name="connsiteY17" fmla="*/ 950544 h 3700220"/>
                <a:gd name="connsiteX18" fmla="*/ 30058 w 1583326"/>
                <a:gd name="connsiteY18" fmla="*/ 1046914 h 3700220"/>
                <a:gd name="connsiteX19" fmla="*/ 16744 w 1583326"/>
                <a:gd name="connsiteY19" fmla="*/ 1232678 h 3700220"/>
                <a:gd name="connsiteX20" fmla="*/ 260 w 1583326"/>
                <a:gd name="connsiteY20" fmla="*/ 1474870 h 3700220"/>
                <a:gd name="connsiteX21" fmla="*/ 35130 w 1583326"/>
                <a:gd name="connsiteY21" fmla="*/ 1516081 h 3700220"/>
                <a:gd name="connsiteX22" fmla="*/ 208215 w 1583326"/>
                <a:gd name="connsiteY22" fmla="*/ 1514179 h 3700220"/>
                <a:gd name="connsiteX23" fmla="*/ 227235 w 1583326"/>
                <a:gd name="connsiteY23" fmla="*/ 1464092 h 3700220"/>
                <a:gd name="connsiteX24" fmla="*/ 227869 w 1583326"/>
                <a:gd name="connsiteY24" fmla="*/ 1188298 h 3700220"/>
                <a:gd name="connsiteX25" fmla="*/ 283028 w 1583326"/>
                <a:gd name="connsiteY25" fmla="*/ 935328 h 3700220"/>
                <a:gd name="connsiteX26" fmla="*/ 341990 w 1583326"/>
                <a:gd name="connsiteY26" fmla="*/ 852273 h 3700220"/>
                <a:gd name="connsiteX27" fmla="*/ 244353 w 1583326"/>
                <a:gd name="connsiteY27" fmla="*/ 1533199 h 3700220"/>
                <a:gd name="connsiteX28" fmla="*/ 236745 w 1583326"/>
                <a:gd name="connsiteY28" fmla="*/ 1589626 h 3700220"/>
                <a:gd name="connsiteX29" fmla="*/ 279858 w 1583326"/>
                <a:gd name="connsiteY29" fmla="*/ 1674583 h 3700220"/>
                <a:gd name="connsiteX30" fmla="*/ 499225 w 1583326"/>
                <a:gd name="connsiteY30" fmla="*/ 1706918 h 3700220"/>
                <a:gd name="connsiteX31" fmla="*/ 532193 w 1583326"/>
                <a:gd name="connsiteY31" fmla="*/ 1734180 h 3700220"/>
                <a:gd name="connsiteX32" fmla="*/ 570868 w 1583326"/>
                <a:gd name="connsiteY32" fmla="*/ 1937063 h 3700220"/>
                <a:gd name="connsiteX33" fmla="*/ 626661 w 1583326"/>
                <a:gd name="connsiteY33" fmla="*/ 2262944 h 3700220"/>
                <a:gd name="connsiteX34" fmla="*/ 631099 w 1583326"/>
                <a:gd name="connsiteY34" fmla="*/ 2481677 h 3700220"/>
                <a:gd name="connsiteX35" fmla="*/ 624125 w 1583326"/>
                <a:gd name="connsiteY35" fmla="*/ 2512109 h 3700220"/>
                <a:gd name="connsiteX36" fmla="*/ 413634 w 1583326"/>
                <a:gd name="connsiteY36" fmla="*/ 3006637 h 3700220"/>
                <a:gd name="connsiteX37" fmla="*/ 277322 w 1583326"/>
                <a:gd name="connsiteY37" fmla="*/ 3338857 h 3700220"/>
                <a:gd name="connsiteX38" fmla="*/ 243719 w 1583326"/>
                <a:gd name="connsiteY38" fmla="*/ 3371826 h 3700220"/>
                <a:gd name="connsiteX39" fmla="*/ 215189 w 1583326"/>
                <a:gd name="connsiteY39" fmla="*/ 3390212 h 3700220"/>
                <a:gd name="connsiteX40" fmla="*/ 139742 w 1583326"/>
                <a:gd name="connsiteY40" fmla="*/ 3543643 h 3700220"/>
                <a:gd name="connsiteX41" fmla="*/ 149886 w 1583326"/>
                <a:gd name="connsiteY41" fmla="*/ 3569003 h 3700220"/>
                <a:gd name="connsiteX42" fmla="*/ 272884 w 1583326"/>
                <a:gd name="connsiteY42" fmla="*/ 3618456 h 3700220"/>
                <a:gd name="connsiteX43" fmla="*/ 361645 w 1583326"/>
                <a:gd name="connsiteY43" fmla="*/ 3636842 h 3700220"/>
                <a:gd name="connsiteX44" fmla="*/ 428216 w 1583326"/>
                <a:gd name="connsiteY44" fmla="*/ 3677419 h 3700220"/>
                <a:gd name="connsiteX45" fmla="*/ 514441 w 1583326"/>
                <a:gd name="connsiteY45" fmla="*/ 3696439 h 3700220"/>
                <a:gd name="connsiteX46" fmla="*/ 659629 w 1583326"/>
                <a:gd name="connsiteY46" fmla="*/ 3678687 h 3700220"/>
                <a:gd name="connsiteX47" fmla="*/ 668505 w 1583326"/>
                <a:gd name="connsiteY47" fmla="*/ 3629868 h 3700220"/>
                <a:gd name="connsiteX48" fmla="*/ 638073 w 1583326"/>
                <a:gd name="connsiteY48" fmla="*/ 3605776 h 3700220"/>
                <a:gd name="connsiteX49" fmla="*/ 518879 w 1583326"/>
                <a:gd name="connsiteY49" fmla="*/ 3458685 h 3700220"/>
                <a:gd name="connsiteX50" fmla="*/ 517611 w 1583326"/>
                <a:gd name="connsiteY50" fmla="*/ 3434593 h 3700220"/>
                <a:gd name="connsiteX51" fmla="*/ 539801 w 1583326"/>
                <a:gd name="connsiteY51" fmla="*/ 3437763 h 3700220"/>
                <a:gd name="connsiteX52" fmla="*/ 567698 w 1583326"/>
                <a:gd name="connsiteY52" fmla="*/ 3422547 h 3700220"/>
                <a:gd name="connsiteX53" fmla="*/ 667238 w 1583326"/>
                <a:gd name="connsiteY53" fmla="*/ 3146753 h 3700220"/>
                <a:gd name="connsiteX54" fmla="*/ 672943 w 1583326"/>
                <a:gd name="connsiteY54" fmla="*/ 3146119 h 3700220"/>
                <a:gd name="connsiteX55" fmla="*/ 709716 w 1583326"/>
                <a:gd name="connsiteY55" fmla="*/ 3408598 h 3700220"/>
                <a:gd name="connsiteX56" fmla="*/ 724298 w 1583326"/>
                <a:gd name="connsiteY56" fmla="*/ 3436495 h 3700220"/>
                <a:gd name="connsiteX57" fmla="*/ 724932 w 1583326"/>
                <a:gd name="connsiteY57" fmla="*/ 3461221 h 3700220"/>
                <a:gd name="connsiteX58" fmla="*/ 684356 w 1583326"/>
                <a:gd name="connsiteY58" fmla="*/ 3587389 h 3700220"/>
                <a:gd name="connsiteX59" fmla="*/ 754097 w 1583326"/>
                <a:gd name="connsiteY59" fmla="*/ 3630502 h 3700220"/>
                <a:gd name="connsiteX60" fmla="*/ 838420 w 1583326"/>
                <a:gd name="connsiteY60" fmla="*/ 3638110 h 3700220"/>
                <a:gd name="connsiteX61" fmla="*/ 884703 w 1583326"/>
                <a:gd name="connsiteY61" fmla="*/ 3617821 h 3700220"/>
                <a:gd name="connsiteX62" fmla="*/ 946836 w 1583326"/>
                <a:gd name="connsiteY62" fmla="*/ 3635574 h 3700220"/>
                <a:gd name="connsiteX63" fmla="*/ 1230872 w 1583326"/>
                <a:gd name="connsiteY63" fmla="*/ 3603239 h 3700220"/>
                <a:gd name="connsiteX64" fmla="*/ 1241650 w 1583326"/>
                <a:gd name="connsiteY64" fmla="*/ 3574709 h 3700220"/>
                <a:gd name="connsiteX65" fmla="*/ 1186491 w 1583326"/>
                <a:gd name="connsiteY65" fmla="*/ 3523354 h 3700220"/>
                <a:gd name="connsiteX66" fmla="*/ 1088220 w 1583326"/>
                <a:gd name="connsiteY66" fmla="*/ 3507504 h 3700220"/>
                <a:gd name="connsiteX67" fmla="*/ 979170 w 1583326"/>
                <a:gd name="connsiteY67" fmla="*/ 3426351 h 3700220"/>
                <a:gd name="connsiteX68" fmla="*/ 969026 w 1583326"/>
                <a:gd name="connsiteY68" fmla="*/ 3400991 h 3700220"/>
                <a:gd name="connsiteX69" fmla="*/ 921475 w 1583326"/>
                <a:gd name="connsiteY69" fmla="*/ 3142949 h 3700220"/>
                <a:gd name="connsiteX70" fmla="*/ 910063 w 1583326"/>
                <a:gd name="connsiteY70" fmla="*/ 3058626 h 3700220"/>
                <a:gd name="connsiteX71" fmla="*/ 946836 w 1583326"/>
                <a:gd name="connsiteY71" fmla="*/ 2600871 h 3700220"/>
                <a:gd name="connsiteX72" fmla="*/ 992484 w 1583326"/>
                <a:gd name="connsiteY72" fmla="*/ 2366921 h 3700220"/>
                <a:gd name="connsiteX73" fmla="*/ 1176981 w 1583326"/>
                <a:gd name="connsiteY73" fmla="*/ 1760808 h 3700220"/>
                <a:gd name="connsiteX74" fmla="*/ 1223264 w 1583326"/>
                <a:gd name="connsiteY74" fmla="*/ 1714525 h 3700220"/>
                <a:gd name="connsiteX75" fmla="*/ 1250526 w 1583326"/>
                <a:gd name="connsiteY75" fmla="*/ 1680923 h 3700220"/>
                <a:gd name="connsiteX76" fmla="*/ 1213753 w 1583326"/>
                <a:gd name="connsiteY76" fmla="*/ 1153427 h 3700220"/>
                <a:gd name="connsiteX77" fmla="*/ 1203609 w 1583326"/>
                <a:gd name="connsiteY77" fmla="*/ 986683 h 3700220"/>
                <a:gd name="connsiteX78" fmla="*/ 1426781 w 1583326"/>
                <a:gd name="connsiteY78" fmla="*/ 1562363 h 3700220"/>
                <a:gd name="connsiteX79" fmla="*/ 1454043 w 1583326"/>
                <a:gd name="connsiteY79" fmla="*/ 1592162 h 3700220"/>
                <a:gd name="connsiteX80" fmla="*/ 1579577 w 1583326"/>
                <a:gd name="connsiteY80" fmla="*/ 1530029 h 3700220"/>
                <a:gd name="connsiteX81" fmla="*/ 1577675 w 1583326"/>
                <a:gd name="connsiteY81" fmla="*/ 1482478 h 3700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583326" h="3700220">
                  <a:moveTo>
                    <a:pt x="1577675" y="1482478"/>
                  </a:moveTo>
                  <a:cubicBezTo>
                    <a:pt x="1543438" y="1329048"/>
                    <a:pt x="1508568" y="1176252"/>
                    <a:pt x="1473697" y="1022821"/>
                  </a:cubicBezTo>
                  <a:cubicBezTo>
                    <a:pt x="1416003" y="767950"/>
                    <a:pt x="1357674" y="513078"/>
                    <a:pt x="1300613" y="258206"/>
                  </a:cubicBezTo>
                  <a:cubicBezTo>
                    <a:pt x="1295541" y="236016"/>
                    <a:pt x="1286031" y="226506"/>
                    <a:pt x="1267010" y="218897"/>
                  </a:cubicBezTo>
                  <a:cubicBezTo>
                    <a:pt x="1204877" y="195439"/>
                    <a:pt x="1143378" y="170079"/>
                    <a:pt x="1081880" y="146620"/>
                  </a:cubicBezTo>
                  <a:cubicBezTo>
                    <a:pt x="1036865" y="129502"/>
                    <a:pt x="990582" y="114920"/>
                    <a:pt x="970294" y="64199"/>
                  </a:cubicBezTo>
                  <a:cubicBezTo>
                    <a:pt x="963954" y="52787"/>
                    <a:pt x="958248" y="41375"/>
                    <a:pt x="946202" y="36303"/>
                  </a:cubicBezTo>
                  <a:cubicBezTo>
                    <a:pt x="873924" y="6504"/>
                    <a:pt x="801647" y="-18856"/>
                    <a:pt x="724298" y="19185"/>
                  </a:cubicBezTo>
                  <a:cubicBezTo>
                    <a:pt x="710350" y="25525"/>
                    <a:pt x="702108" y="37571"/>
                    <a:pt x="692598" y="48349"/>
                  </a:cubicBezTo>
                  <a:cubicBezTo>
                    <a:pt x="678015" y="64199"/>
                    <a:pt x="667871" y="85121"/>
                    <a:pt x="646315" y="93364"/>
                  </a:cubicBezTo>
                  <a:cubicBezTo>
                    <a:pt x="637439" y="96534"/>
                    <a:pt x="632367" y="106044"/>
                    <a:pt x="622857" y="109214"/>
                  </a:cubicBezTo>
                  <a:cubicBezTo>
                    <a:pt x="572136" y="126332"/>
                    <a:pt x="524585" y="150424"/>
                    <a:pt x="476401" y="173883"/>
                  </a:cubicBezTo>
                  <a:cubicBezTo>
                    <a:pt x="436458" y="193537"/>
                    <a:pt x="393345" y="208119"/>
                    <a:pt x="353403" y="228408"/>
                  </a:cubicBezTo>
                  <a:cubicBezTo>
                    <a:pt x="333748" y="238552"/>
                    <a:pt x="322336" y="249964"/>
                    <a:pt x="315996" y="274056"/>
                  </a:cubicBezTo>
                  <a:cubicBezTo>
                    <a:pt x="303950" y="322241"/>
                    <a:pt x="293172" y="371060"/>
                    <a:pt x="273518" y="417976"/>
                  </a:cubicBezTo>
                  <a:cubicBezTo>
                    <a:pt x="245621" y="485181"/>
                    <a:pt x="206947" y="546680"/>
                    <a:pt x="177148" y="612617"/>
                  </a:cubicBezTo>
                  <a:cubicBezTo>
                    <a:pt x="156226" y="658900"/>
                    <a:pt x="139107" y="707719"/>
                    <a:pt x="114381" y="752733"/>
                  </a:cubicBezTo>
                  <a:cubicBezTo>
                    <a:pt x="80779" y="814866"/>
                    <a:pt x="44640" y="877633"/>
                    <a:pt x="37032" y="950544"/>
                  </a:cubicBezTo>
                  <a:cubicBezTo>
                    <a:pt x="33862" y="982245"/>
                    <a:pt x="33228" y="1014579"/>
                    <a:pt x="30058" y="1046914"/>
                  </a:cubicBezTo>
                  <a:cubicBezTo>
                    <a:pt x="24352" y="1108413"/>
                    <a:pt x="20548" y="1170546"/>
                    <a:pt x="16744" y="1232678"/>
                  </a:cubicBezTo>
                  <a:cubicBezTo>
                    <a:pt x="11672" y="1313198"/>
                    <a:pt x="5332" y="1394351"/>
                    <a:pt x="260" y="1474870"/>
                  </a:cubicBezTo>
                  <a:cubicBezTo>
                    <a:pt x="-1642" y="1503400"/>
                    <a:pt x="6600" y="1512911"/>
                    <a:pt x="35130" y="1516081"/>
                  </a:cubicBezTo>
                  <a:cubicBezTo>
                    <a:pt x="44640" y="1516715"/>
                    <a:pt x="160030" y="1526225"/>
                    <a:pt x="208215" y="1514179"/>
                  </a:cubicBezTo>
                  <a:cubicBezTo>
                    <a:pt x="229137" y="1502766"/>
                    <a:pt x="226601" y="1482478"/>
                    <a:pt x="227235" y="1464092"/>
                  </a:cubicBezTo>
                  <a:cubicBezTo>
                    <a:pt x="227869" y="1372160"/>
                    <a:pt x="227235" y="1280229"/>
                    <a:pt x="227869" y="1188298"/>
                  </a:cubicBezTo>
                  <a:cubicBezTo>
                    <a:pt x="228503" y="1107145"/>
                    <a:pt x="236111" y="1005069"/>
                    <a:pt x="283028" y="935328"/>
                  </a:cubicBezTo>
                  <a:cubicBezTo>
                    <a:pt x="306486" y="900458"/>
                    <a:pt x="321068" y="881437"/>
                    <a:pt x="341990" y="852273"/>
                  </a:cubicBezTo>
                  <a:cubicBezTo>
                    <a:pt x="309656" y="1075444"/>
                    <a:pt x="276688" y="1304322"/>
                    <a:pt x="244353" y="1533199"/>
                  </a:cubicBezTo>
                  <a:cubicBezTo>
                    <a:pt x="240549" y="1551585"/>
                    <a:pt x="238647" y="1570605"/>
                    <a:pt x="236745" y="1589626"/>
                  </a:cubicBezTo>
                  <a:cubicBezTo>
                    <a:pt x="229771" y="1644784"/>
                    <a:pt x="232307" y="1649223"/>
                    <a:pt x="279858" y="1674583"/>
                  </a:cubicBezTo>
                  <a:cubicBezTo>
                    <a:pt x="350867" y="1698041"/>
                    <a:pt x="423778" y="1710721"/>
                    <a:pt x="499225" y="1706918"/>
                  </a:cubicBezTo>
                  <a:cubicBezTo>
                    <a:pt x="520147" y="1705649"/>
                    <a:pt x="531559" y="1712624"/>
                    <a:pt x="532193" y="1734180"/>
                  </a:cubicBezTo>
                  <a:cubicBezTo>
                    <a:pt x="533461" y="1803921"/>
                    <a:pt x="555652" y="1869858"/>
                    <a:pt x="570868" y="1937063"/>
                  </a:cubicBezTo>
                  <a:cubicBezTo>
                    <a:pt x="582280" y="1987150"/>
                    <a:pt x="622857" y="2172914"/>
                    <a:pt x="626661" y="2262944"/>
                  </a:cubicBezTo>
                  <a:cubicBezTo>
                    <a:pt x="627929" y="2335855"/>
                    <a:pt x="629831" y="2408766"/>
                    <a:pt x="631099" y="2481677"/>
                  </a:cubicBezTo>
                  <a:cubicBezTo>
                    <a:pt x="631099" y="2492455"/>
                    <a:pt x="627929" y="2501965"/>
                    <a:pt x="624125" y="2512109"/>
                  </a:cubicBezTo>
                  <a:cubicBezTo>
                    <a:pt x="553750" y="2676952"/>
                    <a:pt x="482107" y="2841160"/>
                    <a:pt x="413634" y="3006637"/>
                  </a:cubicBezTo>
                  <a:cubicBezTo>
                    <a:pt x="367985" y="3116954"/>
                    <a:pt x="313460" y="3224102"/>
                    <a:pt x="277322" y="3338857"/>
                  </a:cubicBezTo>
                  <a:cubicBezTo>
                    <a:pt x="272884" y="3352806"/>
                    <a:pt x="263374" y="3373728"/>
                    <a:pt x="243719" y="3371826"/>
                  </a:cubicBezTo>
                  <a:cubicBezTo>
                    <a:pt x="226601" y="3369924"/>
                    <a:pt x="222163" y="3378800"/>
                    <a:pt x="215189" y="3390212"/>
                  </a:cubicBezTo>
                  <a:cubicBezTo>
                    <a:pt x="186658" y="3439665"/>
                    <a:pt x="163200" y="3491654"/>
                    <a:pt x="139742" y="3543643"/>
                  </a:cubicBezTo>
                  <a:cubicBezTo>
                    <a:pt x="132767" y="3558859"/>
                    <a:pt x="137206" y="3563931"/>
                    <a:pt x="149886" y="3569003"/>
                  </a:cubicBezTo>
                  <a:cubicBezTo>
                    <a:pt x="191096" y="3585487"/>
                    <a:pt x="231039" y="3605141"/>
                    <a:pt x="272884" y="3618456"/>
                  </a:cubicBezTo>
                  <a:cubicBezTo>
                    <a:pt x="300780" y="3627332"/>
                    <a:pt x="324873" y="3650156"/>
                    <a:pt x="361645" y="3636842"/>
                  </a:cubicBezTo>
                  <a:cubicBezTo>
                    <a:pt x="374959" y="3631770"/>
                    <a:pt x="400954" y="3660300"/>
                    <a:pt x="428216" y="3677419"/>
                  </a:cubicBezTo>
                  <a:cubicBezTo>
                    <a:pt x="452308" y="3691367"/>
                    <a:pt x="492251" y="3695805"/>
                    <a:pt x="514441" y="3696439"/>
                  </a:cubicBezTo>
                  <a:cubicBezTo>
                    <a:pt x="553116" y="3697707"/>
                    <a:pt x="616517" y="3711021"/>
                    <a:pt x="659629" y="3678687"/>
                  </a:cubicBezTo>
                  <a:cubicBezTo>
                    <a:pt x="671041" y="3669810"/>
                    <a:pt x="679918" y="3643182"/>
                    <a:pt x="668505" y="3629868"/>
                  </a:cubicBezTo>
                  <a:cubicBezTo>
                    <a:pt x="664701" y="3625430"/>
                    <a:pt x="648217" y="3612749"/>
                    <a:pt x="638073" y="3605776"/>
                  </a:cubicBezTo>
                  <a:cubicBezTo>
                    <a:pt x="582280" y="3570271"/>
                    <a:pt x="543606" y="3519550"/>
                    <a:pt x="518879" y="3458685"/>
                  </a:cubicBezTo>
                  <a:cubicBezTo>
                    <a:pt x="515709" y="3451077"/>
                    <a:pt x="511905" y="3440933"/>
                    <a:pt x="517611" y="3434593"/>
                  </a:cubicBezTo>
                  <a:cubicBezTo>
                    <a:pt x="524585" y="3426351"/>
                    <a:pt x="533461" y="3433959"/>
                    <a:pt x="539801" y="3437763"/>
                  </a:cubicBezTo>
                  <a:cubicBezTo>
                    <a:pt x="558188" y="3447273"/>
                    <a:pt x="561992" y="3438397"/>
                    <a:pt x="567698" y="3422547"/>
                  </a:cubicBezTo>
                  <a:cubicBezTo>
                    <a:pt x="600032" y="3330615"/>
                    <a:pt x="634269" y="3238684"/>
                    <a:pt x="667238" y="3146753"/>
                  </a:cubicBezTo>
                  <a:cubicBezTo>
                    <a:pt x="669140" y="3146753"/>
                    <a:pt x="671041" y="3146753"/>
                    <a:pt x="672943" y="3146119"/>
                  </a:cubicBezTo>
                  <a:cubicBezTo>
                    <a:pt x="684990" y="3233612"/>
                    <a:pt x="697036" y="3321105"/>
                    <a:pt x="709716" y="3408598"/>
                  </a:cubicBezTo>
                  <a:cubicBezTo>
                    <a:pt x="710984" y="3418743"/>
                    <a:pt x="707814" y="3430789"/>
                    <a:pt x="724298" y="3436495"/>
                  </a:cubicBezTo>
                  <a:cubicBezTo>
                    <a:pt x="736344" y="3440299"/>
                    <a:pt x="727468" y="3452979"/>
                    <a:pt x="724932" y="3461221"/>
                  </a:cubicBezTo>
                  <a:cubicBezTo>
                    <a:pt x="711618" y="3503700"/>
                    <a:pt x="698938" y="3545545"/>
                    <a:pt x="684356" y="3587389"/>
                  </a:cubicBezTo>
                  <a:cubicBezTo>
                    <a:pt x="674212" y="3615286"/>
                    <a:pt x="754097" y="3630502"/>
                    <a:pt x="754097" y="3630502"/>
                  </a:cubicBezTo>
                  <a:cubicBezTo>
                    <a:pt x="823204" y="3643182"/>
                    <a:pt x="835884" y="3646986"/>
                    <a:pt x="838420" y="3638110"/>
                  </a:cubicBezTo>
                  <a:cubicBezTo>
                    <a:pt x="839688" y="3631136"/>
                    <a:pt x="877095" y="3617188"/>
                    <a:pt x="884703" y="3617821"/>
                  </a:cubicBezTo>
                  <a:cubicBezTo>
                    <a:pt x="904991" y="3619724"/>
                    <a:pt x="926547" y="3632404"/>
                    <a:pt x="946836" y="3635574"/>
                  </a:cubicBezTo>
                  <a:cubicBezTo>
                    <a:pt x="1024185" y="3648888"/>
                    <a:pt x="1157961" y="3633038"/>
                    <a:pt x="1230872" y="3603239"/>
                  </a:cubicBezTo>
                  <a:cubicBezTo>
                    <a:pt x="1235944" y="3600704"/>
                    <a:pt x="1241016" y="3589291"/>
                    <a:pt x="1241650" y="3574709"/>
                  </a:cubicBezTo>
                  <a:cubicBezTo>
                    <a:pt x="1244186" y="3537936"/>
                    <a:pt x="1224532" y="3522086"/>
                    <a:pt x="1186491" y="3523354"/>
                  </a:cubicBezTo>
                  <a:cubicBezTo>
                    <a:pt x="1152255" y="3524622"/>
                    <a:pt x="1119286" y="3525890"/>
                    <a:pt x="1088220" y="3507504"/>
                  </a:cubicBezTo>
                  <a:cubicBezTo>
                    <a:pt x="1048911" y="3484046"/>
                    <a:pt x="1014675" y="3454247"/>
                    <a:pt x="979170" y="3426351"/>
                  </a:cubicBezTo>
                  <a:cubicBezTo>
                    <a:pt x="970294" y="3419377"/>
                    <a:pt x="970294" y="3410501"/>
                    <a:pt x="969026" y="3400991"/>
                  </a:cubicBezTo>
                  <a:cubicBezTo>
                    <a:pt x="953176" y="3314765"/>
                    <a:pt x="936692" y="3229174"/>
                    <a:pt x="921475" y="3142949"/>
                  </a:cubicBezTo>
                  <a:cubicBezTo>
                    <a:pt x="916403" y="3115052"/>
                    <a:pt x="908161" y="3086522"/>
                    <a:pt x="910063" y="3058626"/>
                  </a:cubicBezTo>
                  <a:cubicBezTo>
                    <a:pt x="920841" y="2905829"/>
                    <a:pt x="934789" y="2753667"/>
                    <a:pt x="946836" y="2600871"/>
                  </a:cubicBezTo>
                  <a:cubicBezTo>
                    <a:pt x="953176" y="2520986"/>
                    <a:pt x="961418" y="2443636"/>
                    <a:pt x="992484" y="2366921"/>
                  </a:cubicBezTo>
                  <a:cubicBezTo>
                    <a:pt x="1071736" y="2170378"/>
                    <a:pt x="1154157" y="1974469"/>
                    <a:pt x="1176981" y="1760808"/>
                  </a:cubicBezTo>
                  <a:cubicBezTo>
                    <a:pt x="1180151" y="1729742"/>
                    <a:pt x="1189027" y="1711990"/>
                    <a:pt x="1223264" y="1714525"/>
                  </a:cubicBezTo>
                  <a:cubicBezTo>
                    <a:pt x="1247356" y="1716428"/>
                    <a:pt x="1251794" y="1703113"/>
                    <a:pt x="1250526" y="1680923"/>
                  </a:cubicBezTo>
                  <a:cubicBezTo>
                    <a:pt x="1237846" y="1505302"/>
                    <a:pt x="1225800" y="1329048"/>
                    <a:pt x="1213753" y="1153427"/>
                  </a:cubicBezTo>
                  <a:cubicBezTo>
                    <a:pt x="1209949" y="1097634"/>
                    <a:pt x="1207413" y="1041842"/>
                    <a:pt x="1203609" y="986683"/>
                  </a:cubicBezTo>
                  <a:cubicBezTo>
                    <a:pt x="1281592" y="1178154"/>
                    <a:pt x="1354504" y="1370259"/>
                    <a:pt x="1426781" y="1562363"/>
                  </a:cubicBezTo>
                  <a:cubicBezTo>
                    <a:pt x="1431853" y="1576312"/>
                    <a:pt x="1427415" y="1587090"/>
                    <a:pt x="1454043" y="1592162"/>
                  </a:cubicBezTo>
                  <a:cubicBezTo>
                    <a:pt x="1513640" y="1598502"/>
                    <a:pt x="1546608" y="1580749"/>
                    <a:pt x="1579577" y="1530029"/>
                  </a:cubicBezTo>
                  <a:cubicBezTo>
                    <a:pt x="1587185" y="1512911"/>
                    <a:pt x="1581479" y="1497060"/>
                    <a:pt x="1577675" y="1482478"/>
                  </a:cubicBezTo>
                  <a:close/>
                </a:path>
              </a:pathLst>
            </a:custGeom>
            <a:solidFill>
              <a:srgbClr val="000000"/>
            </a:solidFill>
            <a:ln w="6340" cap="flat">
              <a:noFill/>
              <a:prstDash val="solid"/>
              <a:miter/>
            </a:ln>
          </p:spPr>
          <p:txBody>
            <a:bodyPr rtlCol="0" anchor="ctr"/>
            <a:lstStyle/>
            <a:p>
              <a:endParaRPr lang="en-US"/>
            </a:p>
          </p:txBody>
        </p:sp>
        <p:sp>
          <p:nvSpPr>
            <p:cNvPr id="39" name="Freeform: Shape 296">
              <a:extLst>
                <a:ext uri="{FF2B5EF4-FFF2-40B4-BE49-F238E27FC236}">
                  <a16:creationId xmlns:a16="http://schemas.microsoft.com/office/drawing/2014/main" id="{9E93EFDA-5CE7-4ABB-8216-1F72843BFC7A}"/>
                </a:ext>
              </a:extLst>
            </p:cNvPr>
            <p:cNvSpPr/>
            <p:nvPr/>
          </p:nvSpPr>
          <p:spPr>
            <a:xfrm>
              <a:off x="2853246" y="1524534"/>
              <a:ext cx="416681" cy="497805"/>
            </a:xfrm>
            <a:custGeom>
              <a:avLst/>
              <a:gdLst>
                <a:gd name="connsiteX0" fmla="*/ 717579 w 718600"/>
                <a:gd name="connsiteY0" fmla="*/ 679263 h 858506"/>
                <a:gd name="connsiteX1" fmla="*/ 697290 w 718600"/>
                <a:gd name="connsiteY1" fmla="*/ 548024 h 858506"/>
                <a:gd name="connsiteX2" fmla="*/ 623111 w 718600"/>
                <a:gd name="connsiteY2" fmla="*/ 69980 h 858506"/>
                <a:gd name="connsiteX3" fmla="*/ 595215 w 718600"/>
                <a:gd name="connsiteY3" fmla="*/ 49692 h 858506"/>
                <a:gd name="connsiteX4" fmla="*/ 493773 w 718600"/>
                <a:gd name="connsiteY4" fmla="*/ 72516 h 858506"/>
                <a:gd name="connsiteX5" fmla="*/ 431640 w 718600"/>
                <a:gd name="connsiteY5" fmla="*/ 27502 h 858506"/>
                <a:gd name="connsiteX6" fmla="*/ 373946 w 718600"/>
                <a:gd name="connsiteY6" fmla="*/ 51594 h 858506"/>
                <a:gd name="connsiteX7" fmla="*/ 373946 w 718600"/>
                <a:gd name="connsiteY7" fmla="*/ 52862 h 858506"/>
                <a:gd name="connsiteX8" fmla="*/ 378384 w 718600"/>
                <a:gd name="connsiteY8" fmla="*/ 66810 h 858506"/>
                <a:gd name="connsiteX9" fmla="*/ 354291 w 718600"/>
                <a:gd name="connsiteY9" fmla="*/ 108021 h 858506"/>
                <a:gd name="connsiteX10" fmla="*/ 295963 w 718600"/>
                <a:gd name="connsiteY10" fmla="*/ 117531 h 858506"/>
                <a:gd name="connsiteX11" fmla="*/ 273772 w 718600"/>
                <a:gd name="connsiteY11" fmla="*/ 93439 h 858506"/>
                <a:gd name="connsiteX12" fmla="*/ 294694 w 718600"/>
                <a:gd name="connsiteY12" fmla="*/ 40816 h 858506"/>
                <a:gd name="connsiteX13" fmla="*/ 311813 w 718600"/>
                <a:gd name="connsiteY13" fmla="*/ 4677 h 858506"/>
                <a:gd name="connsiteX14" fmla="*/ 256654 w 718600"/>
                <a:gd name="connsiteY14" fmla="*/ 12920 h 858506"/>
                <a:gd name="connsiteX15" fmla="*/ 256654 w 718600"/>
                <a:gd name="connsiteY15" fmla="*/ 12920 h 858506"/>
                <a:gd name="connsiteX16" fmla="*/ 198325 w 718600"/>
                <a:gd name="connsiteY16" fmla="*/ 121335 h 858506"/>
                <a:gd name="connsiteX17" fmla="*/ 169795 w 718600"/>
                <a:gd name="connsiteY17" fmla="*/ 145428 h 858506"/>
                <a:gd name="connsiteX18" fmla="*/ 30946 w 718600"/>
                <a:gd name="connsiteY18" fmla="*/ 175860 h 858506"/>
                <a:gd name="connsiteX19" fmla="*/ 514 w 718600"/>
                <a:gd name="connsiteY19" fmla="*/ 217705 h 858506"/>
                <a:gd name="connsiteX20" fmla="*/ 33483 w 718600"/>
                <a:gd name="connsiteY20" fmla="*/ 595574 h 858506"/>
                <a:gd name="connsiteX21" fmla="*/ 52503 w 718600"/>
                <a:gd name="connsiteY21" fmla="*/ 822549 h 858506"/>
                <a:gd name="connsiteX22" fmla="*/ 67085 w 718600"/>
                <a:gd name="connsiteY22" fmla="*/ 849812 h 858506"/>
                <a:gd name="connsiteX23" fmla="*/ 205933 w 718600"/>
                <a:gd name="connsiteY23" fmla="*/ 852982 h 858506"/>
                <a:gd name="connsiteX24" fmla="*/ 700460 w 718600"/>
                <a:gd name="connsiteY24" fmla="*/ 709062 h 858506"/>
                <a:gd name="connsiteX25" fmla="*/ 717579 w 718600"/>
                <a:gd name="connsiteY25" fmla="*/ 679263 h 858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18600" h="858506">
                  <a:moveTo>
                    <a:pt x="717579" y="679263"/>
                  </a:moveTo>
                  <a:cubicBezTo>
                    <a:pt x="709336" y="635517"/>
                    <a:pt x="704264" y="591770"/>
                    <a:pt x="697290" y="548024"/>
                  </a:cubicBezTo>
                  <a:cubicBezTo>
                    <a:pt x="672564" y="388887"/>
                    <a:pt x="647204" y="229751"/>
                    <a:pt x="623111" y="69980"/>
                  </a:cubicBezTo>
                  <a:cubicBezTo>
                    <a:pt x="619941" y="50326"/>
                    <a:pt x="614235" y="44620"/>
                    <a:pt x="595215" y="49692"/>
                  </a:cubicBezTo>
                  <a:cubicBezTo>
                    <a:pt x="561612" y="57934"/>
                    <a:pt x="527376" y="64908"/>
                    <a:pt x="493773" y="72516"/>
                  </a:cubicBezTo>
                  <a:cubicBezTo>
                    <a:pt x="437980" y="85831"/>
                    <a:pt x="437980" y="85831"/>
                    <a:pt x="431640" y="27502"/>
                  </a:cubicBezTo>
                  <a:cubicBezTo>
                    <a:pt x="413254" y="38280"/>
                    <a:pt x="395502" y="48424"/>
                    <a:pt x="373946" y="51594"/>
                  </a:cubicBezTo>
                  <a:cubicBezTo>
                    <a:pt x="373946" y="52228"/>
                    <a:pt x="373946" y="52228"/>
                    <a:pt x="373946" y="52862"/>
                  </a:cubicBezTo>
                  <a:cubicBezTo>
                    <a:pt x="375214" y="57300"/>
                    <a:pt x="377116" y="61738"/>
                    <a:pt x="378384" y="66810"/>
                  </a:cubicBezTo>
                  <a:cubicBezTo>
                    <a:pt x="386626" y="87733"/>
                    <a:pt x="388528" y="101047"/>
                    <a:pt x="354291" y="108021"/>
                  </a:cubicBezTo>
                  <a:cubicBezTo>
                    <a:pt x="334003" y="111825"/>
                    <a:pt x="325761" y="111825"/>
                    <a:pt x="295963" y="117531"/>
                  </a:cubicBezTo>
                  <a:cubicBezTo>
                    <a:pt x="270602" y="122603"/>
                    <a:pt x="267432" y="113093"/>
                    <a:pt x="273772" y="93439"/>
                  </a:cubicBezTo>
                  <a:cubicBezTo>
                    <a:pt x="279478" y="75687"/>
                    <a:pt x="287720" y="58568"/>
                    <a:pt x="294694" y="40816"/>
                  </a:cubicBezTo>
                  <a:cubicBezTo>
                    <a:pt x="299766" y="29404"/>
                    <a:pt x="305473" y="18626"/>
                    <a:pt x="311813" y="4677"/>
                  </a:cubicBezTo>
                  <a:cubicBezTo>
                    <a:pt x="290890" y="873"/>
                    <a:pt x="272504" y="-6735"/>
                    <a:pt x="256654" y="12920"/>
                  </a:cubicBezTo>
                  <a:cubicBezTo>
                    <a:pt x="256654" y="12920"/>
                    <a:pt x="256654" y="12920"/>
                    <a:pt x="256654" y="12920"/>
                  </a:cubicBezTo>
                  <a:cubicBezTo>
                    <a:pt x="236999" y="49058"/>
                    <a:pt x="216077" y="83929"/>
                    <a:pt x="198325" y="121335"/>
                  </a:cubicBezTo>
                  <a:cubicBezTo>
                    <a:pt x="191351" y="135283"/>
                    <a:pt x="185011" y="142258"/>
                    <a:pt x="169795" y="145428"/>
                  </a:cubicBezTo>
                  <a:cubicBezTo>
                    <a:pt x="123512" y="154938"/>
                    <a:pt x="77229" y="167618"/>
                    <a:pt x="30946" y="175860"/>
                  </a:cubicBezTo>
                  <a:cubicBezTo>
                    <a:pt x="4318" y="180298"/>
                    <a:pt x="-2022" y="191076"/>
                    <a:pt x="514" y="217705"/>
                  </a:cubicBezTo>
                  <a:cubicBezTo>
                    <a:pt x="12560" y="343872"/>
                    <a:pt x="22704" y="469406"/>
                    <a:pt x="33483" y="595574"/>
                  </a:cubicBezTo>
                  <a:cubicBezTo>
                    <a:pt x="39823" y="671021"/>
                    <a:pt x="45529" y="747102"/>
                    <a:pt x="52503" y="822549"/>
                  </a:cubicBezTo>
                  <a:cubicBezTo>
                    <a:pt x="53137" y="833328"/>
                    <a:pt x="49967" y="848544"/>
                    <a:pt x="67085" y="849812"/>
                  </a:cubicBezTo>
                  <a:cubicBezTo>
                    <a:pt x="113368" y="852982"/>
                    <a:pt x="160918" y="865662"/>
                    <a:pt x="205933" y="852982"/>
                  </a:cubicBezTo>
                  <a:cubicBezTo>
                    <a:pt x="371409" y="807333"/>
                    <a:pt x="535618" y="756613"/>
                    <a:pt x="700460" y="709062"/>
                  </a:cubicBezTo>
                  <a:cubicBezTo>
                    <a:pt x="716945" y="703356"/>
                    <a:pt x="720749" y="695748"/>
                    <a:pt x="717579" y="679263"/>
                  </a:cubicBezTo>
                  <a:close/>
                </a:path>
              </a:pathLst>
            </a:custGeom>
            <a:solidFill>
              <a:srgbClr val="000000"/>
            </a:solidFill>
            <a:ln w="6340" cap="flat">
              <a:noFill/>
              <a:prstDash val="solid"/>
              <a:miter/>
            </a:ln>
          </p:spPr>
          <p:txBody>
            <a:bodyPr rtlCol="0" anchor="ctr"/>
            <a:lstStyle/>
            <a:p>
              <a:endParaRPr lang="en-US"/>
            </a:p>
          </p:txBody>
        </p:sp>
      </p:grpSp>
      <p:sp>
        <p:nvSpPr>
          <p:cNvPr id="40" name="TextBox 39">
            <a:extLst>
              <a:ext uri="{FF2B5EF4-FFF2-40B4-BE49-F238E27FC236}">
                <a16:creationId xmlns:a16="http://schemas.microsoft.com/office/drawing/2014/main" id="{8BAB762A-04A4-4CC6-9963-EBDEDF537231}"/>
              </a:ext>
            </a:extLst>
          </p:cNvPr>
          <p:cNvSpPr txBox="1"/>
          <p:nvPr/>
        </p:nvSpPr>
        <p:spPr>
          <a:xfrm>
            <a:off x="7802835" y="1474835"/>
            <a:ext cx="3677207" cy="4154984"/>
          </a:xfrm>
          <a:prstGeom prst="rect">
            <a:avLst/>
          </a:prstGeom>
          <a:noFill/>
        </p:spPr>
        <p:txBody>
          <a:bodyPr wrap="square" rtlCol="0">
            <a:spAutoFit/>
          </a:bodyPr>
          <a:lstStyle/>
          <a:p>
            <a:r>
              <a:rPr lang="en-US" sz="1200" dirty="0" err="1"/>
              <a:t>Obinna</a:t>
            </a:r>
            <a:r>
              <a:rPr lang="en-US" sz="1200" dirty="0"/>
              <a:t>, I &amp; Blessing, N (2014), conducted a study in Nigeria, and </a:t>
            </a:r>
            <a:r>
              <a:rPr lang="en-US" sz="1200" dirty="0">
                <a:solidFill>
                  <a:srgbClr val="FFC000"/>
                </a:solidFill>
              </a:rPr>
              <a:t>highlighted business entrepreneurship has been growing, bringing about changes and stimulating economic development in certain areas, particularly in the area of creating jobs for oneself and making a profit alone</a:t>
            </a:r>
            <a:r>
              <a:rPr lang="en-US" sz="1200" dirty="0"/>
              <a:t>. However, social entrepreneurship—</a:t>
            </a:r>
            <a:r>
              <a:rPr lang="en-US" sz="1200" dirty="0">
                <a:solidFill>
                  <a:srgbClr val="FFC000"/>
                </a:solidFill>
              </a:rPr>
              <a:t>the application of entrepreneurship's qualities of creativity, invention, and motivation mixed with the urge to solve the most pressing social problems in society—is what we need to meet the challenge of sustainable development</a:t>
            </a:r>
            <a:r>
              <a:rPr lang="en-US" sz="1200" dirty="0"/>
              <a:t>. Using a cross-section of business owners and interest groups from Imo and </a:t>
            </a:r>
            <a:r>
              <a:rPr lang="en-US" sz="1200" dirty="0" err="1"/>
              <a:t>Abia</a:t>
            </a:r>
            <a:r>
              <a:rPr lang="en-US" sz="1200" dirty="0"/>
              <a:t> States, the study assessed the contributions of social entrepreneurship and its fundamental components to sustainable development. While the data was processed using a straightforward correlation analysis. </a:t>
            </a:r>
            <a:r>
              <a:rPr lang="en-US" sz="1200" dirty="0">
                <a:solidFill>
                  <a:srgbClr val="FFC000"/>
                </a:solidFill>
              </a:rPr>
              <a:t>It was discovered that the lack of imagination and innovation among our entrepreneurs has prevented social entrepreneurship from making a meaningful contribution to sustainable development.</a:t>
            </a:r>
            <a:r>
              <a:rPr lang="en-US" sz="1200" dirty="0"/>
              <a:t> </a:t>
            </a:r>
            <a:endParaRPr lang="ko-KR" altLang="en-US" sz="1200" dirty="0">
              <a:solidFill>
                <a:schemeClr val="tx1">
                  <a:lumMod val="75000"/>
                  <a:lumOff val="25000"/>
                </a:schemeClr>
              </a:solidFill>
              <a:cs typeface="Arial" pitchFamily="34" charset="0"/>
            </a:endParaRPr>
          </a:p>
        </p:txBody>
      </p:sp>
      <p:sp>
        <p:nvSpPr>
          <p:cNvPr id="41" name="TextBox 40">
            <a:extLst>
              <a:ext uri="{FF2B5EF4-FFF2-40B4-BE49-F238E27FC236}">
                <a16:creationId xmlns:a16="http://schemas.microsoft.com/office/drawing/2014/main" id="{8BAB762A-04A4-4CC6-9963-EBDEDF537231}"/>
              </a:ext>
            </a:extLst>
          </p:cNvPr>
          <p:cNvSpPr txBox="1"/>
          <p:nvPr/>
        </p:nvSpPr>
        <p:spPr>
          <a:xfrm>
            <a:off x="1017623" y="3876281"/>
            <a:ext cx="4193066" cy="2677656"/>
          </a:xfrm>
          <a:prstGeom prst="rect">
            <a:avLst/>
          </a:prstGeom>
          <a:noFill/>
        </p:spPr>
        <p:txBody>
          <a:bodyPr wrap="square" rtlCol="0">
            <a:spAutoFit/>
          </a:bodyPr>
          <a:lstStyle/>
          <a:p>
            <a:r>
              <a:rPr lang="en-US" sz="1200" dirty="0" err="1"/>
              <a:t>Nieuwland,S</a:t>
            </a:r>
            <a:r>
              <a:rPr lang="en-US" sz="1200" dirty="0"/>
              <a:t> &amp; </a:t>
            </a:r>
            <a:r>
              <a:rPr lang="en-US" sz="1200" dirty="0" err="1"/>
              <a:t>Lavanga</a:t>
            </a:r>
            <a:r>
              <a:rPr lang="en-US" sz="1200" dirty="0"/>
              <a:t>, M (2020) authored a piece that </a:t>
            </a:r>
            <a:r>
              <a:rPr lang="en-US" sz="1200" dirty="0">
                <a:solidFill>
                  <a:srgbClr val="FFC000"/>
                </a:solidFill>
              </a:rPr>
              <a:t>examines how creative entrepreneurs view the growth of the tourism industry, focuses on creative </a:t>
            </a:r>
            <a:r>
              <a:rPr lang="en-US" sz="1200" dirty="0" err="1">
                <a:solidFill>
                  <a:srgbClr val="FFC000"/>
                </a:solidFill>
              </a:rPr>
              <a:t>placemaking</a:t>
            </a:r>
            <a:r>
              <a:rPr lang="en-US" sz="1200" dirty="0">
                <a:solidFill>
                  <a:srgbClr val="FFC000"/>
                </a:solidFill>
              </a:rPr>
              <a:t> in the industry, and considers their contribution to the industry's sustainable development</a:t>
            </a:r>
            <a:r>
              <a:rPr lang="en-US" sz="1200" dirty="0"/>
              <a:t>.</a:t>
            </a:r>
            <a:r>
              <a:rPr lang="en-US" sz="1200" dirty="0">
                <a:solidFill>
                  <a:srgbClr val="FFC000"/>
                </a:solidFill>
              </a:rPr>
              <a:t> Their findings complicate their interpretation of the relationships among place making, tourism, and creative enterprises.</a:t>
            </a:r>
            <a:r>
              <a:rPr lang="en-US" sz="1200" dirty="0"/>
              <a:t> Even if the innovative business owners in our sample saw themselves as </a:t>
            </a:r>
            <a:r>
              <a:rPr lang="en-US" sz="1200" dirty="0" err="1"/>
              <a:t>placemakers</a:t>
            </a:r>
            <a:r>
              <a:rPr lang="en-US" sz="1200" dirty="0"/>
              <a:t>, concerns like inclusivity, equity, and preventing gentrification are still not sufficiently addressed. This study highlights the need of considering the fundamental question of whose city Rotterdam is and who stands to gain from the urban and tourism development strategy from a policy standpoint.</a:t>
            </a:r>
          </a:p>
        </p:txBody>
      </p:sp>
      <p:sp>
        <p:nvSpPr>
          <p:cNvPr id="42" name="Rectangle 9">
            <a:extLst>
              <a:ext uri="{FF2B5EF4-FFF2-40B4-BE49-F238E27FC236}">
                <a16:creationId xmlns:a16="http://schemas.microsoft.com/office/drawing/2014/main" id="{E32A404E-A308-4E60-84B5-18FB00B347B7}"/>
              </a:ext>
            </a:extLst>
          </p:cNvPr>
          <p:cNvSpPr/>
          <p:nvPr/>
        </p:nvSpPr>
        <p:spPr>
          <a:xfrm>
            <a:off x="220012" y="3884062"/>
            <a:ext cx="397680" cy="372265"/>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3" name="Rectangle 9">
            <a:extLst>
              <a:ext uri="{FF2B5EF4-FFF2-40B4-BE49-F238E27FC236}">
                <a16:creationId xmlns:a16="http://schemas.microsoft.com/office/drawing/2014/main" id="{E32A404E-A308-4E60-84B5-18FB00B347B7}"/>
              </a:ext>
            </a:extLst>
          </p:cNvPr>
          <p:cNvSpPr/>
          <p:nvPr/>
        </p:nvSpPr>
        <p:spPr>
          <a:xfrm>
            <a:off x="7133707" y="1474835"/>
            <a:ext cx="397680" cy="372265"/>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4" name="Rectangle 9">
            <a:extLst>
              <a:ext uri="{FF2B5EF4-FFF2-40B4-BE49-F238E27FC236}">
                <a16:creationId xmlns:a16="http://schemas.microsoft.com/office/drawing/2014/main" id="{E32A404E-A308-4E60-84B5-18FB00B347B7}"/>
              </a:ext>
            </a:extLst>
          </p:cNvPr>
          <p:cNvSpPr/>
          <p:nvPr/>
        </p:nvSpPr>
        <p:spPr>
          <a:xfrm>
            <a:off x="220012" y="3103842"/>
            <a:ext cx="397680" cy="372265"/>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1279224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DDFE08-D1A3-4890-B395-3D514078D9E9}"/>
              </a:ext>
            </a:extLst>
          </p:cNvPr>
          <p:cNvSpPr txBox="1"/>
          <p:nvPr/>
        </p:nvSpPr>
        <p:spPr>
          <a:xfrm>
            <a:off x="7628076" y="262273"/>
            <a:ext cx="3894014" cy="1754326"/>
          </a:xfrm>
          <a:prstGeom prst="rect">
            <a:avLst/>
          </a:prstGeom>
          <a:noFill/>
        </p:spPr>
        <p:txBody>
          <a:bodyPr wrap="square" rtlCol="0" anchor="ctr">
            <a:spAutoFit/>
          </a:bodyPr>
          <a:lstStyle/>
          <a:p>
            <a:pPr algn="r"/>
            <a:r>
              <a:rPr lang="en-US" sz="3600" b="1" dirty="0">
                <a:solidFill>
                  <a:srgbClr val="FFC000"/>
                </a:solidFill>
              </a:rPr>
              <a:t>RESEARCH STATEMENT OF THE PROBLEM</a:t>
            </a:r>
            <a:endParaRPr lang="ko-KR" altLang="en-US" sz="3600" dirty="0">
              <a:solidFill>
                <a:srgbClr val="FFC000"/>
              </a:solidFill>
              <a:latin typeface="+mj-lt"/>
              <a:cs typeface="Arial" pitchFamily="34" charset="0"/>
            </a:endParaRPr>
          </a:p>
        </p:txBody>
      </p:sp>
      <p:sp>
        <p:nvSpPr>
          <p:cNvPr id="7" name="TextBox 6">
            <a:extLst>
              <a:ext uri="{FF2B5EF4-FFF2-40B4-BE49-F238E27FC236}">
                <a16:creationId xmlns:a16="http://schemas.microsoft.com/office/drawing/2014/main" id="{9C3506E7-443E-4EED-BCFC-7E16CEBF5753}"/>
              </a:ext>
            </a:extLst>
          </p:cNvPr>
          <p:cNvSpPr txBox="1"/>
          <p:nvPr/>
        </p:nvSpPr>
        <p:spPr>
          <a:xfrm>
            <a:off x="732188" y="667783"/>
            <a:ext cx="6477582" cy="307777"/>
          </a:xfrm>
          <a:prstGeom prst="rect">
            <a:avLst/>
          </a:prstGeom>
          <a:noFill/>
        </p:spPr>
        <p:txBody>
          <a:bodyPr wrap="square" rtlCol="0">
            <a:spAutoFit/>
          </a:bodyPr>
          <a:lstStyle/>
          <a:p>
            <a:endParaRPr lang="ko-KR" altLang="en-US" sz="1400" b="1" dirty="0">
              <a:solidFill>
                <a:schemeClr val="accent2"/>
              </a:solidFill>
              <a:cs typeface="Arial" pitchFamily="34" charset="0"/>
            </a:endParaRPr>
          </a:p>
        </p:txBody>
      </p:sp>
      <p:sp>
        <p:nvSpPr>
          <p:cNvPr id="10" name="Rectangle 9"/>
          <p:cNvSpPr/>
          <p:nvPr/>
        </p:nvSpPr>
        <p:spPr>
          <a:xfrm>
            <a:off x="322748" y="265864"/>
            <a:ext cx="7702135" cy="6324808"/>
          </a:xfrm>
          <a:prstGeom prst="rect">
            <a:avLst/>
          </a:prstGeom>
        </p:spPr>
        <p:txBody>
          <a:bodyPr wrap="square">
            <a:spAutoFit/>
          </a:bodyPr>
          <a:lstStyle/>
          <a:p>
            <a:pPr marL="285750" indent="-285750">
              <a:buFont typeface="Wingdings" pitchFamily="2" charset="2"/>
              <a:buChar char="q"/>
            </a:pPr>
            <a:r>
              <a:rPr lang="en-US" sz="1500" dirty="0">
                <a:solidFill>
                  <a:srgbClr val="FFC000"/>
                </a:solidFill>
              </a:rPr>
              <a:t>Nagaland, a state </a:t>
            </a:r>
            <a:r>
              <a:rPr lang="en-US" sz="1500" dirty="0">
                <a:solidFill>
                  <a:srgbClr val="00B0F0"/>
                </a:solidFill>
              </a:rPr>
              <a:t>renowned for its vibrant cultural diversity and unique indigenous traditions, stands at a crossroads where the pursuit of sustainable development intersects with the potential of creative entrepreneurship.</a:t>
            </a:r>
            <a:r>
              <a:rPr lang="en-US" sz="1500" dirty="0">
                <a:solidFill>
                  <a:srgbClr val="FFC000"/>
                </a:solidFill>
              </a:rPr>
              <a:t> While the integration of creative industries into economic frameworks is increasingly recognized as </a:t>
            </a:r>
            <a:r>
              <a:rPr lang="en-US" sz="1500" dirty="0">
                <a:solidFill>
                  <a:srgbClr val="00B0F0"/>
                </a:solidFill>
              </a:rPr>
              <a:t>a driver for sustainable development globally, the specific challenges and opportunities in the context of Nagaland remain relatively unexplored</a:t>
            </a:r>
            <a:r>
              <a:rPr lang="en-US" sz="1500" dirty="0">
                <a:solidFill>
                  <a:srgbClr val="FFC000"/>
                </a:solidFill>
              </a:rPr>
              <a:t>.</a:t>
            </a:r>
          </a:p>
          <a:p>
            <a:pPr marL="285750" indent="-285750">
              <a:buFont typeface="Wingdings" pitchFamily="2" charset="2"/>
              <a:buChar char="q"/>
            </a:pPr>
            <a:r>
              <a:rPr lang="en-US" sz="1500" b="1" dirty="0">
                <a:solidFill>
                  <a:srgbClr val="FF9999"/>
                </a:solidFill>
              </a:rPr>
              <a:t>The central problem that this research seeks to address is the identification and examination of the multifaceted challenges hindering the effective integration of creative entrepreneurship into the sustainable development paradigm in Nagaland.</a:t>
            </a:r>
            <a:r>
              <a:rPr lang="en-US" sz="1500" dirty="0">
                <a:solidFill>
                  <a:srgbClr val="FFC000"/>
                </a:solidFill>
              </a:rPr>
              <a:t> These challenges span various dimensions, including but not limited to infrastructure, market access, cultural preservation, and policy frameworks. Understanding these challenges is crucial to developing targeted interventions and policy recommendations that can leverage the rich cultural capital of Nagaland for sustainable economic growth.</a:t>
            </a:r>
          </a:p>
          <a:p>
            <a:pPr marL="285750" indent="-285750">
              <a:buFont typeface="Wingdings" pitchFamily="2" charset="2"/>
              <a:buChar char="q"/>
            </a:pPr>
            <a:r>
              <a:rPr lang="en-US" sz="1500" b="1" dirty="0">
                <a:solidFill>
                  <a:srgbClr val="FF9999"/>
                </a:solidFill>
              </a:rPr>
              <a:t>Moreover, the research aims to uncover the untapped opportunities within creative entrepreneurship that can serve as catalysts for positive change in Nagaland.</a:t>
            </a:r>
            <a:r>
              <a:rPr lang="en-US" sz="1500" dirty="0">
                <a:solidFill>
                  <a:srgbClr val="FFC000"/>
                </a:solidFill>
              </a:rPr>
              <a:t> By investigating how creative enterprises can contribute to job creation, community empowerment, and the preservation of indigenous knowledge, the study seeks to provide actionable insights for policymakers, practitioners, and community stakeholders.</a:t>
            </a:r>
          </a:p>
          <a:p>
            <a:pPr marL="285750" indent="-285750">
              <a:buFont typeface="Wingdings" pitchFamily="2" charset="2"/>
              <a:buChar char="q"/>
            </a:pPr>
            <a:r>
              <a:rPr lang="en-US" sz="1500" dirty="0">
                <a:solidFill>
                  <a:srgbClr val="FFC000"/>
                </a:solidFill>
              </a:rPr>
              <a:t>Through a comprehensive analysis of the intricate interplay between sustainable development goals, cultural preservation, and the creative economy, </a:t>
            </a:r>
            <a:r>
              <a:rPr lang="en-US" sz="1500" b="1" dirty="0">
                <a:solidFill>
                  <a:srgbClr val="FF9999"/>
                </a:solidFill>
              </a:rPr>
              <a:t>this research aspires to bridge existing knowledge gaps and contribute to the development of context-specific strategies for Nagaland.</a:t>
            </a:r>
            <a:r>
              <a:rPr lang="en-US" sz="1500" dirty="0">
                <a:solidFill>
                  <a:srgbClr val="FFC000"/>
                </a:solidFill>
              </a:rPr>
              <a:t> In doing so, it is anticipated that the outcomes of this study will not only inform the academic discourse but will also serve as a practical guide for fostering a sustainable and culturally enriched entrepreneurial ecosystem in Nagaland.</a:t>
            </a:r>
          </a:p>
        </p:txBody>
      </p:sp>
    </p:spTree>
    <p:extLst>
      <p:ext uri="{BB962C8B-B14F-4D97-AF65-F5344CB8AC3E}">
        <p14:creationId xmlns:p14="http://schemas.microsoft.com/office/powerpoint/2010/main" val="689816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8B56C8-2ECC-40CE-8512-1AB853C9BE30}"/>
              </a:ext>
            </a:extLst>
          </p:cNvPr>
          <p:cNvSpPr txBox="1"/>
          <p:nvPr/>
        </p:nvSpPr>
        <p:spPr>
          <a:xfrm>
            <a:off x="487049" y="399100"/>
            <a:ext cx="4433294" cy="923330"/>
          </a:xfrm>
          <a:prstGeom prst="rect">
            <a:avLst/>
          </a:prstGeom>
          <a:noFill/>
        </p:spPr>
        <p:txBody>
          <a:bodyPr wrap="square" rtlCol="0" anchor="ctr">
            <a:spAutoFit/>
          </a:bodyPr>
          <a:lstStyle/>
          <a:p>
            <a:r>
              <a:rPr lang="en-US" altLang="ko-KR" sz="5400" dirty="0">
                <a:solidFill>
                  <a:schemeClr val="bg1"/>
                </a:solidFill>
                <a:latin typeface="+mj-lt"/>
                <a:cs typeface="Arial" pitchFamily="34" charset="0"/>
              </a:rPr>
              <a:t>Column Style</a:t>
            </a:r>
            <a:endParaRPr lang="ko-KR" altLang="en-US" sz="5400" dirty="0">
              <a:solidFill>
                <a:schemeClr val="bg1"/>
              </a:solidFill>
              <a:latin typeface="+mj-lt"/>
              <a:cs typeface="Arial" pitchFamily="34" charset="0"/>
            </a:endParaRPr>
          </a:p>
        </p:txBody>
      </p:sp>
      <p:sp>
        <p:nvSpPr>
          <p:cNvPr id="4" name="TextBox 3">
            <a:extLst>
              <a:ext uri="{FF2B5EF4-FFF2-40B4-BE49-F238E27FC236}">
                <a16:creationId xmlns:a16="http://schemas.microsoft.com/office/drawing/2014/main" id="{1D4C1E87-678C-40BA-8304-1612FB3EBB75}"/>
              </a:ext>
            </a:extLst>
          </p:cNvPr>
          <p:cNvSpPr txBox="1"/>
          <p:nvPr/>
        </p:nvSpPr>
        <p:spPr>
          <a:xfrm>
            <a:off x="513538" y="1507609"/>
            <a:ext cx="4462713" cy="666977"/>
          </a:xfrm>
          <a:prstGeom prst="rect">
            <a:avLst/>
          </a:prstGeom>
          <a:noFill/>
        </p:spPr>
        <p:txBody>
          <a:bodyPr wrap="square" rtlCol="0" anchor="ctr">
            <a:spAutoFit/>
          </a:bodyPr>
          <a:lstStyle/>
          <a:p>
            <a:r>
              <a:rPr lang="en-GB" altLang="ko-KR" sz="1867" dirty="0">
                <a:solidFill>
                  <a:schemeClr val="bg1"/>
                </a:solidFill>
                <a:cs typeface="Arial" pitchFamily="34" charset="0"/>
              </a:rPr>
              <a:t>L</a:t>
            </a:r>
            <a:r>
              <a:rPr lang="en-US" altLang="ko-KR" sz="1867" dirty="0">
                <a:solidFill>
                  <a:schemeClr val="bg1"/>
                </a:solidFill>
                <a:cs typeface="Arial" pitchFamily="34" charset="0"/>
              </a:rPr>
              <a:t>OREM IPSUM DOLOR SIT AMET, CU USU AGAM INTEGRE IMPEDIT.</a:t>
            </a:r>
            <a:endParaRPr lang="ko-KR" altLang="en-US" sz="1867" dirty="0">
              <a:solidFill>
                <a:schemeClr val="bg1"/>
              </a:solidFill>
              <a:cs typeface="Arial" pitchFamily="34" charset="0"/>
            </a:endParaRPr>
          </a:p>
        </p:txBody>
      </p:sp>
      <p:sp>
        <p:nvSpPr>
          <p:cNvPr id="5" name="TextBox 4">
            <a:extLst>
              <a:ext uri="{FF2B5EF4-FFF2-40B4-BE49-F238E27FC236}">
                <a16:creationId xmlns:a16="http://schemas.microsoft.com/office/drawing/2014/main" id="{0BF7312A-584C-4CB6-B9BB-3DEDF48AA2C9}"/>
              </a:ext>
            </a:extLst>
          </p:cNvPr>
          <p:cNvSpPr txBox="1"/>
          <p:nvPr/>
        </p:nvSpPr>
        <p:spPr>
          <a:xfrm>
            <a:off x="496287" y="2174586"/>
            <a:ext cx="4479965" cy="707886"/>
          </a:xfrm>
          <a:prstGeom prst="rect">
            <a:avLst/>
          </a:prstGeom>
          <a:noFill/>
        </p:spPr>
        <p:txBody>
          <a:bodyPr wrap="square" rtlCol="0" anchor="ctr">
            <a:spAutoFit/>
          </a:bodyPr>
          <a:lstStyle/>
          <a:p>
            <a:r>
              <a:rPr lang="en-GB" altLang="ko-KR" sz="2000" dirty="0">
                <a:solidFill>
                  <a:schemeClr val="bg1"/>
                </a:solidFill>
                <a:cs typeface="Arial" pitchFamily="34" charset="0"/>
              </a:rPr>
              <a:t>ALLPPT Layout</a:t>
            </a:r>
          </a:p>
          <a:p>
            <a:r>
              <a:rPr lang="en-GB" altLang="ko-KR" sz="2000" dirty="0">
                <a:solidFill>
                  <a:schemeClr val="bg1"/>
                </a:solidFill>
                <a:cs typeface="Arial" pitchFamily="34" charset="0"/>
              </a:rPr>
              <a:t>Clean Text Slide for your Presentation</a:t>
            </a:r>
            <a:endParaRPr lang="ko-KR" altLang="en-US" sz="2000" dirty="0">
              <a:solidFill>
                <a:schemeClr val="bg1"/>
              </a:solidFill>
              <a:cs typeface="Arial" pitchFamily="34" charset="0"/>
            </a:endParaRPr>
          </a:p>
        </p:txBody>
      </p:sp>
      <p:grpSp>
        <p:nvGrpSpPr>
          <p:cNvPr id="6" name="그룹 2">
            <a:extLst>
              <a:ext uri="{FF2B5EF4-FFF2-40B4-BE49-F238E27FC236}">
                <a16:creationId xmlns:a16="http://schemas.microsoft.com/office/drawing/2014/main" id="{49B8BDD6-A3D2-421F-BA1B-3BCEC190BA79}"/>
              </a:ext>
            </a:extLst>
          </p:cNvPr>
          <p:cNvGrpSpPr/>
          <p:nvPr/>
        </p:nvGrpSpPr>
        <p:grpSpPr>
          <a:xfrm>
            <a:off x="5991497" y="601283"/>
            <a:ext cx="5697794" cy="2462212"/>
            <a:chOff x="2153462" y="1636749"/>
            <a:chExt cx="7911018" cy="2462212"/>
          </a:xfrm>
        </p:grpSpPr>
        <p:sp>
          <p:nvSpPr>
            <p:cNvPr id="7" name="TextBox 6">
              <a:extLst>
                <a:ext uri="{FF2B5EF4-FFF2-40B4-BE49-F238E27FC236}">
                  <a16:creationId xmlns:a16="http://schemas.microsoft.com/office/drawing/2014/main" id="{202A4EFA-81ED-4D51-A0F0-8C59B574F7B7}"/>
                </a:ext>
              </a:extLst>
            </p:cNvPr>
            <p:cNvSpPr txBox="1"/>
            <p:nvPr/>
          </p:nvSpPr>
          <p:spPr>
            <a:xfrm>
              <a:off x="2153463" y="1636749"/>
              <a:ext cx="7911017" cy="523220"/>
            </a:xfrm>
            <a:prstGeom prst="rect">
              <a:avLst/>
            </a:prstGeom>
            <a:noFill/>
          </p:spPr>
          <p:txBody>
            <a:bodyPr wrap="square" rtlCol="0">
              <a:spAutoFit/>
            </a:bodyPr>
            <a:lstStyle/>
            <a:p>
              <a:r>
                <a:rPr lang="en-US" altLang="ko-KR" sz="1400" b="1" dirty="0">
                  <a:solidFill>
                    <a:schemeClr val="accent6"/>
                  </a:solidFill>
                  <a:cs typeface="Arial" pitchFamily="34" charset="0"/>
                </a:rPr>
                <a:t>You can simply impress your audience and add a unique zing and appeal to your Presentations. </a:t>
              </a:r>
              <a:endParaRPr lang="ko-KR" altLang="en-US" sz="1400" b="1" dirty="0">
                <a:solidFill>
                  <a:schemeClr val="accent6"/>
                </a:solidFill>
                <a:cs typeface="Arial" pitchFamily="34" charset="0"/>
              </a:endParaRPr>
            </a:p>
          </p:txBody>
        </p:sp>
        <p:sp>
          <p:nvSpPr>
            <p:cNvPr id="8" name="TextBox 7">
              <a:extLst>
                <a:ext uri="{FF2B5EF4-FFF2-40B4-BE49-F238E27FC236}">
                  <a16:creationId xmlns:a16="http://schemas.microsoft.com/office/drawing/2014/main" id="{FAFB4825-8B52-4645-941E-C8D8D5BEA828}"/>
                </a:ext>
              </a:extLst>
            </p:cNvPr>
            <p:cNvSpPr txBox="1"/>
            <p:nvPr/>
          </p:nvSpPr>
          <p:spPr>
            <a:xfrm>
              <a:off x="2153462" y="2159969"/>
              <a:ext cx="7911017" cy="1938992"/>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add a unique zing and appeal to your Presentations. I hope and I believe that this Template will your Time, Money and Reputation. Get a modern PowerPoint  Presentation that is beautifully designed. Easy to change colors, photos and Text. You can simply impress your audience and add a unique zing and appeal to your Presentations. You can simply impress your audience and add a unique zing and appeal to your Presentations. </a:t>
              </a:r>
            </a:p>
            <a:p>
              <a:endParaRPr lang="en-US" altLang="ko-KR" sz="1200" dirty="0">
                <a:solidFill>
                  <a:schemeClr val="bg1"/>
                </a:solidFill>
                <a:cs typeface="Arial" pitchFamily="34" charset="0"/>
              </a:endParaRPr>
            </a:p>
            <a:p>
              <a:r>
                <a:rPr lang="en-US" altLang="ko-KR" sz="1200" dirty="0">
                  <a:solidFill>
                    <a:schemeClr val="bg1"/>
                  </a:solidFill>
                  <a:cs typeface="Arial" pitchFamily="34" charset="0"/>
                </a:rPr>
                <a:t>You can simply impress your audience and add a unique zing and appeal to your Presentations. </a:t>
              </a:r>
            </a:p>
          </p:txBody>
        </p:sp>
      </p:grpSp>
      <p:grpSp>
        <p:nvGrpSpPr>
          <p:cNvPr id="9" name="그룹 2">
            <a:extLst>
              <a:ext uri="{FF2B5EF4-FFF2-40B4-BE49-F238E27FC236}">
                <a16:creationId xmlns:a16="http://schemas.microsoft.com/office/drawing/2014/main" id="{0DA4107B-CE50-46D8-905D-226388C96D52}"/>
              </a:ext>
            </a:extLst>
          </p:cNvPr>
          <p:cNvGrpSpPr/>
          <p:nvPr/>
        </p:nvGrpSpPr>
        <p:grpSpPr>
          <a:xfrm>
            <a:off x="4341223" y="3425173"/>
            <a:ext cx="3509554" cy="2831544"/>
            <a:chOff x="2153462" y="1636749"/>
            <a:chExt cx="7911018" cy="2831544"/>
          </a:xfrm>
        </p:grpSpPr>
        <p:sp>
          <p:nvSpPr>
            <p:cNvPr id="11" name="TextBox 10">
              <a:extLst>
                <a:ext uri="{FF2B5EF4-FFF2-40B4-BE49-F238E27FC236}">
                  <a16:creationId xmlns:a16="http://schemas.microsoft.com/office/drawing/2014/main" id="{29D5E56A-581D-48EE-AE16-DA20AA382869}"/>
                </a:ext>
              </a:extLst>
            </p:cNvPr>
            <p:cNvSpPr txBox="1"/>
            <p:nvPr/>
          </p:nvSpPr>
          <p:spPr>
            <a:xfrm>
              <a:off x="2153462" y="1636749"/>
              <a:ext cx="7911018" cy="523220"/>
            </a:xfrm>
            <a:prstGeom prst="rect">
              <a:avLst/>
            </a:prstGeom>
            <a:noFill/>
          </p:spPr>
          <p:txBody>
            <a:bodyPr wrap="square" rtlCol="0">
              <a:spAutoFit/>
            </a:bodyPr>
            <a:lstStyle/>
            <a:p>
              <a:r>
                <a:rPr lang="en-US" altLang="ko-KR" sz="1400" b="1" dirty="0">
                  <a:solidFill>
                    <a:schemeClr val="accent2"/>
                  </a:solidFill>
                  <a:cs typeface="Arial" pitchFamily="34" charset="0"/>
                </a:rPr>
                <a:t>I hope and I believe that this Template will your Time, Money and Reputation.</a:t>
              </a:r>
              <a:endParaRPr lang="ko-KR" altLang="en-US" sz="1400" b="1" dirty="0">
                <a:solidFill>
                  <a:schemeClr val="accent2"/>
                </a:solidFill>
                <a:cs typeface="Arial" pitchFamily="34" charset="0"/>
              </a:endParaRPr>
            </a:p>
          </p:txBody>
        </p:sp>
        <p:sp>
          <p:nvSpPr>
            <p:cNvPr id="12" name="TextBox 11">
              <a:extLst>
                <a:ext uri="{FF2B5EF4-FFF2-40B4-BE49-F238E27FC236}">
                  <a16:creationId xmlns:a16="http://schemas.microsoft.com/office/drawing/2014/main" id="{C93D1473-1B7C-40BB-834D-B24305CC2EA7}"/>
                </a:ext>
              </a:extLst>
            </p:cNvPr>
            <p:cNvSpPr txBox="1"/>
            <p:nvPr/>
          </p:nvSpPr>
          <p:spPr>
            <a:xfrm>
              <a:off x="2153462" y="2159969"/>
              <a:ext cx="7911018" cy="2308324"/>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add a unique zing and appeal to your Presentations. I hope and I believe that this Template will your Time, Money and Reputation. Get a modern PowerPoint  Presentation that is beautifully designed. Easy to change colors, photos and Text. You can simply impress your audience and add a unique zing and appeal to your Presentations. </a:t>
              </a:r>
            </a:p>
            <a:p>
              <a:endParaRPr lang="en-US" altLang="ko-KR" sz="1200" dirty="0">
                <a:solidFill>
                  <a:schemeClr val="bg1"/>
                </a:solidFill>
                <a:cs typeface="Arial" pitchFamily="34" charset="0"/>
              </a:endParaRPr>
            </a:p>
            <a:p>
              <a:r>
                <a:rPr lang="en-US" altLang="ko-KR" sz="1200" dirty="0">
                  <a:solidFill>
                    <a:schemeClr val="bg1"/>
                  </a:solidFill>
                  <a:cs typeface="Arial" pitchFamily="34" charset="0"/>
                </a:rPr>
                <a:t>You can simply impress your audience and add a unique zing and appeal to your Presentations. </a:t>
              </a:r>
            </a:p>
          </p:txBody>
        </p:sp>
      </p:grpSp>
      <p:grpSp>
        <p:nvGrpSpPr>
          <p:cNvPr id="13" name="그룹 2">
            <a:extLst>
              <a:ext uri="{FF2B5EF4-FFF2-40B4-BE49-F238E27FC236}">
                <a16:creationId xmlns:a16="http://schemas.microsoft.com/office/drawing/2014/main" id="{BA66E670-50E2-4009-96B7-52A7351196F7}"/>
              </a:ext>
            </a:extLst>
          </p:cNvPr>
          <p:cNvGrpSpPr/>
          <p:nvPr/>
        </p:nvGrpSpPr>
        <p:grpSpPr>
          <a:xfrm>
            <a:off x="8179737" y="3425173"/>
            <a:ext cx="3509554" cy="2831544"/>
            <a:chOff x="2153462" y="1636749"/>
            <a:chExt cx="7911018" cy="2831544"/>
          </a:xfrm>
        </p:grpSpPr>
        <p:sp>
          <p:nvSpPr>
            <p:cNvPr id="14" name="TextBox 13">
              <a:extLst>
                <a:ext uri="{FF2B5EF4-FFF2-40B4-BE49-F238E27FC236}">
                  <a16:creationId xmlns:a16="http://schemas.microsoft.com/office/drawing/2014/main" id="{677C740A-0D4B-4FF7-898A-D4264F792F08}"/>
                </a:ext>
              </a:extLst>
            </p:cNvPr>
            <p:cNvSpPr txBox="1"/>
            <p:nvPr/>
          </p:nvSpPr>
          <p:spPr>
            <a:xfrm>
              <a:off x="2153462" y="1636749"/>
              <a:ext cx="7911018" cy="523220"/>
            </a:xfrm>
            <a:prstGeom prst="rect">
              <a:avLst/>
            </a:prstGeom>
            <a:noFill/>
          </p:spPr>
          <p:txBody>
            <a:bodyPr wrap="square" rtlCol="0">
              <a:spAutoFit/>
            </a:bodyPr>
            <a:lstStyle/>
            <a:p>
              <a:r>
                <a:rPr lang="en-US" altLang="ko-KR" sz="1400" b="1" dirty="0">
                  <a:solidFill>
                    <a:schemeClr val="accent4"/>
                  </a:solidFill>
                  <a:cs typeface="Arial" pitchFamily="34" charset="0"/>
                </a:rPr>
                <a:t>I hope and I believe that this Template will your Time, Money and Reputation.</a:t>
              </a:r>
              <a:endParaRPr lang="ko-KR" altLang="en-US" sz="1400" b="1" dirty="0">
                <a:solidFill>
                  <a:schemeClr val="accent4"/>
                </a:solidFill>
                <a:cs typeface="Arial" pitchFamily="34" charset="0"/>
              </a:endParaRPr>
            </a:p>
          </p:txBody>
        </p:sp>
        <p:sp>
          <p:nvSpPr>
            <p:cNvPr id="15" name="TextBox 14">
              <a:extLst>
                <a:ext uri="{FF2B5EF4-FFF2-40B4-BE49-F238E27FC236}">
                  <a16:creationId xmlns:a16="http://schemas.microsoft.com/office/drawing/2014/main" id="{B748D755-67AB-4458-8E9F-8CA307FDD478}"/>
                </a:ext>
              </a:extLst>
            </p:cNvPr>
            <p:cNvSpPr txBox="1"/>
            <p:nvPr/>
          </p:nvSpPr>
          <p:spPr>
            <a:xfrm>
              <a:off x="2153462" y="2159969"/>
              <a:ext cx="7911018" cy="2308324"/>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add a unique zing and appeal to your Presentations. I hope and I believe that this Template will your Time, Money and Reputation. Get a modern PowerPoint  Presentation that is beautifully designed. Easy to change colors, photos and Text. You can simply impress your audience and add a unique zing and appeal to your Presentations. </a:t>
              </a:r>
            </a:p>
            <a:p>
              <a:endParaRPr lang="en-US" altLang="ko-KR" sz="1200" dirty="0">
                <a:solidFill>
                  <a:schemeClr val="bg1"/>
                </a:solidFill>
                <a:cs typeface="Arial" pitchFamily="34" charset="0"/>
              </a:endParaRPr>
            </a:p>
            <a:p>
              <a:r>
                <a:rPr lang="en-US" altLang="ko-KR" sz="1200" dirty="0">
                  <a:solidFill>
                    <a:schemeClr val="bg1"/>
                  </a:solidFill>
                  <a:cs typeface="Arial" pitchFamily="34" charset="0"/>
                </a:rPr>
                <a:t>You can simply impress your audience and add a unique zing and appeal to your Presentations. </a:t>
              </a:r>
            </a:p>
          </p:txBody>
        </p:sp>
      </p:grpSp>
    </p:spTree>
    <p:extLst>
      <p:ext uri="{BB962C8B-B14F-4D97-AF65-F5344CB8AC3E}">
        <p14:creationId xmlns:p14="http://schemas.microsoft.com/office/powerpoint/2010/main" val="417915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ppt_w/2"/>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ppt_w</p:attrName>
                                        </p:attrNameLst>
                                      </p:cBhvr>
                                      <p:tavLst>
                                        <p:tav tm="0">
                                          <p:val>
                                            <p:fltVal val="0"/>
                                          </p:val>
                                        </p:tav>
                                        <p:tav tm="100000">
                                          <p:val>
                                            <p:strVal val="#ppt_w"/>
                                          </p:val>
                                        </p:tav>
                                      </p:tavLst>
                                    </p:anim>
                                    <p:anim calcmode="lin" valueType="num">
                                      <p:cBhvr>
                                        <p:cTn id="10"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509984" y="436728"/>
            <a:ext cx="5377215" cy="6247864"/>
          </a:xfrm>
          <a:prstGeom prst="rect">
            <a:avLst/>
          </a:prstGeom>
          <a:noFill/>
        </p:spPr>
        <p:txBody>
          <a:bodyPr wrap="square" rtlCol="0">
            <a:spAutoFit/>
          </a:bodyPr>
          <a:lstStyle/>
          <a:p>
            <a:r>
              <a:rPr lang="en-US" sz="1600" b="1" dirty="0">
                <a:solidFill>
                  <a:srgbClr val="FF9999"/>
                </a:solidFill>
              </a:rPr>
              <a:t>World Creativity and Innovation Day (WCID)</a:t>
            </a:r>
            <a:r>
              <a:rPr lang="en-US" sz="1600" dirty="0">
                <a:solidFill>
                  <a:srgbClr val="FFFF99"/>
                </a:solidFill>
              </a:rPr>
              <a:t> was declared by the UN in an effort to increase public </a:t>
            </a:r>
            <a:r>
              <a:rPr lang="en-US" sz="1600" dirty="0">
                <a:solidFill>
                  <a:srgbClr val="FF9999"/>
                </a:solidFill>
              </a:rPr>
              <a:t>awareness of the importance of creativity and innovation in all facets of human development.</a:t>
            </a:r>
            <a:r>
              <a:rPr lang="en-US" sz="1600" dirty="0">
                <a:solidFill>
                  <a:srgbClr val="FFFF99"/>
                </a:solidFill>
              </a:rPr>
              <a:t> The definition of the phrase </a:t>
            </a:r>
            <a:r>
              <a:rPr lang="en-US" sz="1600" b="1" dirty="0">
                <a:solidFill>
                  <a:srgbClr val="FF9999"/>
                </a:solidFill>
              </a:rPr>
              <a:t>"creative economy"</a:t>
            </a:r>
            <a:r>
              <a:rPr lang="en-US" sz="1600" dirty="0">
                <a:solidFill>
                  <a:srgbClr val="FFFF99"/>
                </a:solidFill>
              </a:rPr>
              <a:t> is also vague. </a:t>
            </a:r>
          </a:p>
          <a:p>
            <a:r>
              <a:rPr lang="en-US" sz="1600" dirty="0">
                <a:solidFill>
                  <a:srgbClr val="FF9999"/>
                </a:solidFill>
              </a:rPr>
              <a:t>It is a dynamic idea that results from the interaction of information, technology, intellectual property, and human creativity.</a:t>
            </a:r>
            <a:r>
              <a:rPr lang="en-US" sz="1600" dirty="0">
                <a:solidFill>
                  <a:srgbClr val="FFFF99"/>
                </a:solidFill>
              </a:rPr>
              <a:t> </a:t>
            </a:r>
          </a:p>
          <a:p>
            <a:r>
              <a:rPr lang="en-US" sz="1600" dirty="0">
                <a:solidFill>
                  <a:srgbClr val="FFFF99"/>
                </a:solidFill>
              </a:rPr>
              <a:t>To put it simply, the </a:t>
            </a:r>
            <a:r>
              <a:rPr lang="en-US" sz="1600" b="1" dirty="0">
                <a:solidFill>
                  <a:srgbClr val="FF9999"/>
                </a:solidFill>
              </a:rPr>
              <a:t>"creative industries"</a:t>
            </a:r>
            <a:r>
              <a:rPr lang="en-US" sz="1600" dirty="0">
                <a:solidFill>
                  <a:srgbClr val="FFFF99"/>
                </a:solidFill>
              </a:rPr>
              <a:t> refer to the knowledge-based economic activities that support them. The global economy is significantly transformed by the creative industries, </a:t>
            </a:r>
            <a:r>
              <a:rPr lang="en-US" sz="1600" dirty="0">
                <a:solidFill>
                  <a:srgbClr val="FF9999"/>
                </a:solidFill>
              </a:rPr>
              <a:t>which include publishing, design, new media, artistic endeavors, audiovisual products, and visual arts. These businesses also generate capital, jobs, and export profits.</a:t>
            </a:r>
            <a:r>
              <a:rPr lang="en-US" sz="1600" dirty="0">
                <a:solidFill>
                  <a:srgbClr val="FFFF99"/>
                </a:solidFill>
              </a:rPr>
              <a:t> Because </a:t>
            </a:r>
            <a:r>
              <a:rPr lang="en-US" sz="1600" dirty="0">
                <a:solidFill>
                  <a:srgbClr val="FF9999"/>
                </a:solidFill>
              </a:rPr>
              <a:t>culture instills a feeling of identity, creativity, and innovation in individuals and communities, it is a crucial element of sustainable development.</a:t>
            </a:r>
            <a:r>
              <a:rPr lang="en-US" sz="1600" dirty="0">
                <a:solidFill>
                  <a:srgbClr val="FFFF99"/>
                </a:solidFill>
              </a:rPr>
              <a:t> However, creativity and culture also </a:t>
            </a:r>
            <a:r>
              <a:rPr lang="en-US" sz="1600" dirty="0">
                <a:solidFill>
                  <a:srgbClr val="FF9999"/>
                </a:solidFill>
              </a:rPr>
              <a:t>have a huge non-financial value</a:t>
            </a:r>
            <a:r>
              <a:rPr lang="en-US" sz="1600" dirty="0">
                <a:solidFill>
                  <a:srgbClr val="FFFF99"/>
                </a:solidFill>
              </a:rPr>
              <a:t> that </a:t>
            </a:r>
            <a:r>
              <a:rPr lang="en-US" sz="1600" dirty="0">
                <a:solidFill>
                  <a:srgbClr val="FF9999"/>
                </a:solidFill>
              </a:rPr>
              <a:t>supports the growth of inclusive societies as well as cross-cultural communication and understanding.</a:t>
            </a:r>
            <a:r>
              <a:rPr lang="en-US" sz="1600" dirty="0">
                <a:solidFill>
                  <a:srgbClr val="FFFF99"/>
                </a:solidFill>
              </a:rPr>
              <a:t> Among the world's busiest economic sectors nowadays, the creative industries offer developing nations fresh chances to overtake more established and quickly growing economic sectors. (Nagaland Post, 2023) </a:t>
            </a:r>
          </a:p>
        </p:txBody>
      </p:sp>
      <p:sp>
        <p:nvSpPr>
          <p:cNvPr id="4" name="TextBox 3"/>
          <p:cNvSpPr txBox="1"/>
          <p:nvPr/>
        </p:nvSpPr>
        <p:spPr>
          <a:xfrm>
            <a:off x="532262" y="423080"/>
            <a:ext cx="4667535" cy="954107"/>
          </a:xfrm>
          <a:prstGeom prst="rect">
            <a:avLst/>
          </a:prstGeom>
          <a:noFill/>
        </p:spPr>
        <p:txBody>
          <a:bodyPr wrap="square" rtlCol="0">
            <a:spAutoFit/>
          </a:bodyPr>
          <a:lstStyle/>
          <a:p>
            <a:pPr algn="ctr"/>
            <a:r>
              <a:rPr lang="en-US" sz="2800" b="1" dirty="0">
                <a:solidFill>
                  <a:srgbClr val="FF9999"/>
                </a:solidFill>
              </a:rPr>
              <a:t>Creative Industry and</a:t>
            </a:r>
          </a:p>
          <a:p>
            <a:pPr algn="ctr"/>
            <a:r>
              <a:rPr lang="en-US" sz="2800" b="1" dirty="0">
                <a:solidFill>
                  <a:srgbClr val="FF9999"/>
                </a:solidFill>
              </a:rPr>
              <a:t>Creative Entrepreneurship</a:t>
            </a:r>
          </a:p>
        </p:txBody>
      </p:sp>
    </p:spTree>
    <p:extLst>
      <p:ext uri="{BB962C8B-B14F-4D97-AF65-F5344CB8AC3E}">
        <p14:creationId xmlns:p14="http://schemas.microsoft.com/office/powerpoint/2010/main" val="113006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009C79-8591-4A58-A9F5-FA2E249DFF61}"/>
              </a:ext>
            </a:extLst>
          </p:cNvPr>
          <p:cNvSpPr>
            <a:spLocks noGrp="1"/>
          </p:cNvSpPr>
          <p:nvPr>
            <p:ph type="body" sz="quarter" idx="10"/>
          </p:nvPr>
        </p:nvSpPr>
        <p:spPr>
          <a:xfrm>
            <a:off x="323529" y="305186"/>
            <a:ext cx="11573197" cy="527327"/>
          </a:xfrm>
        </p:spPr>
        <p:txBody>
          <a:bodyPr/>
          <a:lstStyle/>
          <a:p>
            <a:r>
              <a:rPr lang="en-US" sz="3600" b="1" dirty="0"/>
              <a:t>SIGNIFICANCE OF THE STUDY</a:t>
            </a:r>
            <a:endParaRPr lang="en-US" sz="3600" dirty="0"/>
          </a:p>
        </p:txBody>
      </p:sp>
      <p:grpSp>
        <p:nvGrpSpPr>
          <p:cNvPr id="61" name="그룹 60">
            <a:extLst>
              <a:ext uri="{FF2B5EF4-FFF2-40B4-BE49-F238E27FC236}">
                <a16:creationId xmlns:a16="http://schemas.microsoft.com/office/drawing/2014/main" id="{0333AC57-3C2E-46E8-BC83-81205D90DC57}"/>
              </a:ext>
            </a:extLst>
          </p:cNvPr>
          <p:cNvGrpSpPr/>
          <p:nvPr/>
        </p:nvGrpSpPr>
        <p:grpSpPr>
          <a:xfrm>
            <a:off x="230756" y="1085193"/>
            <a:ext cx="712799" cy="910417"/>
            <a:chOff x="-9728" y="1359557"/>
            <a:chExt cx="4314722" cy="5510507"/>
          </a:xfrm>
        </p:grpSpPr>
        <p:grpSp>
          <p:nvGrpSpPr>
            <p:cNvPr id="52" name="Group 2">
              <a:extLst>
                <a:ext uri="{FF2B5EF4-FFF2-40B4-BE49-F238E27FC236}">
                  <a16:creationId xmlns:a16="http://schemas.microsoft.com/office/drawing/2014/main" id="{95E958D3-D13E-4F78-ACA0-2F56962AC507}"/>
                </a:ext>
              </a:extLst>
            </p:cNvPr>
            <p:cNvGrpSpPr/>
            <p:nvPr/>
          </p:nvGrpSpPr>
          <p:grpSpPr>
            <a:xfrm>
              <a:off x="217122" y="1359557"/>
              <a:ext cx="3595328" cy="3888592"/>
              <a:chOff x="5277160" y="1526519"/>
              <a:chExt cx="2000337" cy="2522764"/>
            </a:xfrm>
            <a:solidFill>
              <a:schemeClr val="accent1"/>
            </a:solidFill>
          </p:grpSpPr>
          <p:sp>
            <p:nvSpPr>
              <p:cNvPr id="53" name="Arrow: Up 61">
                <a:extLst>
                  <a:ext uri="{FF2B5EF4-FFF2-40B4-BE49-F238E27FC236}">
                    <a16:creationId xmlns:a16="http://schemas.microsoft.com/office/drawing/2014/main" id="{57F0DA6C-12D6-487E-8AAD-0B4167BA4ADB}"/>
                  </a:ext>
                </a:extLst>
              </p:cNvPr>
              <p:cNvSpPr/>
              <p:nvPr/>
            </p:nvSpPr>
            <p:spPr>
              <a:xfrm rot="2141881">
                <a:off x="6997612" y="1526519"/>
                <a:ext cx="279885" cy="1922357"/>
              </a:xfrm>
              <a:custGeom>
                <a:avLst/>
                <a:gdLst>
                  <a:gd name="connsiteX0" fmla="*/ 0 w 268141"/>
                  <a:gd name="connsiteY0" fmla="*/ 291531 h 1886717"/>
                  <a:gd name="connsiteX1" fmla="*/ 134071 w 268141"/>
                  <a:gd name="connsiteY1" fmla="*/ 0 h 1886717"/>
                  <a:gd name="connsiteX2" fmla="*/ 268141 w 268141"/>
                  <a:gd name="connsiteY2" fmla="*/ 291531 h 1886717"/>
                  <a:gd name="connsiteX3" fmla="*/ 185487 w 268141"/>
                  <a:gd name="connsiteY3" fmla="*/ 291531 h 1886717"/>
                  <a:gd name="connsiteX4" fmla="*/ 185487 w 268141"/>
                  <a:gd name="connsiteY4" fmla="*/ 1886717 h 1886717"/>
                  <a:gd name="connsiteX5" fmla="*/ 82654 w 268141"/>
                  <a:gd name="connsiteY5" fmla="*/ 1886717 h 1886717"/>
                  <a:gd name="connsiteX6" fmla="*/ 82654 w 268141"/>
                  <a:gd name="connsiteY6" fmla="*/ 291531 h 1886717"/>
                  <a:gd name="connsiteX7" fmla="*/ 0 w 268141"/>
                  <a:gd name="connsiteY7" fmla="*/ 291531 h 1886717"/>
                  <a:gd name="connsiteX0" fmla="*/ 0 w 268141"/>
                  <a:gd name="connsiteY0" fmla="*/ 291531 h 1886717"/>
                  <a:gd name="connsiteX1" fmla="*/ 134071 w 268141"/>
                  <a:gd name="connsiteY1" fmla="*/ 0 h 1886717"/>
                  <a:gd name="connsiteX2" fmla="*/ 268141 w 268141"/>
                  <a:gd name="connsiteY2" fmla="*/ 291531 h 1886717"/>
                  <a:gd name="connsiteX3" fmla="*/ 185487 w 268141"/>
                  <a:gd name="connsiteY3" fmla="*/ 291531 h 1886717"/>
                  <a:gd name="connsiteX4" fmla="*/ 185487 w 268141"/>
                  <a:gd name="connsiteY4" fmla="*/ 1886717 h 1886717"/>
                  <a:gd name="connsiteX5" fmla="*/ 82654 w 268141"/>
                  <a:gd name="connsiteY5" fmla="*/ 1886717 h 1886717"/>
                  <a:gd name="connsiteX6" fmla="*/ 89774 w 268141"/>
                  <a:gd name="connsiteY6" fmla="*/ 272599 h 1886717"/>
                  <a:gd name="connsiteX7" fmla="*/ 0 w 268141"/>
                  <a:gd name="connsiteY7" fmla="*/ 291531 h 1886717"/>
                  <a:gd name="connsiteX0" fmla="*/ 0 w 269777"/>
                  <a:gd name="connsiteY0" fmla="*/ 289253 h 1886717"/>
                  <a:gd name="connsiteX1" fmla="*/ 135707 w 269777"/>
                  <a:gd name="connsiteY1" fmla="*/ 0 h 1886717"/>
                  <a:gd name="connsiteX2" fmla="*/ 269777 w 269777"/>
                  <a:gd name="connsiteY2" fmla="*/ 291531 h 1886717"/>
                  <a:gd name="connsiteX3" fmla="*/ 187123 w 269777"/>
                  <a:gd name="connsiteY3" fmla="*/ 291531 h 1886717"/>
                  <a:gd name="connsiteX4" fmla="*/ 187123 w 269777"/>
                  <a:gd name="connsiteY4" fmla="*/ 1886717 h 1886717"/>
                  <a:gd name="connsiteX5" fmla="*/ 84290 w 269777"/>
                  <a:gd name="connsiteY5" fmla="*/ 1886717 h 1886717"/>
                  <a:gd name="connsiteX6" fmla="*/ 91410 w 269777"/>
                  <a:gd name="connsiteY6" fmla="*/ 272599 h 1886717"/>
                  <a:gd name="connsiteX7" fmla="*/ 0 w 269777"/>
                  <a:gd name="connsiteY7" fmla="*/ 289253 h 1886717"/>
                  <a:gd name="connsiteX0" fmla="*/ 0 w 279885"/>
                  <a:gd name="connsiteY0" fmla="*/ 289253 h 1886717"/>
                  <a:gd name="connsiteX1" fmla="*/ 135707 w 279885"/>
                  <a:gd name="connsiteY1" fmla="*/ 0 h 1886717"/>
                  <a:gd name="connsiteX2" fmla="*/ 279885 w 279885"/>
                  <a:gd name="connsiteY2" fmla="*/ 291177 h 1886717"/>
                  <a:gd name="connsiteX3" fmla="*/ 187123 w 279885"/>
                  <a:gd name="connsiteY3" fmla="*/ 291531 h 1886717"/>
                  <a:gd name="connsiteX4" fmla="*/ 187123 w 279885"/>
                  <a:gd name="connsiteY4" fmla="*/ 1886717 h 1886717"/>
                  <a:gd name="connsiteX5" fmla="*/ 84290 w 279885"/>
                  <a:gd name="connsiteY5" fmla="*/ 1886717 h 1886717"/>
                  <a:gd name="connsiteX6" fmla="*/ 91410 w 279885"/>
                  <a:gd name="connsiteY6" fmla="*/ 272599 h 1886717"/>
                  <a:gd name="connsiteX7" fmla="*/ 0 w 279885"/>
                  <a:gd name="connsiteY7" fmla="*/ 289253 h 1886717"/>
                  <a:gd name="connsiteX0" fmla="*/ 0 w 279885"/>
                  <a:gd name="connsiteY0" fmla="*/ 289253 h 1886717"/>
                  <a:gd name="connsiteX1" fmla="*/ 135707 w 279885"/>
                  <a:gd name="connsiteY1" fmla="*/ 0 h 1886717"/>
                  <a:gd name="connsiteX2" fmla="*/ 279885 w 279885"/>
                  <a:gd name="connsiteY2" fmla="*/ 291177 h 1886717"/>
                  <a:gd name="connsiteX3" fmla="*/ 185774 w 279885"/>
                  <a:gd name="connsiteY3" fmla="*/ 275232 h 1886717"/>
                  <a:gd name="connsiteX4" fmla="*/ 187123 w 279885"/>
                  <a:gd name="connsiteY4" fmla="*/ 1886717 h 1886717"/>
                  <a:gd name="connsiteX5" fmla="*/ 84290 w 279885"/>
                  <a:gd name="connsiteY5" fmla="*/ 1886717 h 1886717"/>
                  <a:gd name="connsiteX6" fmla="*/ 91410 w 279885"/>
                  <a:gd name="connsiteY6" fmla="*/ 272599 h 1886717"/>
                  <a:gd name="connsiteX7" fmla="*/ 0 w 279885"/>
                  <a:gd name="connsiteY7" fmla="*/ 289253 h 1886717"/>
                  <a:gd name="connsiteX0" fmla="*/ 0 w 279885"/>
                  <a:gd name="connsiteY0" fmla="*/ 289253 h 1886717"/>
                  <a:gd name="connsiteX1" fmla="*/ 135707 w 279885"/>
                  <a:gd name="connsiteY1" fmla="*/ 0 h 1886717"/>
                  <a:gd name="connsiteX2" fmla="*/ 279885 w 279885"/>
                  <a:gd name="connsiteY2" fmla="*/ 291177 h 1886717"/>
                  <a:gd name="connsiteX3" fmla="*/ 185774 w 279885"/>
                  <a:gd name="connsiteY3" fmla="*/ 275232 h 1886717"/>
                  <a:gd name="connsiteX4" fmla="*/ 187123 w 279885"/>
                  <a:gd name="connsiteY4" fmla="*/ 1886717 h 1886717"/>
                  <a:gd name="connsiteX5" fmla="*/ 94905 w 279885"/>
                  <a:gd name="connsiteY5" fmla="*/ 1834190 h 1886717"/>
                  <a:gd name="connsiteX6" fmla="*/ 91410 w 279885"/>
                  <a:gd name="connsiteY6" fmla="*/ 272599 h 1886717"/>
                  <a:gd name="connsiteX7" fmla="*/ 0 w 279885"/>
                  <a:gd name="connsiteY7" fmla="*/ 289253 h 1886717"/>
                  <a:gd name="connsiteX0" fmla="*/ 0 w 279885"/>
                  <a:gd name="connsiteY0" fmla="*/ 289253 h 1886717"/>
                  <a:gd name="connsiteX1" fmla="*/ 135707 w 279885"/>
                  <a:gd name="connsiteY1" fmla="*/ 0 h 1886717"/>
                  <a:gd name="connsiteX2" fmla="*/ 279885 w 279885"/>
                  <a:gd name="connsiteY2" fmla="*/ 291177 h 1886717"/>
                  <a:gd name="connsiteX3" fmla="*/ 185774 w 279885"/>
                  <a:gd name="connsiteY3" fmla="*/ 275232 h 1886717"/>
                  <a:gd name="connsiteX4" fmla="*/ 187123 w 279885"/>
                  <a:gd name="connsiteY4" fmla="*/ 1886717 h 1886717"/>
                  <a:gd name="connsiteX5" fmla="*/ 90485 w 279885"/>
                  <a:gd name="connsiteY5" fmla="*/ 1885721 h 1886717"/>
                  <a:gd name="connsiteX6" fmla="*/ 91410 w 279885"/>
                  <a:gd name="connsiteY6" fmla="*/ 272599 h 1886717"/>
                  <a:gd name="connsiteX7" fmla="*/ 0 w 279885"/>
                  <a:gd name="connsiteY7" fmla="*/ 289253 h 1886717"/>
                  <a:gd name="connsiteX0" fmla="*/ 0 w 279885"/>
                  <a:gd name="connsiteY0" fmla="*/ 289253 h 1902443"/>
                  <a:gd name="connsiteX1" fmla="*/ 135707 w 279885"/>
                  <a:gd name="connsiteY1" fmla="*/ 0 h 1902443"/>
                  <a:gd name="connsiteX2" fmla="*/ 279885 w 279885"/>
                  <a:gd name="connsiteY2" fmla="*/ 291177 h 1902443"/>
                  <a:gd name="connsiteX3" fmla="*/ 185774 w 279885"/>
                  <a:gd name="connsiteY3" fmla="*/ 275232 h 1902443"/>
                  <a:gd name="connsiteX4" fmla="*/ 160430 w 279885"/>
                  <a:gd name="connsiteY4" fmla="*/ 1902443 h 1902443"/>
                  <a:gd name="connsiteX5" fmla="*/ 90485 w 279885"/>
                  <a:gd name="connsiteY5" fmla="*/ 1885721 h 1902443"/>
                  <a:gd name="connsiteX6" fmla="*/ 91410 w 279885"/>
                  <a:gd name="connsiteY6" fmla="*/ 272599 h 1902443"/>
                  <a:gd name="connsiteX7" fmla="*/ 0 w 279885"/>
                  <a:gd name="connsiteY7" fmla="*/ 289253 h 1902443"/>
                  <a:gd name="connsiteX0" fmla="*/ 0 w 279885"/>
                  <a:gd name="connsiteY0" fmla="*/ 289253 h 1902443"/>
                  <a:gd name="connsiteX1" fmla="*/ 135707 w 279885"/>
                  <a:gd name="connsiteY1" fmla="*/ 0 h 1902443"/>
                  <a:gd name="connsiteX2" fmla="*/ 279885 w 279885"/>
                  <a:gd name="connsiteY2" fmla="*/ 291177 h 1902443"/>
                  <a:gd name="connsiteX3" fmla="*/ 181860 w 279885"/>
                  <a:gd name="connsiteY3" fmla="*/ 274591 h 1902443"/>
                  <a:gd name="connsiteX4" fmla="*/ 160430 w 279885"/>
                  <a:gd name="connsiteY4" fmla="*/ 1902443 h 1902443"/>
                  <a:gd name="connsiteX5" fmla="*/ 90485 w 279885"/>
                  <a:gd name="connsiteY5" fmla="*/ 1885721 h 1902443"/>
                  <a:gd name="connsiteX6" fmla="*/ 91410 w 279885"/>
                  <a:gd name="connsiteY6" fmla="*/ 272599 h 1902443"/>
                  <a:gd name="connsiteX7" fmla="*/ 0 w 279885"/>
                  <a:gd name="connsiteY7" fmla="*/ 289253 h 1902443"/>
                  <a:gd name="connsiteX0" fmla="*/ 0 w 279885"/>
                  <a:gd name="connsiteY0" fmla="*/ 289253 h 1902443"/>
                  <a:gd name="connsiteX1" fmla="*/ 135707 w 279885"/>
                  <a:gd name="connsiteY1" fmla="*/ 0 h 1902443"/>
                  <a:gd name="connsiteX2" fmla="*/ 279885 w 279885"/>
                  <a:gd name="connsiteY2" fmla="*/ 291177 h 1902443"/>
                  <a:gd name="connsiteX3" fmla="*/ 181860 w 279885"/>
                  <a:gd name="connsiteY3" fmla="*/ 274591 h 1902443"/>
                  <a:gd name="connsiteX4" fmla="*/ 160430 w 279885"/>
                  <a:gd name="connsiteY4" fmla="*/ 1902443 h 1902443"/>
                  <a:gd name="connsiteX5" fmla="*/ 90485 w 279885"/>
                  <a:gd name="connsiteY5" fmla="*/ 1885721 h 1902443"/>
                  <a:gd name="connsiteX6" fmla="*/ 91410 w 279885"/>
                  <a:gd name="connsiteY6" fmla="*/ 272599 h 1902443"/>
                  <a:gd name="connsiteX7" fmla="*/ 0 w 279885"/>
                  <a:gd name="connsiteY7" fmla="*/ 289253 h 1902443"/>
                  <a:gd name="connsiteX0" fmla="*/ 0 w 279885"/>
                  <a:gd name="connsiteY0" fmla="*/ 277509 h 1890699"/>
                  <a:gd name="connsiteX1" fmla="*/ 133783 w 279885"/>
                  <a:gd name="connsiteY1" fmla="*/ 0 h 1890699"/>
                  <a:gd name="connsiteX2" fmla="*/ 279885 w 279885"/>
                  <a:gd name="connsiteY2" fmla="*/ 279433 h 1890699"/>
                  <a:gd name="connsiteX3" fmla="*/ 181860 w 279885"/>
                  <a:gd name="connsiteY3" fmla="*/ 262847 h 1890699"/>
                  <a:gd name="connsiteX4" fmla="*/ 160430 w 279885"/>
                  <a:gd name="connsiteY4" fmla="*/ 1890699 h 1890699"/>
                  <a:gd name="connsiteX5" fmla="*/ 90485 w 279885"/>
                  <a:gd name="connsiteY5" fmla="*/ 1873977 h 1890699"/>
                  <a:gd name="connsiteX6" fmla="*/ 91410 w 279885"/>
                  <a:gd name="connsiteY6" fmla="*/ 260855 h 1890699"/>
                  <a:gd name="connsiteX7" fmla="*/ 0 w 279885"/>
                  <a:gd name="connsiteY7" fmla="*/ 277509 h 1890699"/>
                  <a:gd name="connsiteX0" fmla="*/ 0 w 279885"/>
                  <a:gd name="connsiteY0" fmla="*/ 277509 h 1890699"/>
                  <a:gd name="connsiteX1" fmla="*/ 133783 w 279885"/>
                  <a:gd name="connsiteY1" fmla="*/ 0 h 1890699"/>
                  <a:gd name="connsiteX2" fmla="*/ 154830 w 279885"/>
                  <a:gd name="connsiteY2" fmla="*/ 41628 h 1890699"/>
                  <a:gd name="connsiteX3" fmla="*/ 279885 w 279885"/>
                  <a:gd name="connsiteY3" fmla="*/ 279433 h 1890699"/>
                  <a:gd name="connsiteX4" fmla="*/ 181860 w 279885"/>
                  <a:gd name="connsiteY4" fmla="*/ 262847 h 1890699"/>
                  <a:gd name="connsiteX5" fmla="*/ 160430 w 279885"/>
                  <a:gd name="connsiteY5" fmla="*/ 1890699 h 1890699"/>
                  <a:gd name="connsiteX6" fmla="*/ 90485 w 279885"/>
                  <a:gd name="connsiteY6" fmla="*/ 1873977 h 1890699"/>
                  <a:gd name="connsiteX7" fmla="*/ 91410 w 279885"/>
                  <a:gd name="connsiteY7" fmla="*/ 260855 h 1890699"/>
                  <a:gd name="connsiteX8" fmla="*/ 0 w 279885"/>
                  <a:gd name="connsiteY8" fmla="*/ 277509 h 1890699"/>
                  <a:gd name="connsiteX0" fmla="*/ 0 w 279885"/>
                  <a:gd name="connsiteY0" fmla="*/ 277509 h 1890699"/>
                  <a:gd name="connsiteX1" fmla="*/ 133783 w 279885"/>
                  <a:gd name="connsiteY1" fmla="*/ 0 h 1890699"/>
                  <a:gd name="connsiteX2" fmla="*/ 157682 w 279885"/>
                  <a:gd name="connsiteY2" fmla="*/ 11948 h 1890699"/>
                  <a:gd name="connsiteX3" fmla="*/ 279885 w 279885"/>
                  <a:gd name="connsiteY3" fmla="*/ 279433 h 1890699"/>
                  <a:gd name="connsiteX4" fmla="*/ 181860 w 279885"/>
                  <a:gd name="connsiteY4" fmla="*/ 262847 h 1890699"/>
                  <a:gd name="connsiteX5" fmla="*/ 160430 w 279885"/>
                  <a:gd name="connsiteY5" fmla="*/ 1890699 h 1890699"/>
                  <a:gd name="connsiteX6" fmla="*/ 90485 w 279885"/>
                  <a:gd name="connsiteY6" fmla="*/ 1873977 h 1890699"/>
                  <a:gd name="connsiteX7" fmla="*/ 91410 w 279885"/>
                  <a:gd name="connsiteY7" fmla="*/ 260855 h 1890699"/>
                  <a:gd name="connsiteX8" fmla="*/ 0 w 279885"/>
                  <a:gd name="connsiteY8" fmla="*/ 277509 h 1890699"/>
                  <a:gd name="connsiteX0" fmla="*/ 0 w 279885"/>
                  <a:gd name="connsiteY0" fmla="*/ 277509 h 1890699"/>
                  <a:gd name="connsiteX1" fmla="*/ 133783 w 279885"/>
                  <a:gd name="connsiteY1" fmla="*/ 0 h 1890699"/>
                  <a:gd name="connsiteX2" fmla="*/ 158964 w 279885"/>
                  <a:gd name="connsiteY2" fmla="*/ 4119 h 1890699"/>
                  <a:gd name="connsiteX3" fmla="*/ 279885 w 279885"/>
                  <a:gd name="connsiteY3" fmla="*/ 279433 h 1890699"/>
                  <a:gd name="connsiteX4" fmla="*/ 181860 w 279885"/>
                  <a:gd name="connsiteY4" fmla="*/ 262847 h 1890699"/>
                  <a:gd name="connsiteX5" fmla="*/ 160430 w 279885"/>
                  <a:gd name="connsiteY5" fmla="*/ 1890699 h 1890699"/>
                  <a:gd name="connsiteX6" fmla="*/ 90485 w 279885"/>
                  <a:gd name="connsiteY6" fmla="*/ 1873977 h 1890699"/>
                  <a:gd name="connsiteX7" fmla="*/ 91410 w 279885"/>
                  <a:gd name="connsiteY7" fmla="*/ 260855 h 1890699"/>
                  <a:gd name="connsiteX8" fmla="*/ 0 w 279885"/>
                  <a:gd name="connsiteY8" fmla="*/ 277509 h 1890699"/>
                  <a:gd name="connsiteX0" fmla="*/ 0 w 286373"/>
                  <a:gd name="connsiteY0" fmla="*/ 302766 h 1915956"/>
                  <a:gd name="connsiteX1" fmla="*/ 133783 w 286373"/>
                  <a:gd name="connsiteY1" fmla="*/ 25257 h 1915956"/>
                  <a:gd name="connsiteX2" fmla="*/ 286373 w 286373"/>
                  <a:gd name="connsiteY2" fmla="*/ 0 h 1915956"/>
                  <a:gd name="connsiteX3" fmla="*/ 279885 w 286373"/>
                  <a:gd name="connsiteY3" fmla="*/ 304690 h 1915956"/>
                  <a:gd name="connsiteX4" fmla="*/ 181860 w 286373"/>
                  <a:gd name="connsiteY4" fmla="*/ 288104 h 1915956"/>
                  <a:gd name="connsiteX5" fmla="*/ 160430 w 286373"/>
                  <a:gd name="connsiteY5" fmla="*/ 1915956 h 1915956"/>
                  <a:gd name="connsiteX6" fmla="*/ 90485 w 286373"/>
                  <a:gd name="connsiteY6" fmla="*/ 1899234 h 1915956"/>
                  <a:gd name="connsiteX7" fmla="*/ 91410 w 286373"/>
                  <a:gd name="connsiteY7" fmla="*/ 286112 h 1915956"/>
                  <a:gd name="connsiteX8" fmla="*/ 0 w 286373"/>
                  <a:gd name="connsiteY8" fmla="*/ 302766 h 1915956"/>
                  <a:gd name="connsiteX0" fmla="*/ 0 w 286396"/>
                  <a:gd name="connsiteY0" fmla="*/ 318267 h 1931457"/>
                  <a:gd name="connsiteX1" fmla="*/ 133783 w 286396"/>
                  <a:gd name="connsiteY1" fmla="*/ 40758 h 1931457"/>
                  <a:gd name="connsiteX2" fmla="*/ 286373 w 286396"/>
                  <a:gd name="connsiteY2" fmla="*/ 15501 h 1931457"/>
                  <a:gd name="connsiteX3" fmla="*/ 279885 w 286396"/>
                  <a:gd name="connsiteY3" fmla="*/ 320191 h 1931457"/>
                  <a:gd name="connsiteX4" fmla="*/ 181860 w 286396"/>
                  <a:gd name="connsiteY4" fmla="*/ 303605 h 1931457"/>
                  <a:gd name="connsiteX5" fmla="*/ 160430 w 286396"/>
                  <a:gd name="connsiteY5" fmla="*/ 1931457 h 1931457"/>
                  <a:gd name="connsiteX6" fmla="*/ 90485 w 286396"/>
                  <a:gd name="connsiteY6" fmla="*/ 1914735 h 1931457"/>
                  <a:gd name="connsiteX7" fmla="*/ 91410 w 286396"/>
                  <a:gd name="connsiteY7" fmla="*/ 301613 h 1931457"/>
                  <a:gd name="connsiteX8" fmla="*/ 0 w 286396"/>
                  <a:gd name="connsiteY8" fmla="*/ 318267 h 1931457"/>
                  <a:gd name="connsiteX0" fmla="*/ 0 w 286391"/>
                  <a:gd name="connsiteY0" fmla="*/ 325779 h 1938969"/>
                  <a:gd name="connsiteX1" fmla="*/ 133783 w 286391"/>
                  <a:gd name="connsiteY1" fmla="*/ 48270 h 1938969"/>
                  <a:gd name="connsiteX2" fmla="*/ 286373 w 286391"/>
                  <a:gd name="connsiteY2" fmla="*/ 23013 h 1938969"/>
                  <a:gd name="connsiteX3" fmla="*/ 279885 w 286391"/>
                  <a:gd name="connsiteY3" fmla="*/ 327703 h 1938969"/>
                  <a:gd name="connsiteX4" fmla="*/ 181860 w 286391"/>
                  <a:gd name="connsiteY4" fmla="*/ 311117 h 1938969"/>
                  <a:gd name="connsiteX5" fmla="*/ 160430 w 286391"/>
                  <a:gd name="connsiteY5" fmla="*/ 1938969 h 1938969"/>
                  <a:gd name="connsiteX6" fmla="*/ 90485 w 286391"/>
                  <a:gd name="connsiteY6" fmla="*/ 1922247 h 1938969"/>
                  <a:gd name="connsiteX7" fmla="*/ 91410 w 286391"/>
                  <a:gd name="connsiteY7" fmla="*/ 309125 h 1938969"/>
                  <a:gd name="connsiteX8" fmla="*/ 0 w 286391"/>
                  <a:gd name="connsiteY8" fmla="*/ 325779 h 1938969"/>
                  <a:gd name="connsiteX0" fmla="*/ 0 w 279885"/>
                  <a:gd name="connsiteY0" fmla="*/ 310247 h 1923437"/>
                  <a:gd name="connsiteX1" fmla="*/ 133783 w 279885"/>
                  <a:gd name="connsiteY1" fmla="*/ 32738 h 1923437"/>
                  <a:gd name="connsiteX2" fmla="*/ 177541 w 279885"/>
                  <a:gd name="connsiteY2" fmla="*/ 33870 h 1923437"/>
                  <a:gd name="connsiteX3" fmla="*/ 279885 w 279885"/>
                  <a:gd name="connsiteY3" fmla="*/ 312171 h 1923437"/>
                  <a:gd name="connsiteX4" fmla="*/ 181860 w 279885"/>
                  <a:gd name="connsiteY4" fmla="*/ 295585 h 1923437"/>
                  <a:gd name="connsiteX5" fmla="*/ 160430 w 279885"/>
                  <a:gd name="connsiteY5" fmla="*/ 1923437 h 1923437"/>
                  <a:gd name="connsiteX6" fmla="*/ 90485 w 279885"/>
                  <a:gd name="connsiteY6" fmla="*/ 1906715 h 1923437"/>
                  <a:gd name="connsiteX7" fmla="*/ 91410 w 279885"/>
                  <a:gd name="connsiteY7" fmla="*/ 293593 h 1923437"/>
                  <a:gd name="connsiteX8" fmla="*/ 0 w 279885"/>
                  <a:gd name="connsiteY8" fmla="*/ 310247 h 1923437"/>
                  <a:gd name="connsiteX0" fmla="*/ 0 w 279885"/>
                  <a:gd name="connsiteY0" fmla="*/ 309167 h 1922357"/>
                  <a:gd name="connsiteX1" fmla="*/ 133783 w 279885"/>
                  <a:gd name="connsiteY1" fmla="*/ 31658 h 1922357"/>
                  <a:gd name="connsiteX2" fmla="*/ 177541 w 279885"/>
                  <a:gd name="connsiteY2" fmla="*/ 32790 h 1922357"/>
                  <a:gd name="connsiteX3" fmla="*/ 279885 w 279885"/>
                  <a:gd name="connsiteY3" fmla="*/ 311091 h 1922357"/>
                  <a:gd name="connsiteX4" fmla="*/ 181860 w 279885"/>
                  <a:gd name="connsiteY4" fmla="*/ 294505 h 1922357"/>
                  <a:gd name="connsiteX5" fmla="*/ 160430 w 279885"/>
                  <a:gd name="connsiteY5" fmla="*/ 1922357 h 1922357"/>
                  <a:gd name="connsiteX6" fmla="*/ 90485 w 279885"/>
                  <a:gd name="connsiteY6" fmla="*/ 1905635 h 1922357"/>
                  <a:gd name="connsiteX7" fmla="*/ 91410 w 279885"/>
                  <a:gd name="connsiteY7" fmla="*/ 292513 h 1922357"/>
                  <a:gd name="connsiteX8" fmla="*/ 0 w 279885"/>
                  <a:gd name="connsiteY8" fmla="*/ 309167 h 1922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885" h="1922357">
                    <a:moveTo>
                      <a:pt x="0" y="309167"/>
                    </a:moveTo>
                    <a:cubicBezTo>
                      <a:pt x="39685" y="209830"/>
                      <a:pt x="88547" y="128076"/>
                      <a:pt x="133783" y="31658"/>
                    </a:cubicBezTo>
                    <a:cubicBezTo>
                      <a:pt x="154544" y="-13848"/>
                      <a:pt x="160780" y="-7470"/>
                      <a:pt x="177541" y="32790"/>
                    </a:cubicBezTo>
                    <a:lnTo>
                      <a:pt x="279885" y="311091"/>
                    </a:lnTo>
                    <a:lnTo>
                      <a:pt x="181860" y="294505"/>
                    </a:lnTo>
                    <a:cubicBezTo>
                      <a:pt x="182310" y="831667"/>
                      <a:pt x="159980" y="1385195"/>
                      <a:pt x="160430" y="1922357"/>
                    </a:cubicBezTo>
                    <a:lnTo>
                      <a:pt x="90485" y="1905635"/>
                    </a:lnTo>
                    <a:cubicBezTo>
                      <a:pt x="92858" y="1367596"/>
                      <a:pt x="89037" y="830552"/>
                      <a:pt x="91410" y="292513"/>
                    </a:cubicBezTo>
                    <a:lnTo>
                      <a:pt x="0" y="30916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rapezoid 5">
                <a:extLst>
                  <a:ext uri="{FF2B5EF4-FFF2-40B4-BE49-F238E27FC236}">
                    <a16:creationId xmlns:a16="http://schemas.microsoft.com/office/drawing/2014/main" id="{9AB9266B-0B10-4CEA-A76A-8FA3333BEC09}"/>
                  </a:ext>
                </a:extLst>
              </p:cNvPr>
              <p:cNvSpPr/>
              <p:nvPr/>
            </p:nvSpPr>
            <p:spPr>
              <a:xfrm rot="16365077">
                <a:off x="6298097" y="2888920"/>
                <a:ext cx="73414" cy="683034"/>
              </a:xfrm>
              <a:prstGeom prst="trapezoid">
                <a:avLst>
                  <a:gd name="adj" fmla="val 94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rapezoid 6">
                <a:extLst>
                  <a:ext uri="{FF2B5EF4-FFF2-40B4-BE49-F238E27FC236}">
                    <a16:creationId xmlns:a16="http://schemas.microsoft.com/office/drawing/2014/main" id="{79146291-8CC3-4884-A0B2-89121AB4783A}"/>
                  </a:ext>
                </a:extLst>
              </p:cNvPr>
              <p:cNvSpPr/>
              <p:nvPr/>
            </p:nvSpPr>
            <p:spPr>
              <a:xfrm rot="12169466">
                <a:off x="5847432" y="3173306"/>
                <a:ext cx="60413" cy="875977"/>
              </a:xfrm>
              <a:prstGeom prst="trapezoid">
                <a:avLst>
                  <a:gd name="adj" fmla="val 94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rapezoid 7">
                <a:extLst>
                  <a:ext uri="{FF2B5EF4-FFF2-40B4-BE49-F238E27FC236}">
                    <a16:creationId xmlns:a16="http://schemas.microsoft.com/office/drawing/2014/main" id="{BF57B088-E72E-476C-92C9-25FAE61E5635}"/>
                  </a:ext>
                </a:extLst>
              </p:cNvPr>
              <p:cNvSpPr/>
              <p:nvPr/>
            </p:nvSpPr>
            <p:spPr>
              <a:xfrm rot="17376167">
                <a:off x="5515957" y="3691934"/>
                <a:ext cx="33897" cy="470877"/>
              </a:xfrm>
              <a:prstGeom prst="trapezoid">
                <a:avLst>
                  <a:gd name="adj" fmla="val 94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rapezoid 8">
                <a:extLst>
                  <a:ext uri="{FF2B5EF4-FFF2-40B4-BE49-F238E27FC236}">
                    <a16:creationId xmlns:a16="http://schemas.microsoft.com/office/drawing/2014/main" id="{E6C4C11B-18D2-4C13-AF92-C62AE27B685E}"/>
                  </a:ext>
                </a:extLst>
              </p:cNvPr>
              <p:cNvSpPr/>
              <p:nvPr/>
            </p:nvSpPr>
            <p:spPr>
              <a:xfrm rot="12369361">
                <a:off x="5277160" y="3834964"/>
                <a:ext cx="49164" cy="116592"/>
              </a:xfrm>
              <a:prstGeom prst="trapezoid">
                <a:avLst>
                  <a:gd name="adj" fmla="val 94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aphic 51">
              <a:extLst>
                <a:ext uri="{FF2B5EF4-FFF2-40B4-BE49-F238E27FC236}">
                  <a16:creationId xmlns:a16="http://schemas.microsoft.com/office/drawing/2014/main" id="{45291D2E-8ACD-4D5F-8A5E-D168541AAD82}"/>
                </a:ext>
              </a:extLst>
            </p:cNvPr>
            <p:cNvGrpSpPr/>
            <p:nvPr/>
          </p:nvGrpSpPr>
          <p:grpSpPr>
            <a:xfrm>
              <a:off x="-9728" y="2438962"/>
              <a:ext cx="4314722" cy="4431102"/>
              <a:chOff x="4877104" y="3337195"/>
              <a:chExt cx="3199005" cy="3285291"/>
            </a:xfrm>
          </p:grpSpPr>
          <p:sp>
            <p:nvSpPr>
              <p:cNvPr id="59" name="Freeform: Shape 10">
                <a:extLst>
                  <a:ext uri="{FF2B5EF4-FFF2-40B4-BE49-F238E27FC236}">
                    <a16:creationId xmlns:a16="http://schemas.microsoft.com/office/drawing/2014/main" id="{491112F9-1255-438E-8BAF-0C3B98CB20C0}"/>
                  </a:ext>
                </a:extLst>
              </p:cNvPr>
              <p:cNvSpPr/>
              <p:nvPr/>
            </p:nvSpPr>
            <p:spPr>
              <a:xfrm>
                <a:off x="4877104" y="4774993"/>
                <a:ext cx="3049295" cy="1847493"/>
              </a:xfrm>
              <a:custGeom>
                <a:avLst/>
                <a:gdLst>
                  <a:gd name="connsiteX0" fmla="*/ 2517670 w 3111946"/>
                  <a:gd name="connsiteY0" fmla="*/ 1502795 h 1836841"/>
                  <a:gd name="connsiteX1" fmla="*/ 2403600 w 3111946"/>
                  <a:gd name="connsiteY1" fmla="*/ 1713704 h 1836841"/>
                  <a:gd name="connsiteX2" fmla="*/ 2329506 w 3111946"/>
                  <a:gd name="connsiteY2" fmla="*/ 1819504 h 1836841"/>
                  <a:gd name="connsiteX3" fmla="*/ 2211990 w 3111946"/>
                  <a:gd name="connsiteY3" fmla="*/ 1836735 h 1836841"/>
                  <a:gd name="connsiteX4" fmla="*/ 1638881 w 3111946"/>
                  <a:gd name="connsiteY4" fmla="*/ 1836735 h 1836841"/>
                  <a:gd name="connsiteX5" fmla="*/ 492320 w 3111946"/>
                  <a:gd name="connsiteY5" fmla="*/ 1836735 h 1836841"/>
                  <a:gd name="connsiteX6" fmla="*/ 22254 w 3111946"/>
                  <a:gd name="connsiteY6" fmla="*/ 1836735 h 1836841"/>
                  <a:gd name="connsiteX7" fmla="*/ 8469 w 3111946"/>
                  <a:gd name="connsiteY7" fmla="*/ 1822950 h 1836841"/>
                  <a:gd name="connsiteX8" fmla="*/ 9158 w 3111946"/>
                  <a:gd name="connsiteY8" fmla="*/ 689484 h 1836841"/>
                  <a:gd name="connsiteX9" fmla="*/ 7091 w 3111946"/>
                  <a:gd name="connsiteY9" fmla="*/ 455485 h 1836841"/>
                  <a:gd name="connsiteX10" fmla="*/ 5368 w 3111946"/>
                  <a:gd name="connsiteY10" fmla="*/ 335556 h 1836841"/>
                  <a:gd name="connsiteX11" fmla="*/ 3644 w 3111946"/>
                  <a:gd name="connsiteY11" fmla="*/ 225621 h 1836841"/>
                  <a:gd name="connsiteX12" fmla="*/ 107031 w 3111946"/>
                  <a:gd name="connsiteY12" fmla="*/ 212181 h 1836841"/>
                  <a:gd name="connsiteX13" fmla="*/ 183882 w 3111946"/>
                  <a:gd name="connsiteY13" fmla="*/ 200119 h 1836841"/>
                  <a:gd name="connsiteX14" fmla="*/ 331726 w 3111946"/>
                  <a:gd name="connsiteY14" fmla="*/ 279727 h 1836841"/>
                  <a:gd name="connsiteX15" fmla="*/ 382041 w 3111946"/>
                  <a:gd name="connsiteY15" fmla="*/ 340381 h 1836841"/>
                  <a:gd name="connsiteX16" fmla="*/ 494732 w 3111946"/>
                  <a:gd name="connsiteY16" fmla="*/ 477541 h 1836841"/>
                  <a:gd name="connsiteX17" fmla="*/ 511619 w 3111946"/>
                  <a:gd name="connsiteY17" fmla="*/ 548878 h 1836841"/>
                  <a:gd name="connsiteX18" fmla="*/ 569860 w 3111946"/>
                  <a:gd name="connsiteY18" fmla="*/ 583340 h 1836841"/>
                  <a:gd name="connsiteX19" fmla="*/ 668078 w 3111946"/>
                  <a:gd name="connsiteY19" fmla="*/ 640203 h 1836841"/>
                  <a:gd name="connsiteX20" fmla="*/ 1070253 w 3111946"/>
                  <a:gd name="connsiteY20" fmla="*/ 834915 h 1836841"/>
                  <a:gd name="connsiteX21" fmla="*/ 1417289 w 3111946"/>
                  <a:gd name="connsiteY21" fmla="*/ 916591 h 1836841"/>
                  <a:gd name="connsiteX22" fmla="*/ 1762946 w 3111946"/>
                  <a:gd name="connsiteY22" fmla="*/ 954499 h 1836841"/>
                  <a:gd name="connsiteX23" fmla="*/ 1855649 w 3111946"/>
                  <a:gd name="connsiteY23" fmla="*/ 917969 h 1836841"/>
                  <a:gd name="connsiteX24" fmla="*/ 1997634 w 3111946"/>
                  <a:gd name="connsiteY24" fmla="*/ 733940 h 1836841"/>
                  <a:gd name="connsiteX25" fmla="*/ 2127212 w 3111946"/>
                  <a:gd name="connsiteY25" fmla="*/ 504421 h 1836841"/>
                  <a:gd name="connsiteX26" fmla="*/ 2345359 w 3111946"/>
                  <a:gd name="connsiteY26" fmla="*/ 47451 h 1836841"/>
                  <a:gd name="connsiteX27" fmla="*/ 2593143 w 3111946"/>
                  <a:gd name="connsiteY27" fmla="*/ 48829 h 1836841"/>
                  <a:gd name="connsiteX28" fmla="*/ 2813702 w 3111946"/>
                  <a:gd name="connsiteY28" fmla="*/ 191159 h 1836841"/>
                  <a:gd name="connsiteX29" fmla="*/ 2979465 w 3111946"/>
                  <a:gd name="connsiteY29" fmla="*/ 373120 h 1836841"/>
                  <a:gd name="connsiteX30" fmla="*/ 3052525 w 3111946"/>
                  <a:gd name="connsiteY30" fmla="*/ 472716 h 1836841"/>
                  <a:gd name="connsiteX31" fmla="*/ 3111111 w 3111946"/>
                  <a:gd name="connsiteY31" fmla="*/ 568866 h 1836841"/>
                  <a:gd name="connsiteX32" fmla="*/ 3033571 w 3111946"/>
                  <a:gd name="connsiteY32" fmla="*/ 678456 h 1836841"/>
                  <a:gd name="connsiteX33" fmla="*/ 2942246 w 3111946"/>
                  <a:gd name="connsiteY33" fmla="*/ 809068 h 1836841"/>
                  <a:gd name="connsiteX34" fmla="*/ 2733060 w 3111946"/>
                  <a:gd name="connsiteY34" fmla="*/ 1117506 h 1836841"/>
                  <a:gd name="connsiteX35" fmla="*/ 2522495 w 3111946"/>
                  <a:gd name="connsiteY35" fmla="*/ 1490044 h 1836841"/>
                  <a:gd name="connsiteX36" fmla="*/ 2517670 w 3111946"/>
                  <a:gd name="connsiteY36" fmla="*/ 1502795 h 1836841"/>
                  <a:gd name="connsiteX0" fmla="*/ 2520800 w 3115091"/>
                  <a:gd name="connsiteY0" fmla="*/ 1502795 h 1839666"/>
                  <a:gd name="connsiteX1" fmla="*/ 2406730 w 3115091"/>
                  <a:gd name="connsiteY1" fmla="*/ 1713704 h 1839666"/>
                  <a:gd name="connsiteX2" fmla="*/ 2332636 w 3115091"/>
                  <a:gd name="connsiteY2" fmla="*/ 1819504 h 1839666"/>
                  <a:gd name="connsiteX3" fmla="*/ 2215120 w 3115091"/>
                  <a:gd name="connsiteY3" fmla="*/ 1836735 h 1839666"/>
                  <a:gd name="connsiteX4" fmla="*/ 1642011 w 3115091"/>
                  <a:gd name="connsiteY4" fmla="*/ 1836735 h 1839666"/>
                  <a:gd name="connsiteX5" fmla="*/ 495450 w 3115091"/>
                  <a:gd name="connsiteY5" fmla="*/ 1836735 h 1839666"/>
                  <a:gd name="connsiteX6" fmla="*/ 25384 w 3115091"/>
                  <a:gd name="connsiteY6" fmla="*/ 1836735 h 1839666"/>
                  <a:gd name="connsiteX7" fmla="*/ 11599 w 3115091"/>
                  <a:gd name="connsiteY7" fmla="*/ 1822950 h 1839666"/>
                  <a:gd name="connsiteX8" fmla="*/ 12288 w 3115091"/>
                  <a:gd name="connsiteY8" fmla="*/ 689484 h 1839666"/>
                  <a:gd name="connsiteX9" fmla="*/ 10221 w 3115091"/>
                  <a:gd name="connsiteY9" fmla="*/ 455485 h 1839666"/>
                  <a:gd name="connsiteX10" fmla="*/ 6774 w 3115091"/>
                  <a:gd name="connsiteY10" fmla="*/ 225621 h 1839666"/>
                  <a:gd name="connsiteX11" fmla="*/ 110161 w 3115091"/>
                  <a:gd name="connsiteY11" fmla="*/ 212181 h 1839666"/>
                  <a:gd name="connsiteX12" fmla="*/ 187012 w 3115091"/>
                  <a:gd name="connsiteY12" fmla="*/ 200119 h 1839666"/>
                  <a:gd name="connsiteX13" fmla="*/ 334856 w 3115091"/>
                  <a:gd name="connsiteY13" fmla="*/ 279727 h 1839666"/>
                  <a:gd name="connsiteX14" fmla="*/ 385171 w 3115091"/>
                  <a:gd name="connsiteY14" fmla="*/ 340381 h 1839666"/>
                  <a:gd name="connsiteX15" fmla="*/ 497862 w 3115091"/>
                  <a:gd name="connsiteY15" fmla="*/ 477541 h 1839666"/>
                  <a:gd name="connsiteX16" fmla="*/ 514749 w 3115091"/>
                  <a:gd name="connsiteY16" fmla="*/ 548878 h 1839666"/>
                  <a:gd name="connsiteX17" fmla="*/ 572990 w 3115091"/>
                  <a:gd name="connsiteY17" fmla="*/ 583340 h 1839666"/>
                  <a:gd name="connsiteX18" fmla="*/ 671208 w 3115091"/>
                  <a:gd name="connsiteY18" fmla="*/ 640203 h 1839666"/>
                  <a:gd name="connsiteX19" fmla="*/ 1073383 w 3115091"/>
                  <a:gd name="connsiteY19" fmla="*/ 834915 h 1839666"/>
                  <a:gd name="connsiteX20" fmla="*/ 1420419 w 3115091"/>
                  <a:gd name="connsiteY20" fmla="*/ 916591 h 1839666"/>
                  <a:gd name="connsiteX21" fmla="*/ 1766076 w 3115091"/>
                  <a:gd name="connsiteY21" fmla="*/ 954499 h 1839666"/>
                  <a:gd name="connsiteX22" fmla="*/ 1858779 w 3115091"/>
                  <a:gd name="connsiteY22" fmla="*/ 917969 h 1839666"/>
                  <a:gd name="connsiteX23" fmla="*/ 2000764 w 3115091"/>
                  <a:gd name="connsiteY23" fmla="*/ 733940 h 1839666"/>
                  <a:gd name="connsiteX24" fmla="*/ 2130342 w 3115091"/>
                  <a:gd name="connsiteY24" fmla="*/ 504421 h 1839666"/>
                  <a:gd name="connsiteX25" fmla="*/ 2348489 w 3115091"/>
                  <a:gd name="connsiteY25" fmla="*/ 47451 h 1839666"/>
                  <a:gd name="connsiteX26" fmla="*/ 2596273 w 3115091"/>
                  <a:gd name="connsiteY26" fmla="*/ 48829 h 1839666"/>
                  <a:gd name="connsiteX27" fmla="*/ 2816832 w 3115091"/>
                  <a:gd name="connsiteY27" fmla="*/ 191159 h 1839666"/>
                  <a:gd name="connsiteX28" fmla="*/ 2982595 w 3115091"/>
                  <a:gd name="connsiteY28" fmla="*/ 373120 h 1839666"/>
                  <a:gd name="connsiteX29" fmla="*/ 3055655 w 3115091"/>
                  <a:gd name="connsiteY29" fmla="*/ 472716 h 1839666"/>
                  <a:gd name="connsiteX30" fmla="*/ 3114241 w 3115091"/>
                  <a:gd name="connsiteY30" fmla="*/ 568866 h 1839666"/>
                  <a:gd name="connsiteX31" fmla="*/ 3036701 w 3115091"/>
                  <a:gd name="connsiteY31" fmla="*/ 678456 h 1839666"/>
                  <a:gd name="connsiteX32" fmla="*/ 2945376 w 3115091"/>
                  <a:gd name="connsiteY32" fmla="*/ 809068 h 1839666"/>
                  <a:gd name="connsiteX33" fmla="*/ 2736190 w 3115091"/>
                  <a:gd name="connsiteY33" fmla="*/ 1117506 h 1839666"/>
                  <a:gd name="connsiteX34" fmla="*/ 2525625 w 3115091"/>
                  <a:gd name="connsiteY34" fmla="*/ 1490044 h 1839666"/>
                  <a:gd name="connsiteX35" fmla="*/ 2520800 w 3115091"/>
                  <a:gd name="connsiteY35" fmla="*/ 1502795 h 1839666"/>
                  <a:gd name="connsiteX0" fmla="*/ 2520211 w 3114502"/>
                  <a:gd name="connsiteY0" fmla="*/ 1502795 h 1839666"/>
                  <a:gd name="connsiteX1" fmla="*/ 2406141 w 3114502"/>
                  <a:gd name="connsiteY1" fmla="*/ 1713704 h 1839666"/>
                  <a:gd name="connsiteX2" fmla="*/ 2332047 w 3114502"/>
                  <a:gd name="connsiteY2" fmla="*/ 1819504 h 1839666"/>
                  <a:gd name="connsiteX3" fmla="*/ 2214531 w 3114502"/>
                  <a:gd name="connsiteY3" fmla="*/ 1836735 h 1839666"/>
                  <a:gd name="connsiteX4" fmla="*/ 1641422 w 3114502"/>
                  <a:gd name="connsiteY4" fmla="*/ 1836735 h 1839666"/>
                  <a:gd name="connsiteX5" fmla="*/ 494861 w 3114502"/>
                  <a:gd name="connsiteY5" fmla="*/ 1836735 h 1839666"/>
                  <a:gd name="connsiteX6" fmla="*/ 24795 w 3114502"/>
                  <a:gd name="connsiteY6" fmla="*/ 1836735 h 1839666"/>
                  <a:gd name="connsiteX7" fmla="*/ 11010 w 3114502"/>
                  <a:gd name="connsiteY7" fmla="*/ 1822950 h 1839666"/>
                  <a:gd name="connsiteX8" fmla="*/ 11699 w 3114502"/>
                  <a:gd name="connsiteY8" fmla="*/ 689484 h 1839666"/>
                  <a:gd name="connsiteX9" fmla="*/ 6185 w 3114502"/>
                  <a:gd name="connsiteY9" fmla="*/ 225621 h 1839666"/>
                  <a:gd name="connsiteX10" fmla="*/ 109572 w 3114502"/>
                  <a:gd name="connsiteY10" fmla="*/ 212181 h 1839666"/>
                  <a:gd name="connsiteX11" fmla="*/ 186423 w 3114502"/>
                  <a:gd name="connsiteY11" fmla="*/ 200119 h 1839666"/>
                  <a:gd name="connsiteX12" fmla="*/ 334267 w 3114502"/>
                  <a:gd name="connsiteY12" fmla="*/ 279727 h 1839666"/>
                  <a:gd name="connsiteX13" fmla="*/ 384582 w 3114502"/>
                  <a:gd name="connsiteY13" fmla="*/ 340381 h 1839666"/>
                  <a:gd name="connsiteX14" fmla="*/ 497273 w 3114502"/>
                  <a:gd name="connsiteY14" fmla="*/ 477541 h 1839666"/>
                  <a:gd name="connsiteX15" fmla="*/ 514160 w 3114502"/>
                  <a:gd name="connsiteY15" fmla="*/ 548878 h 1839666"/>
                  <a:gd name="connsiteX16" fmla="*/ 572401 w 3114502"/>
                  <a:gd name="connsiteY16" fmla="*/ 583340 h 1839666"/>
                  <a:gd name="connsiteX17" fmla="*/ 670619 w 3114502"/>
                  <a:gd name="connsiteY17" fmla="*/ 640203 h 1839666"/>
                  <a:gd name="connsiteX18" fmla="*/ 1072794 w 3114502"/>
                  <a:gd name="connsiteY18" fmla="*/ 834915 h 1839666"/>
                  <a:gd name="connsiteX19" fmla="*/ 1419830 w 3114502"/>
                  <a:gd name="connsiteY19" fmla="*/ 916591 h 1839666"/>
                  <a:gd name="connsiteX20" fmla="*/ 1765487 w 3114502"/>
                  <a:gd name="connsiteY20" fmla="*/ 954499 h 1839666"/>
                  <a:gd name="connsiteX21" fmla="*/ 1858190 w 3114502"/>
                  <a:gd name="connsiteY21" fmla="*/ 917969 h 1839666"/>
                  <a:gd name="connsiteX22" fmla="*/ 2000175 w 3114502"/>
                  <a:gd name="connsiteY22" fmla="*/ 733940 h 1839666"/>
                  <a:gd name="connsiteX23" fmla="*/ 2129753 w 3114502"/>
                  <a:gd name="connsiteY23" fmla="*/ 504421 h 1839666"/>
                  <a:gd name="connsiteX24" fmla="*/ 2347900 w 3114502"/>
                  <a:gd name="connsiteY24" fmla="*/ 47451 h 1839666"/>
                  <a:gd name="connsiteX25" fmla="*/ 2595684 w 3114502"/>
                  <a:gd name="connsiteY25" fmla="*/ 48829 h 1839666"/>
                  <a:gd name="connsiteX26" fmla="*/ 2816243 w 3114502"/>
                  <a:gd name="connsiteY26" fmla="*/ 191159 h 1839666"/>
                  <a:gd name="connsiteX27" fmla="*/ 2982006 w 3114502"/>
                  <a:gd name="connsiteY27" fmla="*/ 373120 h 1839666"/>
                  <a:gd name="connsiteX28" fmla="*/ 3055066 w 3114502"/>
                  <a:gd name="connsiteY28" fmla="*/ 472716 h 1839666"/>
                  <a:gd name="connsiteX29" fmla="*/ 3113652 w 3114502"/>
                  <a:gd name="connsiteY29" fmla="*/ 568866 h 1839666"/>
                  <a:gd name="connsiteX30" fmla="*/ 3036112 w 3114502"/>
                  <a:gd name="connsiteY30" fmla="*/ 678456 h 1839666"/>
                  <a:gd name="connsiteX31" fmla="*/ 2944787 w 3114502"/>
                  <a:gd name="connsiteY31" fmla="*/ 809068 h 1839666"/>
                  <a:gd name="connsiteX32" fmla="*/ 2735601 w 3114502"/>
                  <a:gd name="connsiteY32" fmla="*/ 1117506 h 1839666"/>
                  <a:gd name="connsiteX33" fmla="*/ 2525036 w 3114502"/>
                  <a:gd name="connsiteY33" fmla="*/ 1490044 h 1839666"/>
                  <a:gd name="connsiteX34" fmla="*/ 2520211 w 3114502"/>
                  <a:gd name="connsiteY34" fmla="*/ 1502795 h 1839666"/>
                  <a:gd name="connsiteX0" fmla="*/ 2520815 w 3115106"/>
                  <a:gd name="connsiteY0" fmla="*/ 1502795 h 1839666"/>
                  <a:gd name="connsiteX1" fmla="*/ 2406745 w 3115106"/>
                  <a:gd name="connsiteY1" fmla="*/ 1713704 h 1839666"/>
                  <a:gd name="connsiteX2" fmla="*/ 2332651 w 3115106"/>
                  <a:gd name="connsiteY2" fmla="*/ 1819504 h 1839666"/>
                  <a:gd name="connsiteX3" fmla="*/ 2215135 w 3115106"/>
                  <a:gd name="connsiteY3" fmla="*/ 1836735 h 1839666"/>
                  <a:gd name="connsiteX4" fmla="*/ 1642026 w 3115106"/>
                  <a:gd name="connsiteY4" fmla="*/ 1836735 h 1839666"/>
                  <a:gd name="connsiteX5" fmla="*/ 495465 w 3115106"/>
                  <a:gd name="connsiteY5" fmla="*/ 1836735 h 1839666"/>
                  <a:gd name="connsiteX6" fmla="*/ 25399 w 3115106"/>
                  <a:gd name="connsiteY6" fmla="*/ 1836735 h 1839666"/>
                  <a:gd name="connsiteX7" fmla="*/ 11614 w 3115106"/>
                  <a:gd name="connsiteY7" fmla="*/ 1822950 h 1839666"/>
                  <a:gd name="connsiteX8" fmla="*/ 6789 w 3115106"/>
                  <a:gd name="connsiteY8" fmla="*/ 225621 h 1839666"/>
                  <a:gd name="connsiteX9" fmla="*/ 110176 w 3115106"/>
                  <a:gd name="connsiteY9" fmla="*/ 212181 h 1839666"/>
                  <a:gd name="connsiteX10" fmla="*/ 187027 w 3115106"/>
                  <a:gd name="connsiteY10" fmla="*/ 200119 h 1839666"/>
                  <a:gd name="connsiteX11" fmla="*/ 334871 w 3115106"/>
                  <a:gd name="connsiteY11" fmla="*/ 279727 h 1839666"/>
                  <a:gd name="connsiteX12" fmla="*/ 385186 w 3115106"/>
                  <a:gd name="connsiteY12" fmla="*/ 340381 h 1839666"/>
                  <a:gd name="connsiteX13" fmla="*/ 497877 w 3115106"/>
                  <a:gd name="connsiteY13" fmla="*/ 477541 h 1839666"/>
                  <a:gd name="connsiteX14" fmla="*/ 514764 w 3115106"/>
                  <a:gd name="connsiteY14" fmla="*/ 548878 h 1839666"/>
                  <a:gd name="connsiteX15" fmla="*/ 573005 w 3115106"/>
                  <a:gd name="connsiteY15" fmla="*/ 583340 h 1839666"/>
                  <a:gd name="connsiteX16" fmla="*/ 671223 w 3115106"/>
                  <a:gd name="connsiteY16" fmla="*/ 640203 h 1839666"/>
                  <a:gd name="connsiteX17" fmla="*/ 1073398 w 3115106"/>
                  <a:gd name="connsiteY17" fmla="*/ 834915 h 1839666"/>
                  <a:gd name="connsiteX18" fmla="*/ 1420434 w 3115106"/>
                  <a:gd name="connsiteY18" fmla="*/ 916591 h 1839666"/>
                  <a:gd name="connsiteX19" fmla="*/ 1766091 w 3115106"/>
                  <a:gd name="connsiteY19" fmla="*/ 954499 h 1839666"/>
                  <a:gd name="connsiteX20" fmla="*/ 1858794 w 3115106"/>
                  <a:gd name="connsiteY20" fmla="*/ 917969 h 1839666"/>
                  <a:gd name="connsiteX21" fmla="*/ 2000779 w 3115106"/>
                  <a:gd name="connsiteY21" fmla="*/ 733940 h 1839666"/>
                  <a:gd name="connsiteX22" fmla="*/ 2130357 w 3115106"/>
                  <a:gd name="connsiteY22" fmla="*/ 504421 h 1839666"/>
                  <a:gd name="connsiteX23" fmla="*/ 2348504 w 3115106"/>
                  <a:gd name="connsiteY23" fmla="*/ 47451 h 1839666"/>
                  <a:gd name="connsiteX24" fmla="*/ 2596288 w 3115106"/>
                  <a:gd name="connsiteY24" fmla="*/ 48829 h 1839666"/>
                  <a:gd name="connsiteX25" fmla="*/ 2816847 w 3115106"/>
                  <a:gd name="connsiteY25" fmla="*/ 191159 h 1839666"/>
                  <a:gd name="connsiteX26" fmla="*/ 2982610 w 3115106"/>
                  <a:gd name="connsiteY26" fmla="*/ 373120 h 1839666"/>
                  <a:gd name="connsiteX27" fmla="*/ 3055670 w 3115106"/>
                  <a:gd name="connsiteY27" fmla="*/ 472716 h 1839666"/>
                  <a:gd name="connsiteX28" fmla="*/ 3114256 w 3115106"/>
                  <a:gd name="connsiteY28" fmla="*/ 568866 h 1839666"/>
                  <a:gd name="connsiteX29" fmla="*/ 3036716 w 3115106"/>
                  <a:gd name="connsiteY29" fmla="*/ 678456 h 1839666"/>
                  <a:gd name="connsiteX30" fmla="*/ 2945391 w 3115106"/>
                  <a:gd name="connsiteY30" fmla="*/ 809068 h 1839666"/>
                  <a:gd name="connsiteX31" fmla="*/ 2736205 w 3115106"/>
                  <a:gd name="connsiteY31" fmla="*/ 1117506 h 1839666"/>
                  <a:gd name="connsiteX32" fmla="*/ 2525640 w 3115106"/>
                  <a:gd name="connsiteY32" fmla="*/ 1490044 h 1839666"/>
                  <a:gd name="connsiteX33" fmla="*/ 2520815 w 3115106"/>
                  <a:gd name="connsiteY33" fmla="*/ 1502795 h 1839666"/>
                  <a:gd name="connsiteX0" fmla="*/ 2541382 w 3135673"/>
                  <a:gd name="connsiteY0" fmla="*/ 1502795 h 1956076"/>
                  <a:gd name="connsiteX1" fmla="*/ 2427312 w 3135673"/>
                  <a:gd name="connsiteY1" fmla="*/ 1713704 h 1956076"/>
                  <a:gd name="connsiteX2" fmla="*/ 2353218 w 3135673"/>
                  <a:gd name="connsiteY2" fmla="*/ 1819504 h 1956076"/>
                  <a:gd name="connsiteX3" fmla="*/ 2235702 w 3135673"/>
                  <a:gd name="connsiteY3" fmla="*/ 1836735 h 1956076"/>
                  <a:gd name="connsiteX4" fmla="*/ 1662593 w 3135673"/>
                  <a:gd name="connsiteY4" fmla="*/ 1836735 h 1956076"/>
                  <a:gd name="connsiteX5" fmla="*/ 516032 w 3135673"/>
                  <a:gd name="connsiteY5" fmla="*/ 1836735 h 1956076"/>
                  <a:gd name="connsiteX6" fmla="*/ 45966 w 3135673"/>
                  <a:gd name="connsiteY6" fmla="*/ 1836735 h 1956076"/>
                  <a:gd name="connsiteX7" fmla="*/ 27356 w 3135673"/>
                  <a:gd name="connsiteY7" fmla="*/ 225621 h 1956076"/>
                  <a:gd name="connsiteX8" fmla="*/ 130743 w 3135673"/>
                  <a:gd name="connsiteY8" fmla="*/ 212181 h 1956076"/>
                  <a:gd name="connsiteX9" fmla="*/ 207594 w 3135673"/>
                  <a:gd name="connsiteY9" fmla="*/ 200119 h 1956076"/>
                  <a:gd name="connsiteX10" fmla="*/ 355438 w 3135673"/>
                  <a:gd name="connsiteY10" fmla="*/ 279727 h 1956076"/>
                  <a:gd name="connsiteX11" fmla="*/ 405753 w 3135673"/>
                  <a:gd name="connsiteY11" fmla="*/ 340381 h 1956076"/>
                  <a:gd name="connsiteX12" fmla="*/ 518444 w 3135673"/>
                  <a:gd name="connsiteY12" fmla="*/ 477541 h 1956076"/>
                  <a:gd name="connsiteX13" fmla="*/ 535331 w 3135673"/>
                  <a:gd name="connsiteY13" fmla="*/ 548878 h 1956076"/>
                  <a:gd name="connsiteX14" fmla="*/ 593572 w 3135673"/>
                  <a:gd name="connsiteY14" fmla="*/ 583340 h 1956076"/>
                  <a:gd name="connsiteX15" fmla="*/ 691790 w 3135673"/>
                  <a:gd name="connsiteY15" fmla="*/ 640203 h 1956076"/>
                  <a:gd name="connsiteX16" fmla="*/ 1093965 w 3135673"/>
                  <a:gd name="connsiteY16" fmla="*/ 834915 h 1956076"/>
                  <a:gd name="connsiteX17" fmla="*/ 1441001 w 3135673"/>
                  <a:gd name="connsiteY17" fmla="*/ 916591 h 1956076"/>
                  <a:gd name="connsiteX18" fmla="*/ 1786658 w 3135673"/>
                  <a:gd name="connsiteY18" fmla="*/ 954499 h 1956076"/>
                  <a:gd name="connsiteX19" fmla="*/ 1879361 w 3135673"/>
                  <a:gd name="connsiteY19" fmla="*/ 917969 h 1956076"/>
                  <a:gd name="connsiteX20" fmla="*/ 2021346 w 3135673"/>
                  <a:gd name="connsiteY20" fmla="*/ 733940 h 1956076"/>
                  <a:gd name="connsiteX21" fmla="*/ 2150924 w 3135673"/>
                  <a:gd name="connsiteY21" fmla="*/ 504421 h 1956076"/>
                  <a:gd name="connsiteX22" fmla="*/ 2369071 w 3135673"/>
                  <a:gd name="connsiteY22" fmla="*/ 47451 h 1956076"/>
                  <a:gd name="connsiteX23" fmla="*/ 2616855 w 3135673"/>
                  <a:gd name="connsiteY23" fmla="*/ 48829 h 1956076"/>
                  <a:gd name="connsiteX24" fmla="*/ 2837414 w 3135673"/>
                  <a:gd name="connsiteY24" fmla="*/ 191159 h 1956076"/>
                  <a:gd name="connsiteX25" fmla="*/ 3003177 w 3135673"/>
                  <a:gd name="connsiteY25" fmla="*/ 373120 h 1956076"/>
                  <a:gd name="connsiteX26" fmla="*/ 3076237 w 3135673"/>
                  <a:gd name="connsiteY26" fmla="*/ 472716 h 1956076"/>
                  <a:gd name="connsiteX27" fmla="*/ 3134823 w 3135673"/>
                  <a:gd name="connsiteY27" fmla="*/ 568866 h 1956076"/>
                  <a:gd name="connsiteX28" fmla="*/ 3057283 w 3135673"/>
                  <a:gd name="connsiteY28" fmla="*/ 678456 h 1956076"/>
                  <a:gd name="connsiteX29" fmla="*/ 2965958 w 3135673"/>
                  <a:gd name="connsiteY29" fmla="*/ 809068 h 1956076"/>
                  <a:gd name="connsiteX30" fmla="*/ 2756772 w 3135673"/>
                  <a:gd name="connsiteY30" fmla="*/ 1117506 h 1956076"/>
                  <a:gd name="connsiteX31" fmla="*/ 2546207 w 3135673"/>
                  <a:gd name="connsiteY31" fmla="*/ 1490044 h 1956076"/>
                  <a:gd name="connsiteX32" fmla="*/ 2541382 w 3135673"/>
                  <a:gd name="connsiteY32" fmla="*/ 1502795 h 1956076"/>
                  <a:gd name="connsiteX0" fmla="*/ 2628397 w 3222688"/>
                  <a:gd name="connsiteY0" fmla="*/ 1502795 h 1839666"/>
                  <a:gd name="connsiteX1" fmla="*/ 2514327 w 3222688"/>
                  <a:gd name="connsiteY1" fmla="*/ 1713704 h 1839666"/>
                  <a:gd name="connsiteX2" fmla="*/ 2440233 w 3222688"/>
                  <a:gd name="connsiteY2" fmla="*/ 1819504 h 1839666"/>
                  <a:gd name="connsiteX3" fmla="*/ 2322717 w 3222688"/>
                  <a:gd name="connsiteY3" fmla="*/ 1836735 h 1839666"/>
                  <a:gd name="connsiteX4" fmla="*/ 1749608 w 3222688"/>
                  <a:gd name="connsiteY4" fmla="*/ 1836735 h 1839666"/>
                  <a:gd name="connsiteX5" fmla="*/ 603047 w 3222688"/>
                  <a:gd name="connsiteY5" fmla="*/ 1836735 h 1839666"/>
                  <a:gd name="connsiteX6" fmla="*/ 132981 w 3222688"/>
                  <a:gd name="connsiteY6" fmla="*/ 1836735 h 1839666"/>
                  <a:gd name="connsiteX7" fmla="*/ 114371 w 3222688"/>
                  <a:gd name="connsiteY7" fmla="*/ 225621 h 1839666"/>
                  <a:gd name="connsiteX8" fmla="*/ 217758 w 3222688"/>
                  <a:gd name="connsiteY8" fmla="*/ 212181 h 1839666"/>
                  <a:gd name="connsiteX9" fmla="*/ 294609 w 3222688"/>
                  <a:gd name="connsiteY9" fmla="*/ 200119 h 1839666"/>
                  <a:gd name="connsiteX10" fmla="*/ 442453 w 3222688"/>
                  <a:gd name="connsiteY10" fmla="*/ 279727 h 1839666"/>
                  <a:gd name="connsiteX11" fmla="*/ 492768 w 3222688"/>
                  <a:gd name="connsiteY11" fmla="*/ 340381 h 1839666"/>
                  <a:gd name="connsiteX12" fmla="*/ 605459 w 3222688"/>
                  <a:gd name="connsiteY12" fmla="*/ 477541 h 1839666"/>
                  <a:gd name="connsiteX13" fmla="*/ 622346 w 3222688"/>
                  <a:gd name="connsiteY13" fmla="*/ 548878 h 1839666"/>
                  <a:gd name="connsiteX14" fmla="*/ 680587 w 3222688"/>
                  <a:gd name="connsiteY14" fmla="*/ 583340 h 1839666"/>
                  <a:gd name="connsiteX15" fmla="*/ 778805 w 3222688"/>
                  <a:gd name="connsiteY15" fmla="*/ 640203 h 1839666"/>
                  <a:gd name="connsiteX16" fmla="*/ 1180980 w 3222688"/>
                  <a:gd name="connsiteY16" fmla="*/ 834915 h 1839666"/>
                  <a:gd name="connsiteX17" fmla="*/ 1528016 w 3222688"/>
                  <a:gd name="connsiteY17" fmla="*/ 916591 h 1839666"/>
                  <a:gd name="connsiteX18" fmla="*/ 1873673 w 3222688"/>
                  <a:gd name="connsiteY18" fmla="*/ 954499 h 1839666"/>
                  <a:gd name="connsiteX19" fmla="*/ 1966376 w 3222688"/>
                  <a:gd name="connsiteY19" fmla="*/ 917969 h 1839666"/>
                  <a:gd name="connsiteX20" fmla="*/ 2108361 w 3222688"/>
                  <a:gd name="connsiteY20" fmla="*/ 733940 h 1839666"/>
                  <a:gd name="connsiteX21" fmla="*/ 2237939 w 3222688"/>
                  <a:gd name="connsiteY21" fmla="*/ 504421 h 1839666"/>
                  <a:gd name="connsiteX22" fmla="*/ 2456086 w 3222688"/>
                  <a:gd name="connsiteY22" fmla="*/ 47451 h 1839666"/>
                  <a:gd name="connsiteX23" fmla="*/ 2703870 w 3222688"/>
                  <a:gd name="connsiteY23" fmla="*/ 48829 h 1839666"/>
                  <a:gd name="connsiteX24" fmla="*/ 2924429 w 3222688"/>
                  <a:gd name="connsiteY24" fmla="*/ 191159 h 1839666"/>
                  <a:gd name="connsiteX25" fmla="*/ 3090192 w 3222688"/>
                  <a:gd name="connsiteY25" fmla="*/ 373120 h 1839666"/>
                  <a:gd name="connsiteX26" fmla="*/ 3163252 w 3222688"/>
                  <a:gd name="connsiteY26" fmla="*/ 472716 h 1839666"/>
                  <a:gd name="connsiteX27" fmla="*/ 3221838 w 3222688"/>
                  <a:gd name="connsiteY27" fmla="*/ 568866 h 1839666"/>
                  <a:gd name="connsiteX28" fmla="*/ 3144298 w 3222688"/>
                  <a:gd name="connsiteY28" fmla="*/ 678456 h 1839666"/>
                  <a:gd name="connsiteX29" fmla="*/ 3052973 w 3222688"/>
                  <a:gd name="connsiteY29" fmla="*/ 809068 h 1839666"/>
                  <a:gd name="connsiteX30" fmla="*/ 2843787 w 3222688"/>
                  <a:gd name="connsiteY30" fmla="*/ 1117506 h 1839666"/>
                  <a:gd name="connsiteX31" fmla="*/ 2633222 w 3222688"/>
                  <a:gd name="connsiteY31" fmla="*/ 1490044 h 1839666"/>
                  <a:gd name="connsiteX32" fmla="*/ 2628397 w 3222688"/>
                  <a:gd name="connsiteY32" fmla="*/ 1502795 h 1839666"/>
                  <a:gd name="connsiteX0" fmla="*/ 2628397 w 3222688"/>
                  <a:gd name="connsiteY0" fmla="*/ 1502795 h 1839666"/>
                  <a:gd name="connsiteX1" fmla="*/ 2514327 w 3222688"/>
                  <a:gd name="connsiteY1" fmla="*/ 1713704 h 1839666"/>
                  <a:gd name="connsiteX2" fmla="*/ 2440233 w 3222688"/>
                  <a:gd name="connsiteY2" fmla="*/ 1819504 h 1839666"/>
                  <a:gd name="connsiteX3" fmla="*/ 2322717 w 3222688"/>
                  <a:gd name="connsiteY3" fmla="*/ 1836735 h 1839666"/>
                  <a:gd name="connsiteX4" fmla="*/ 1749608 w 3222688"/>
                  <a:gd name="connsiteY4" fmla="*/ 1836735 h 1839666"/>
                  <a:gd name="connsiteX5" fmla="*/ 132981 w 3222688"/>
                  <a:gd name="connsiteY5" fmla="*/ 1836735 h 1839666"/>
                  <a:gd name="connsiteX6" fmla="*/ 114371 w 3222688"/>
                  <a:gd name="connsiteY6" fmla="*/ 225621 h 1839666"/>
                  <a:gd name="connsiteX7" fmla="*/ 217758 w 3222688"/>
                  <a:gd name="connsiteY7" fmla="*/ 212181 h 1839666"/>
                  <a:gd name="connsiteX8" fmla="*/ 294609 w 3222688"/>
                  <a:gd name="connsiteY8" fmla="*/ 200119 h 1839666"/>
                  <a:gd name="connsiteX9" fmla="*/ 442453 w 3222688"/>
                  <a:gd name="connsiteY9" fmla="*/ 279727 h 1839666"/>
                  <a:gd name="connsiteX10" fmla="*/ 492768 w 3222688"/>
                  <a:gd name="connsiteY10" fmla="*/ 340381 h 1839666"/>
                  <a:gd name="connsiteX11" fmla="*/ 605459 w 3222688"/>
                  <a:gd name="connsiteY11" fmla="*/ 477541 h 1839666"/>
                  <a:gd name="connsiteX12" fmla="*/ 622346 w 3222688"/>
                  <a:gd name="connsiteY12" fmla="*/ 548878 h 1839666"/>
                  <a:gd name="connsiteX13" fmla="*/ 680587 w 3222688"/>
                  <a:gd name="connsiteY13" fmla="*/ 583340 h 1839666"/>
                  <a:gd name="connsiteX14" fmla="*/ 778805 w 3222688"/>
                  <a:gd name="connsiteY14" fmla="*/ 640203 h 1839666"/>
                  <a:gd name="connsiteX15" fmla="*/ 1180980 w 3222688"/>
                  <a:gd name="connsiteY15" fmla="*/ 834915 h 1839666"/>
                  <a:gd name="connsiteX16" fmla="*/ 1528016 w 3222688"/>
                  <a:gd name="connsiteY16" fmla="*/ 916591 h 1839666"/>
                  <a:gd name="connsiteX17" fmla="*/ 1873673 w 3222688"/>
                  <a:gd name="connsiteY17" fmla="*/ 954499 h 1839666"/>
                  <a:gd name="connsiteX18" fmla="*/ 1966376 w 3222688"/>
                  <a:gd name="connsiteY18" fmla="*/ 917969 h 1839666"/>
                  <a:gd name="connsiteX19" fmla="*/ 2108361 w 3222688"/>
                  <a:gd name="connsiteY19" fmla="*/ 733940 h 1839666"/>
                  <a:gd name="connsiteX20" fmla="*/ 2237939 w 3222688"/>
                  <a:gd name="connsiteY20" fmla="*/ 504421 h 1839666"/>
                  <a:gd name="connsiteX21" fmla="*/ 2456086 w 3222688"/>
                  <a:gd name="connsiteY21" fmla="*/ 47451 h 1839666"/>
                  <a:gd name="connsiteX22" fmla="*/ 2703870 w 3222688"/>
                  <a:gd name="connsiteY22" fmla="*/ 48829 h 1839666"/>
                  <a:gd name="connsiteX23" fmla="*/ 2924429 w 3222688"/>
                  <a:gd name="connsiteY23" fmla="*/ 191159 h 1839666"/>
                  <a:gd name="connsiteX24" fmla="*/ 3090192 w 3222688"/>
                  <a:gd name="connsiteY24" fmla="*/ 373120 h 1839666"/>
                  <a:gd name="connsiteX25" fmla="*/ 3163252 w 3222688"/>
                  <a:gd name="connsiteY25" fmla="*/ 472716 h 1839666"/>
                  <a:gd name="connsiteX26" fmla="*/ 3221838 w 3222688"/>
                  <a:gd name="connsiteY26" fmla="*/ 568866 h 1839666"/>
                  <a:gd name="connsiteX27" fmla="*/ 3144298 w 3222688"/>
                  <a:gd name="connsiteY27" fmla="*/ 678456 h 1839666"/>
                  <a:gd name="connsiteX28" fmla="*/ 3052973 w 3222688"/>
                  <a:gd name="connsiteY28" fmla="*/ 809068 h 1839666"/>
                  <a:gd name="connsiteX29" fmla="*/ 2843787 w 3222688"/>
                  <a:gd name="connsiteY29" fmla="*/ 1117506 h 1839666"/>
                  <a:gd name="connsiteX30" fmla="*/ 2633222 w 3222688"/>
                  <a:gd name="connsiteY30" fmla="*/ 1490044 h 1839666"/>
                  <a:gd name="connsiteX31" fmla="*/ 2628397 w 3222688"/>
                  <a:gd name="connsiteY31" fmla="*/ 1502795 h 1839666"/>
                  <a:gd name="connsiteX0" fmla="*/ 2628397 w 3222688"/>
                  <a:gd name="connsiteY0" fmla="*/ 1502795 h 1839666"/>
                  <a:gd name="connsiteX1" fmla="*/ 2514327 w 3222688"/>
                  <a:gd name="connsiteY1" fmla="*/ 1713704 h 1839666"/>
                  <a:gd name="connsiteX2" fmla="*/ 2440233 w 3222688"/>
                  <a:gd name="connsiteY2" fmla="*/ 1819504 h 1839666"/>
                  <a:gd name="connsiteX3" fmla="*/ 2322717 w 3222688"/>
                  <a:gd name="connsiteY3" fmla="*/ 1836735 h 1839666"/>
                  <a:gd name="connsiteX4" fmla="*/ 132981 w 3222688"/>
                  <a:gd name="connsiteY4" fmla="*/ 1836735 h 1839666"/>
                  <a:gd name="connsiteX5" fmla="*/ 114371 w 3222688"/>
                  <a:gd name="connsiteY5" fmla="*/ 225621 h 1839666"/>
                  <a:gd name="connsiteX6" fmla="*/ 217758 w 3222688"/>
                  <a:gd name="connsiteY6" fmla="*/ 212181 h 1839666"/>
                  <a:gd name="connsiteX7" fmla="*/ 294609 w 3222688"/>
                  <a:gd name="connsiteY7" fmla="*/ 200119 h 1839666"/>
                  <a:gd name="connsiteX8" fmla="*/ 442453 w 3222688"/>
                  <a:gd name="connsiteY8" fmla="*/ 279727 h 1839666"/>
                  <a:gd name="connsiteX9" fmla="*/ 492768 w 3222688"/>
                  <a:gd name="connsiteY9" fmla="*/ 340381 h 1839666"/>
                  <a:gd name="connsiteX10" fmla="*/ 605459 w 3222688"/>
                  <a:gd name="connsiteY10" fmla="*/ 477541 h 1839666"/>
                  <a:gd name="connsiteX11" fmla="*/ 622346 w 3222688"/>
                  <a:gd name="connsiteY11" fmla="*/ 548878 h 1839666"/>
                  <a:gd name="connsiteX12" fmla="*/ 680587 w 3222688"/>
                  <a:gd name="connsiteY12" fmla="*/ 583340 h 1839666"/>
                  <a:gd name="connsiteX13" fmla="*/ 778805 w 3222688"/>
                  <a:gd name="connsiteY13" fmla="*/ 640203 h 1839666"/>
                  <a:gd name="connsiteX14" fmla="*/ 1180980 w 3222688"/>
                  <a:gd name="connsiteY14" fmla="*/ 834915 h 1839666"/>
                  <a:gd name="connsiteX15" fmla="*/ 1528016 w 3222688"/>
                  <a:gd name="connsiteY15" fmla="*/ 916591 h 1839666"/>
                  <a:gd name="connsiteX16" fmla="*/ 1873673 w 3222688"/>
                  <a:gd name="connsiteY16" fmla="*/ 954499 h 1839666"/>
                  <a:gd name="connsiteX17" fmla="*/ 1966376 w 3222688"/>
                  <a:gd name="connsiteY17" fmla="*/ 917969 h 1839666"/>
                  <a:gd name="connsiteX18" fmla="*/ 2108361 w 3222688"/>
                  <a:gd name="connsiteY18" fmla="*/ 733940 h 1839666"/>
                  <a:gd name="connsiteX19" fmla="*/ 2237939 w 3222688"/>
                  <a:gd name="connsiteY19" fmla="*/ 504421 h 1839666"/>
                  <a:gd name="connsiteX20" fmla="*/ 2456086 w 3222688"/>
                  <a:gd name="connsiteY20" fmla="*/ 47451 h 1839666"/>
                  <a:gd name="connsiteX21" fmla="*/ 2703870 w 3222688"/>
                  <a:gd name="connsiteY21" fmla="*/ 48829 h 1839666"/>
                  <a:gd name="connsiteX22" fmla="*/ 2924429 w 3222688"/>
                  <a:gd name="connsiteY22" fmla="*/ 191159 h 1839666"/>
                  <a:gd name="connsiteX23" fmla="*/ 3090192 w 3222688"/>
                  <a:gd name="connsiteY23" fmla="*/ 373120 h 1839666"/>
                  <a:gd name="connsiteX24" fmla="*/ 3163252 w 3222688"/>
                  <a:gd name="connsiteY24" fmla="*/ 472716 h 1839666"/>
                  <a:gd name="connsiteX25" fmla="*/ 3221838 w 3222688"/>
                  <a:gd name="connsiteY25" fmla="*/ 568866 h 1839666"/>
                  <a:gd name="connsiteX26" fmla="*/ 3144298 w 3222688"/>
                  <a:gd name="connsiteY26" fmla="*/ 678456 h 1839666"/>
                  <a:gd name="connsiteX27" fmla="*/ 3052973 w 3222688"/>
                  <a:gd name="connsiteY27" fmla="*/ 809068 h 1839666"/>
                  <a:gd name="connsiteX28" fmla="*/ 2843787 w 3222688"/>
                  <a:gd name="connsiteY28" fmla="*/ 1117506 h 1839666"/>
                  <a:gd name="connsiteX29" fmla="*/ 2633222 w 3222688"/>
                  <a:gd name="connsiteY29" fmla="*/ 1490044 h 1839666"/>
                  <a:gd name="connsiteX30" fmla="*/ 2628397 w 3222688"/>
                  <a:gd name="connsiteY30" fmla="*/ 1502795 h 1839666"/>
                  <a:gd name="connsiteX0" fmla="*/ 2517016 w 3111307"/>
                  <a:gd name="connsiteY0" fmla="*/ 1502795 h 1839666"/>
                  <a:gd name="connsiteX1" fmla="*/ 2402946 w 3111307"/>
                  <a:gd name="connsiteY1" fmla="*/ 1713704 h 1839666"/>
                  <a:gd name="connsiteX2" fmla="*/ 2328852 w 3111307"/>
                  <a:gd name="connsiteY2" fmla="*/ 1819504 h 1839666"/>
                  <a:gd name="connsiteX3" fmla="*/ 2211336 w 3111307"/>
                  <a:gd name="connsiteY3" fmla="*/ 1836735 h 1839666"/>
                  <a:gd name="connsiteX4" fmla="*/ 21600 w 3111307"/>
                  <a:gd name="connsiteY4" fmla="*/ 1836735 h 1839666"/>
                  <a:gd name="connsiteX5" fmla="*/ 2990 w 3111307"/>
                  <a:gd name="connsiteY5" fmla="*/ 225621 h 1839666"/>
                  <a:gd name="connsiteX6" fmla="*/ 106377 w 3111307"/>
                  <a:gd name="connsiteY6" fmla="*/ 212181 h 1839666"/>
                  <a:gd name="connsiteX7" fmla="*/ 183228 w 3111307"/>
                  <a:gd name="connsiteY7" fmla="*/ 200119 h 1839666"/>
                  <a:gd name="connsiteX8" fmla="*/ 331072 w 3111307"/>
                  <a:gd name="connsiteY8" fmla="*/ 279727 h 1839666"/>
                  <a:gd name="connsiteX9" fmla="*/ 381387 w 3111307"/>
                  <a:gd name="connsiteY9" fmla="*/ 340381 h 1839666"/>
                  <a:gd name="connsiteX10" fmla="*/ 494078 w 3111307"/>
                  <a:gd name="connsiteY10" fmla="*/ 477541 h 1839666"/>
                  <a:gd name="connsiteX11" fmla="*/ 510965 w 3111307"/>
                  <a:gd name="connsiteY11" fmla="*/ 548878 h 1839666"/>
                  <a:gd name="connsiteX12" fmla="*/ 569206 w 3111307"/>
                  <a:gd name="connsiteY12" fmla="*/ 583340 h 1839666"/>
                  <a:gd name="connsiteX13" fmla="*/ 667424 w 3111307"/>
                  <a:gd name="connsiteY13" fmla="*/ 640203 h 1839666"/>
                  <a:gd name="connsiteX14" fmla="*/ 1069599 w 3111307"/>
                  <a:gd name="connsiteY14" fmla="*/ 834915 h 1839666"/>
                  <a:gd name="connsiteX15" fmla="*/ 1416635 w 3111307"/>
                  <a:gd name="connsiteY15" fmla="*/ 916591 h 1839666"/>
                  <a:gd name="connsiteX16" fmla="*/ 1762292 w 3111307"/>
                  <a:gd name="connsiteY16" fmla="*/ 954499 h 1839666"/>
                  <a:gd name="connsiteX17" fmla="*/ 1854995 w 3111307"/>
                  <a:gd name="connsiteY17" fmla="*/ 917969 h 1839666"/>
                  <a:gd name="connsiteX18" fmla="*/ 1996980 w 3111307"/>
                  <a:gd name="connsiteY18" fmla="*/ 733940 h 1839666"/>
                  <a:gd name="connsiteX19" fmla="*/ 2126558 w 3111307"/>
                  <a:gd name="connsiteY19" fmla="*/ 504421 h 1839666"/>
                  <a:gd name="connsiteX20" fmla="*/ 2344705 w 3111307"/>
                  <a:gd name="connsiteY20" fmla="*/ 47451 h 1839666"/>
                  <a:gd name="connsiteX21" fmla="*/ 2592489 w 3111307"/>
                  <a:gd name="connsiteY21" fmla="*/ 48829 h 1839666"/>
                  <a:gd name="connsiteX22" fmla="*/ 2813048 w 3111307"/>
                  <a:gd name="connsiteY22" fmla="*/ 191159 h 1839666"/>
                  <a:gd name="connsiteX23" fmla="*/ 2978811 w 3111307"/>
                  <a:gd name="connsiteY23" fmla="*/ 373120 h 1839666"/>
                  <a:gd name="connsiteX24" fmla="*/ 3051871 w 3111307"/>
                  <a:gd name="connsiteY24" fmla="*/ 472716 h 1839666"/>
                  <a:gd name="connsiteX25" fmla="*/ 3110457 w 3111307"/>
                  <a:gd name="connsiteY25" fmla="*/ 568866 h 1839666"/>
                  <a:gd name="connsiteX26" fmla="*/ 3032917 w 3111307"/>
                  <a:gd name="connsiteY26" fmla="*/ 678456 h 1839666"/>
                  <a:gd name="connsiteX27" fmla="*/ 2941592 w 3111307"/>
                  <a:gd name="connsiteY27" fmla="*/ 809068 h 1839666"/>
                  <a:gd name="connsiteX28" fmla="*/ 2732406 w 3111307"/>
                  <a:gd name="connsiteY28" fmla="*/ 1117506 h 1839666"/>
                  <a:gd name="connsiteX29" fmla="*/ 2521841 w 3111307"/>
                  <a:gd name="connsiteY29" fmla="*/ 1490044 h 1839666"/>
                  <a:gd name="connsiteX30" fmla="*/ 2517016 w 3111307"/>
                  <a:gd name="connsiteY30" fmla="*/ 1502795 h 1839666"/>
                  <a:gd name="connsiteX0" fmla="*/ 2518960 w 3113251"/>
                  <a:gd name="connsiteY0" fmla="*/ 1502795 h 1839666"/>
                  <a:gd name="connsiteX1" fmla="*/ 2404890 w 3113251"/>
                  <a:gd name="connsiteY1" fmla="*/ 1713704 h 1839666"/>
                  <a:gd name="connsiteX2" fmla="*/ 2330796 w 3113251"/>
                  <a:gd name="connsiteY2" fmla="*/ 1819504 h 1839666"/>
                  <a:gd name="connsiteX3" fmla="*/ 2213280 w 3113251"/>
                  <a:gd name="connsiteY3" fmla="*/ 1836735 h 1839666"/>
                  <a:gd name="connsiteX4" fmla="*/ 23544 w 3113251"/>
                  <a:gd name="connsiteY4" fmla="*/ 1836735 h 1839666"/>
                  <a:gd name="connsiteX5" fmla="*/ 4934 w 3113251"/>
                  <a:gd name="connsiteY5" fmla="*/ 225621 h 1839666"/>
                  <a:gd name="connsiteX6" fmla="*/ 108321 w 3113251"/>
                  <a:gd name="connsiteY6" fmla="*/ 212181 h 1839666"/>
                  <a:gd name="connsiteX7" fmla="*/ 185172 w 3113251"/>
                  <a:gd name="connsiteY7" fmla="*/ 200119 h 1839666"/>
                  <a:gd name="connsiteX8" fmla="*/ 333016 w 3113251"/>
                  <a:gd name="connsiteY8" fmla="*/ 279727 h 1839666"/>
                  <a:gd name="connsiteX9" fmla="*/ 383331 w 3113251"/>
                  <a:gd name="connsiteY9" fmla="*/ 340381 h 1839666"/>
                  <a:gd name="connsiteX10" fmla="*/ 496022 w 3113251"/>
                  <a:gd name="connsiteY10" fmla="*/ 477541 h 1839666"/>
                  <a:gd name="connsiteX11" fmla="*/ 512909 w 3113251"/>
                  <a:gd name="connsiteY11" fmla="*/ 548878 h 1839666"/>
                  <a:gd name="connsiteX12" fmla="*/ 571150 w 3113251"/>
                  <a:gd name="connsiteY12" fmla="*/ 583340 h 1839666"/>
                  <a:gd name="connsiteX13" fmla="*/ 669368 w 3113251"/>
                  <a:gd name="connsiteY13" fmla="*/ 640203 h 1839666"/>
                  <a:gd name="connsiteX14" fmla="*/ 1071543 w 3113251"/>
                  <a:gd name="connsiteY14" fmla="*/ 834915 h 1839666"/>
                  <a:gd name="connsiteX15" fmla="*/ 1418579 w 3113251"/>
                  <a:gd name="connsiteY15" fmla="*/ 916591 h 1839666"/>
                  <a:gd name="connsiteX16" fmla="*/ 1764236 w 3113251"/>
                  <a:gd name="connsiteY16" fmla="*/ 954499 h 1839666"/>
                  <a:gd name="connsiteX17" fmla="*/ 1856939 w 3113251"/>
                  <a:gd name="connsiteY17" fmla="*/ 917969 h 1839666"/>
                  <a:gd name="connsiteX18" fmla="*/ 1998924 w 3113251"/>
                  <a:gd name="connsiteY18" fmla="*/ 733940 h 1839666"/>
                  <a:gd name="connsiteX19" fmla="*/ 2128502 w 3113251"/>
                  <a:gd name="connsiteY19" fmla="*/ 504421 h 1839666"/>
                  <a:gd name="connsiteX20" fmla="*/ 2346649 w 3113251"/>
                  <a:gd name="connsiteY20" fmla="*/ 47451 h 1839666"/>
                  <a:gd name="connsiteX21" fmla="*/ 2594433 w 3113251"/>
                  <a:gd name="connsiteY21" fmla="*/ 48829 h 1839666"/>
                  <a:gd name="connsiteX22" fmla="*/ 2814992 w 3113251"/>
                  <a:gd name="connsiteY22" fmla="*/ 191159 h 1839666"/>
                  <a:gd name="connsiteX23" fmla="*/ 2980755 w 3113251"/>
                  <a:gd name="connsiteY23" fmla="*/ 373120 h 1839666"/>
                  <a:gd name="connsiteX24" fmla="*/ 3053815 w 3113251"/>
                  <a:gd name="connsiteY24" fmla="*/ 472716 h 1839666"/>
                  <a:gd name="connsiteX25" fmla="*/ 3112401 w 3113251"/>
                  <a:gd name="connsiteY25" fmla="*/ 568866 h 1839666"/>
                  <a:gd name="connsiteX26" fmla="*/ 3034861 w 3113251"/>
                  <a:gd name="connsiteY26" fmla="*/ 678456 h 1839666"/>
                  <a:gd name="connsiteX27" fmla="*/ 2943536 w 3113251"/>
                  <a:gd name="connsiteY27" fmla="*/ 809068 h 1839666"/>
                  <a:gd name="connsiteX28" fmla="*/ 2734350 w 3113251"/>
                  <a:gd name="connsiteY28" fmla="*/ 1117506 h 1839666"/>
                  <a:gd name="connsiteX29" fmla="*/ 2523785 w 3113251"/>
                  <a:gd name="connsiteY29" fmla="*/ 1490044 h 1839666"/>
                  <a:gd name="connsiteX30" fmla="*/ 2518960 w 3113251"/>
                  <a:gd name="connsiteY30" fmla="*/ 1502795 h 1839666"/>
                  <a:gd name="connsiteX0" fmla="*/ 2516088 w 3110379"/>
                  <a:gd name="connsiteY0" fmla="*/ 1502795 h 1844494"/>
                  <a:gd name="connsiteX1" fmla="*/ 2402018 w 3110379"/>
                  <a:gd name="connsiteY1" fmla="*/ 1713704 h 1844494"/>
                  <a:gd name="connsiteX2" fmla="*/ 2327924 w 3110379"/>
                  <a:gd name="connsiteY2" fmla="*/ 1819504 h 1844494"/>
                  <a:gd name="connsiteX3" fmla="*/ 2210408 w 3110379"/>
                  <a:gd name="connsiteY3" fmla="*/ 1836735 h 1844494"/>
                  <a:gd name="connsiteX4" fmla="*/ 63945 w 3110379"/>
                  <a:gd name="connsiteY4" fmla="*/ 1750188 h 1844494"/>
                  <a:gd name="connsiteX5" fmla="*/ 2062 w 3110379"/>
                  <a:gd name="connsiteY5" fmla="*/ 225621 h 1844494"/>
                  <a:gd name="connsiteX6" fmla="*/ 105449 w 3110379"/>
                  <a:gd name="connsiteY6" fmla="*/ 212181 h 1844494"/>
                  <a:gd name="connsiteX7" fmla="*/ 182300 w 3110379"/>
                  <a:gd name="connsiteY7" fmla="*/ 200119 h 1844494"/>
                  <a:gd name="connsiteX8" fmla="*/ 330144 w 3110379"/>
                  <a:gd name="connsiteY8" fmla="*/ 279727 h 1844494"/>
                  <a:gd name="connsiteX9" fmla="*/ 380459 w 3110379"/>
                  <a:gd name="connsiteY9" fmla="*/ 340381 h 1844494"/>
                  <a:gd name="connsiteX10" fmla="*/ 493150 w 3110379"/>
                  <a:gd name="connsiteY10" fmla="*/ 477541 h 1844494"/>
                  <a:gd name="connsiteX11" fmla="*/ 510037 w 3110379"/>
                  <a:gd name="connsiteY11" fmla="*/ 548878 h 1844494"/>
                  <a:gd name="connsiteX12" fmla="*/ 568278 w 3110379"/>
                  <a:gd name="connsiteY12" fmla="*/ 583340 h 1844494"/>
                  <a:gd name="connsiteX13" fmla="*/ 666496 w 3110379"/>
                  <a:gd name="connsiteY13" fmla="*/ 640203 h 1844494"/>
                  <a:gd name="connsiteX14" fmla="*/ 1068671 w 3110379"/>
                  <a:gd name="connsiteY14" fmla="*/ 834915 h 1844494"/>
                  <a:gd name="connsiteX15" fmla="*/ 1415707 w 3110379"/>
                  <a:gd name="connsiteY15" fmla="*/ 916591 h 1844494"/>
                  <a:gd name="connsiteX16" fmla="*/ 1761364 w 3110379"/>
                  <a:gd name="connsiteY16" fmla="*/ 954499 h 1844494"/>
                  <a:gd name="connsiteX17" fmla="*/ 1854067 w 3110379"/>
                  <a:gd name="connsiteY17" fmla="*/ 917969 h 1844494"/>
                  <a:gd name="connsiteX18" fmla="*/ 1996052 w 3110379"/>
                  <a:gd name="connsiteY18" fmla="*/ 733940 h 1844494"/>
                  <a:gd name="connsiteX19" fmla="*/ 2125630 w 3110379"/>
                  <a:gd name="connsiteY19" fmla="*/ 504421 h 1844494"/>
                  <a:gd name="connsiteX20" fmla="*/ 2343777 w 3110379"/>
                  <a:gd name="connsiteY20" fmla="*/ 47451 h 1844494"/>
                  <a:gd name="connsiteX21" fmla="*/ 2591561 w 3110379"/>
                  <a:gd name="connsiteY21" fmla="*/ 48829 h 1844494"/>
                  <a:gd name="connsiteX22" fmla="*/ 2812120 w 3110379"/>
                  <a:gd name="connsiteY22" fmla="*/ 191159 h 1844494"/>
                  <a:gd name="connsiteX23" fmla="*/ 2977883 w 3110379"/>
                  <a:gd name="connsiteY23" fmla="*/ 373120 h 1844494"/>
                  <a:gd name="connsiteX24" fmla="*/ 3050943 w 3110379"/>
                  <a:gd name="connsiteY24" fmla="*/ 472716 h 1844494"/>
                  <a:gd name="connsiteX25" fmla="*/ 3109529 w 3110379"/>
                  <a:gd name="connsiteY25" fmla="*/ 568866 h 1844494"/>
                  <a:gd name="connsiteX26" fmla="*/ 3031989 w 3110379"/>
                  <a:gd name="connsiteY26" fmla="*/ 678456 h 1844494"/>
                  <a:gd name="connsiteX27" fmla="*/ 2940664 w 3110379"/>
                  <a:gd name="connsiteY27" fmla="*/ 809068 h 1844494"/>
                  <a:gd name="connsiteX28" fmla="*/ 2731478 w 3110379"/>
                  <a:gd name="connsiteY28" fmla="*/ 1117506 h 1844494"/>
                  <a:gd name="connsiteX29" fmla="*/ 2520913 w 3110379"/>
                  <a:gd name="connsiteY29" fmla="*/ 1490044 h 1844494"/>
                  <a:gd name="connsiteX30" fmla="*/ 2516088 w 3110379"/>
                  <a:gd name="connsiteY30" fmla="*/ 1502795 h 1844494"/>
                  <a:gd name="connsiteX0" fmla="*/ 2515903 w 3110194"/>
                  <a:gd name="connsiteY0" fmla="*/ 1502795 h 1838547"/>
                  <a:gd name="connsiteX1" fmla="*/ 2401833 w 3110194"/>
                  <a:gd name="connsiteY1" fmla="*/ 1713704 h 1838547"/>
                  <a:gd name="connsiteX2" fmla="*/ 2327739 w 3110194"/>
                  <a:gd name="connsiteY2" fmla="*/ 1819504 h 1838547"/>
                  <a:gd name="connsiteX3" fmla="*/ 2210223 w 3110194"/>
                  <a:gd name="connsiteY3" fmla="*/ 1836735 h 1838547"/>
                  <a:gd name="connsiteX4" fmla="*/ 70972 w 3110194"/>
                  <a:gd name="connsiteY4" fmla="*/ 1836735 h 1838547"/>
                  <a:gd name="connsiteX5" fmla="*/ 1877 w 3110194"/>
                  <a:gd name="connsiteY5" fmla="*/ 225621 h 1838547"/>
                  <a:gd name="connsiteX6" fmla="*/ 105264 w 3110194"/>
                  <a:gd name="connsiteY6" fmla="*/ 212181 h 1838547"/>
                  <a:gd name="connsiteX7" fmla="*/ 182115 w 3110194"/>
                  <a:gd name="connsiteY7" fmla="*/ 200119 h 1838547"/>
                  <a:gd name="connsiteX8" fmla="*/ 329959 w 3110194"/>
                  <a:gd name="connsiteY8" fmla="*/ 279727 h 1838547"/>
                  <a:gd name="connsiteX9" fmla="*/ 380274 w 3110194"/>
                  <a:gd name="connsiteY9" fmla="*/ 340381 h 1838547"/>
                  <a:gd name="connsiteX10" fmla="*/ 492965 w 3110194"/>
                  <a:gd name="connsiteY10" fmla="*/ 477541 h 1838547"/>
                  <a:gd name="connsiteX11" fmla="*/ 509852 w 3110194"/>
                  <a:gd name="connsiteY11" fmla="*/ 548878 h 1838547"/>
                  <a:gd name="connsiteX12" fmla="*/ 568093 w 3110194"/>
                  <a:gd name="connsiteY12" fmla="*/ 583340 h 1838547"/>
                  <a:gd name="connsiteX13" fmla="*/ 666311 w 3110194"/>
                  <a:gd name="connsiteY13" fmla="*/ 640203 h 1838547"/>
                  <a:gd name="connsiteX14" fmla="*/ 1068486 w 3110194"/>
                  <a:gd name="connsiteY14" fmla="*/ 834915 h 1838547"/>
                  <a:gd name="connsiteX15" fmla="*/ 1415522 w 3110194"/>
                  <a:gd name="connsiteY15" fmla="*/ 916591 h 1838547"/>
                  <a:gd name="connsiteX16" fmla="*/ 1761179 w 3110194"/>
                  <a:gd name="connsiteY16" fmla="*/ 954499 h 1838547"/>
                  <a:gd name="connsiteX17" fmla="*/ 1853882 w 3110194"/>
                  <a:gd name="connsiteY17" fmla="*/ 917969 h 1838547"/>
                  <a:gd name="connsiteX18" fmla="*/ 1995867 w 3110194"/>
                  <a:gd name="connsiteY18" fmla="*/ 733940 h 1838547"/>
                  <a:gd name="connsiteX19" fmla="*/ 2125445 w 3110194"/>
                  <a:gd name="connsiteY19" fmla="*/ 504421 h 1838547"/>
                  <a:gd name="connsiteX20" fmla="*/ 2343592 w 3110194"/>
                  <a:gd name="connsiteY20" fmla="*/ 47451 h 1838547"/>
                  <a:gd name="connsiteX21" fmla="*/ 2591376 w 3110194"/>
                  <a:gd name="connsiteY21" fmla="*/ 48829 h 1838547"/>
                  <a:gd name="connsiteX22" fmla="*/ 2811935 w 3110194"/>
                  <a:gd name="connsiteY22" fmla="*/ 191159 h 1838547"/>
                  <a:gd name="connsiteX23" fmla="*/ 2977698 w 3110194"/>
                  <a:gd name="connsiteY23" fmla="*/ 373120 h 1838547"/>
                  <a:gd name="connsiteX24" fmla="*/ 3050758 w 3110194"/>
                  <a:gd name="connsiteY24" fmla="*/ 472716 h 1838547"/>
                  <a:gd name="connsiteX25" fmla="*/ 3109344 w 3110194"/>
                  <a:gd name="connsiteY25" fmla="*/ 568866 h 1838547"/>
                  <a:gd name="connsiteX26" fmla="*/ 3031804 w 3110194"/>
                  <a:gd name="connsiteY26" fmla="*/ 678456 h 1838547"/>
                  <a:gd name="connsiteX27" fmla="*/ 2940479 w 3110194"/>
                  <a:gd name="connsiteY27" fmla="*/ 809068 h 1838547"/>
                  <a:gd name="connsiteX28" fmla="*/ 2731293 w 3110194"/>
                  <a:gd name="connsiteY28" fmla="*/ 1117506 h 1838547"/>
                  <a:gd name="connsiteX29" fmla="*/ 2520728 w 3110194"/>
                  <a:gd name="connsiteY29" fmla="*/ 1490044 h 1838547"/>
                  <a:gd name="connsiteX30" fmla="*/ 2515903 w 3110194"/>
                  <a:gd name="connsiteY30" fmla="*/ 1502795 h 1838547"/>
                  <a:gd name="connsiteX0" fmla="*/ 2515903 w 3110194"/>
                  <a:gd name="connsiteY0" fmla="*/ 1502795 h 1838547"/>
                  <a:gd name="connsiteX1" fmla="*/ 2401833 w 3110194"/>
                  <a:gd name="connsiteY1" fmla="*/ 1713704 h 1838547"/>
                  <a:gd name="connsiteX2" fmla="*/ 2327739 w 3110194"/>
                  <a:gd name="connsiteY2" fmla="*/ 1819504 h 1838547"/>
                  <a:gd name="connsiteX3" fmla="*/ 2210223 w 3110194"/>
                  <a:gd name="connsiteY3" fmla="*/ 1836735 h 1838547"/>
                  <a:gd name="connsiteX4" fmla="*/ 70972 w 3110194"/>
                  <a:gd name="connsiteY4" fmla="*/ 1836735 h 1838547"/>
                  <a:gd name="connsiteX5" fmla="*/ 1877 w 3110194"/>
                  <a:gd name="connsiteY5" fmla="*/ 225621 h 1838547"/>
                  <a:gd name="connsiteX6" fmla="*/ 105264 w 3110194"/>
                  <a:gd name="connsiteY6" fmla="*/ 212181 h 1838547"/>
                  <a:gd name="connsiteX7" fmla="*/ 182115 w 3110194"/>
                  <a:gd name="connsiteY7" fmla="*/ 200119 h 1838547"/>
                  <a:gd name="connsiteX8" fmla="*/ 329959 w 3110194"/>
                  <a:gd name="connsiteY8" fmla="*/ 279727 h 1838547"/>
                  <a:gd name="connsiteX9" fmla="*/ 380274 w 3110194"/>
                  <a:gd name="connsiteY9" fmla="*/ 340381 h 1838547"/>
                  <a:gd name="connsiteX10" fmla="*/ 492965 w 3110194"/>
                  <a:gd name="connsiteY10" fmla="*/ 477541 h 1838547"/>
                  <a:gd name="connsiteX11" fmla="*/ 509852 w 3110194"/>
                  <a:gd name="connsiteY11" fmla="*/ 548878 h 1838547"/>
                  <a:gd name="connsiteX12" fmla="*/ 568093 w 3110194"/>
                  <a:gd name="connsiteY12" fmla="*/ 583340 h 1838547"/>
                  <a:gd name="connsiteX13" fmla="*/ 666311 w 3110194"/>
                  <a:gd name="connsiteY13" fmla="*/ 640203 h 1838547"/>
                  <a:gd name="connsiteX14" fmla="*/ 1068486 w 3110194"/>
                  <a:gd name="connsiteY14" fmla="*/ 834915 h 1838547"/>
                  <a:gd name="connsiteX15" fmla="*/ 1415522 w 3110194"/>
                  <a:gd name="connsiteY15" fmla="*/ 916591 h 1838547"/>
                  <a:gd name="connsiteX16" fmla="*/ 1761179 w 3110194"/>
                  <a:gd name="connsiteY16" fmla="*/ 954499 h 1838547"/>
                  <a:gd name="connsiteX17" fmla="*/ 1853882 w 3110194"/>
                  <a:gd name="connsiteY17" fmla="*/ 917969 h 1838547"/>
                  <a:gd name="connsiteX18" fmla="*/ 1995867 w 3110194"/>
                  <a:gd name="connsiteY18" fmla="*/ 733940 h 1838547"/>
                  <a:gd name="connsiteX19" fmla="*/ 2125445 w 3110194"/>
                  <a:gd name="connsiteY19" fmla="*/ 504421 h 1838547"/>
                  <a:gd name="connsiteX20" fmla="*/ 2343592 w 3110194"/>
                  <a:gd name="connsiteY20" fmla="*/ 47451 h 1838547"/>
                  <a:gd name="connsiteX21" fmla="*/ 2591376 w 3110194"/>
                  <a:gd name="connsiteY21" fmla="*/ 48829 h 1838547"/>
                  <a:gd name="connsiteX22" fmla="*/ 2811935 w 3110194"/>
                  <a:gd name="connsiteY22" fmla="*/ 191159 h 1838547"/>
                  <a:gd name="connsiteX23" fmla="*/ 2977698 w 3110194"/>
                  <a:gd name="connsiteY23" fmla="*/ 373120 h 1838547"/>
                  <a:gd name="connsiteX24" fmla="*/ 3050758 w 3110194"/>
                  <a:gd name="connsiteY24" fmla="*/ 472716 h 1838547"/>
                  <a:gd name="connsiteX25" fmla="*/ 3109344 w 3110194"/>
                  <a:gd name="connsiteY25" fmla="*/ 568866 h 1838547"/>
                  <a:gd name="connsiteX26" fmla="*/ 3031804 w 3110194"/>
                  <a:gd name="connsiteY26" fmla="*/ 678456 h 1838547"/>
                  <a:gd name="connsiteX27" fmla="*/ 2940479 w 3110194"/>
                  <a:gd name="connsiteY27" fmla="*/ 809068 h 1838547"/>
                  <a:gd name="connsiteX28" fmla="*/ 2731293 w 3110194"/>
                  <a:gd name="connsiteY28" fmla="*/ 1117506 h 1838547"/>
                  <a:gd name="connsiteX29" fmla="*/ 2520728 w 3110194"/>
                  <a:gd name="connsiteY29" fmla="*/ 1490044 h 1838547"/>
                  <a:gd name="connsiteX30" fmla="*/ 2515903 w 3110194"/>
                  <a:gd name="connsiteY30" fmla="*/ 1502795 h 1838547"/>
                  <a:gd name="connsiteX0" fmla="*/ 2596247 w 3190538"/>
                  <a:gd name="connsiteY0" fmla="*/ 1502795 h 1838547"/>
                  <a:gd name="connsiteX1" fmla="*/ 2482177 w 3190538"/>
                  <a:gd name="connsiteY1" fmla="*/ 1713704 h 1838547"/>
                  <a:gd name="connsiteX2" fmla="*/ 2408083 w 3190538"/>
                  <a:gd name="connsiteY2" fmla="*/ 1819504 h 1838547"/>
                  <a:gd name="connsiteX3" fmla="*/ 2290567 w 3190538"/>
                  <a:gd name="connsiteY3" fmla="*/ 1836735 h 1838547"/>
                  <a:gd name="connsiteX4" fmla="*/ 151316 w 3190538"/>
                  <a:gd name="connsiteY4" fmla="*/ 1836735 h 1838547"/>
                  <a:gd name="connsiteX5" fmla="*/ 185608 w 3190538"/>
                  <a:gd name="connsiteY5" fmla="*/ 212181 h 1838547"/>
                  <a:gd name="connsiteX6" fmla="*/ 262459 w 3190538"/>
                  <a:gd name="connsiteY6" fmla="*/ 200119 h 1838547"/>
                  <a:gd name="connsiteX7" fmla="*/ 410303 w 3190538"/>
                  <a:gd name="connsiteY7" fmla="*/ 279727 h 1838547"/>
                  <a:gd name="connsiteX8" fmla="*/ 460618 w 3190538"/>
                  <a:gd name="connsiteY8" fmla="*/ 340381 h 1838547"/>
                  <a:gd name="connsiteX9" fmla="*/ 573309 w 3190538"/>
                  <a:gd name="connsiteY9" fmla="*/ 477541 h 1838547"/>
                  <a:gd name="connsiteX10" fmla="*/ 590196 w 3190538"/>
                  <a:gd name="connsiteY10" fmla="*/ 548878 h 1838547"/>
                  <a:gd name="connsiteX11" fmla="*/ 648437 w 3190538"/>
                  <a:gd name="connsiteY11" fmla="*/ 583340 h 1838547"/>
                  <a:gd name="connsiteX12" fmla="*/ 746655 w 3190538"/>
                  <a:gd name="connsiteY12" fmla="*/ 640203 h 1838547"/>
                  <a:gd name="connsiteX13" fmla="*/ 1148830 w 3190538"/>
                  <a:gd name="connsiteY13" fmla="*/ 834915 h 1838547"/>
                  <a:gd name="connsiteX14" fmla="*/ 1495866 w 3190538"/>
                  <a:gd name="connsiteY14" fmla="*/ 916591 h 1838547"/>
                  <a:gd name="connsiteX15" fmla="*/ 1841523 w 3190538"/>
                  <a:gd name="connsiteY15" fmla="*/ 954499 h 1838547"/>
                  <a:gd name="connsiteX16" fmla="*/ 1934226 w 3190538"/>
                  <a:gd name="connsiteY16" fmla="*/ 917969 h 1838547"/>
                  <a:gd name="connsiteX17" fmla="*/ 2076211 w 3190538"/>
                  <a:gd name="connsiteY17" fmla="*/ 733940 h 1838547"/>
                  <a:gd name="connsiteX18" fmla="*/ 2205789 w 3190538"/>
                  <a:gd name="connsiteY18" fmla="*/ 504421 h 1838547"/>
                  <a:gd name="connsiteX19" fmla="*/ 2423936 w 3190538"/>
                  <a:gd name="connsiteY19" fmla="*/ 47451 h 1838547"/>
                  <a:gd name="connsiteX20" fmla="*/ 2671720 w 3190538"/>
                  <a:gd name="connsiteY20" fmla="*/ 48829 h 1838547"/>
                  <a:gd name="connsiteX21" fmla="*/ 2892279 w 3190538"/>
                  <a:gd name="connsiteY21" fmla="*/ 191159 h 1838547"/>
                  <a:gd name="connsiteX22" fmla="*/ 3058042 w 3190538"/>
                  <a:gd name="connsiteY22" fmla="*/ 373120 h 1838547"/>
                  <a:gd name="connsiteX23" fmla="*/ 3131102 w 3190538"/>
                  <a:gd name="connsiteY23" fmla="*/ 472716 h 1838547"/>
                  <a:gd name="connsiteX24" fmla="*/ 3189688 w 3190538"/>
                  <a:gd name="connsiteY24" fmla="*/ 568866 h 1838547"/>
                  <a:gd name="connsiteX25" fmla="*/ 3112148 w 3190538"/>
                  <a:gd name="connsiteY25" fmla="*/ 678456 h 1838547"/>
                  <a:gd name="connsiteX26" fmla="*/ 3020823 w 3190538"/>
                  <a:gd name="connsiteY26" fmla="*/ 809068 h 1838547"/>
                  <a:gd name="connsiteX27" fmla="*/ 2811637 w 3190538"/>
                  <a:gd name="connsiteY27" fmla="*/ 1117506 h 1838547"/>
                  <a:gd name="connsiteX28" fmla="*/ 2601072 w 3190538"/>
                  <a:gd name="connsiteY28" fmla="*/ 1490044 h 1838547"/>
                  <a:gd name="connsiteX29" fmla="*/ 2596247 w 3190538"/>
                  <a:gd name="connsiteY29" fmla="*/ 1502795 h 1838547"/>
                  <a:gd name="connsiteX0" fmla="*/ 2607524 w 3201815"/>
                  <a:gd name="connsiteY0" fmla="*/ 1502795 h 1838547"/>
                  <a:gd name="connsiteX1" fmla="*/ 2493454 w 3201815"/>
                  <a:gd name="connsiteY1" fmla="*/ 1713704 h 1838547"/>
                  <a:gd name="connsiteX2" fmla="*/ 2419360 w 3201815"/>
                  <a:gd name="connsiteY2" fmla="*/ 1819504 h 1838547"/>
                  <a:gd name="connsiteX3" fmla="*/ 2301844 w 3201815"/>
                  <a:gd name="connsiteY3" fmla="*/ 1836735 h 1838547"/>
                  <a:gd name="connsiteX4" fmla="*/ 162593 w 3201815"/>
                  <a:gd name="connsiteY4" fmla="*/ 1836735 h 1838547"/>
                  <a:gd name="connsiteX5" fmla="*/ 153612 w 3201815"/>
                  <a:gd name="connsiteY5" fmla="*/ 212181 h 1838547"/>
                  <a:gd name="connsiteX6" fmla="*/ 273736 w 3201815"/>
                  <a:gd name="connsiteY6" fmla="*/ 200119 h 1838547"/>
                  <a:gd name="connsiteX7" fmla="*/ 421580 w 3201815"/>
                  <a:gd name="connsiteY7" fmla="*/ 279727 h 1838547"/>
                  <a:gd name="connsiteX8" fmla="*/ 471895 w 3201815"/>
                  <a:gd name="connsiteY8" fmla="*/ 340381 h 1838547"/>
                  <a:gd name="connsiteX9" fmla="*/ 584586 w 3201815"/>
                  <a:gd name="connsiteY9" fmla="*/ 477541 h 1838547"/>
                  <a:gd name="connsiteX10" fmla="*/ 601473 w 3201815"/>
                  <a:gd name="connsiteY10" fmla="*/ 548878 h 1838547"/>
                  <a:gd name="connsiteX11" fmla="*/ 659714 w 3201815"/>
                  <a:gd name="connsiteY11" fmla="*/ 583340 h 1838547"/>
                  <a:gd name="connsiteX12" fmla="*/ 757932 w 3201815"/>
                  <a:gd name="connsiteY12" fmla="*/ 640203 h 1838547"/>
                  <a:gd name="connsiteX13" fmla="*/ 1160107 w 3201815"/>
                  <a:gd name="connsiteY13" fmla="*/ 834915 h 1838547"/>
                  <a:gd name="connsiteX14" fmla="*/ 1507143 w 3201815"/>
                  <a:gd name="connsiteY14" fmla="*/ 916591 h 1838547"/>
                  <a:gd name="connsiteX15" fmla="*/ 1852800 w 3201815"/>
                  <a:gd name="connsiteY15" fmla="*/ 954499 h 1838547"/>
                  <a:gd name="connsiteX16" fmla="*/ 1945503 w 3201815"/>
                  <a:gd name="connsiteY16" fmla="*/ 917969 h 1838547"/>
                  <a:gd name="connsiteX17" fmla="*/ 2087488 w 3201815"/>
                  <a:gd name="connsiteY17" fmla="*/ 733940 h 1838547"/>
                  <a:gd name="connsiteX18" fmla="*/ 2217066 w 3201815"/>
                  <a:gd name="connsiteY18" fmla="*/ 504421 h 1838547"/>
                  <a:gd name="connsiteX19" fmla="*/ 2435213 w 3201815"/>
                  <a:gd name="connsiteY19" fmla="*/ 47451 h 1838547"/>
                  <a:gd name="connsiteX20" fmla="*/ 2682997 w 3201815"/>
                  <a:gd name="connsiteY20" fmla="*/ 48829 h 1838547"/>
                  <a:gd name="connsiteX21" fmla="*/ 2903556 w 3201815"/>
                  <a:gd name="connsiteY21" fmla="*/ 191159 h 1838547"/>
                  <a:gd name="connsiteX22" fmla="*/ 3069319 w 3201815"/>
                  <a:gd name="connsiteY22" fmla="*/ 373120 h 1838547"/>
                  <a:gd name="connsiteX23" fmla="*/ 3142379 w 3201815"/>
                  <a:gd name="connsiteY23" fmla="*/ 472716 h 1838547"/>
                  <a:gd name="connsiteX24" fmla="*/ 3200965 w 3201815"/>
                  <a:gd name="connsiteY24" fmla="*/ 568866 h 1838547"/>
                  <a:gd name="connsiteX25" fmla="*/ 3123425 w 3201815"/>
                  <a:gd name="connsiteY25" fmla="*/ 678456 h 1838547"/>
                  <a:gd name="connsiteX26" fmla="*/ 3032100 w 3201815"/>
                  <a:gd name="connsiteY26" fmla="*/ 809068 h 1838547"/>
                  <a:gd name="connsiteX27" fmla="*/ 2822914 w 3201815"/>
                  <a:gd name="connsiteY27" fmla="*/ 1117506 h 1838547"/>
                  <a:gd name="connsiteX28" fmla="*/ 2612349 w 3201815"/>
                  <a:gd name="connsiteY28" fmla="*/ 1490044 h 1838547"/>
                  <a:gd name="connsiteX29" fmla="*/ 2607524 w 3201815"/>
                  <a:gd name="connsiteY29" fmla="*/ 1502795 h 1838547"/>
                  <a:gd name="connsiteX0" fmla="*/ 2604156 w 3198447"/>
                  <a:gd name="connsiteY0" fmla="*/ 1502795 h 1838547"/>
                  <a:gd name="connsiteX1" fmla="*/ 2490086 w 3198447"/>
                  <a:gd name="connsiteY1" fmla="*/ 1713704 h 1838547"/>
                  <a:gd name="connsiteX2" fmla="*/ 2415992 w 3198447"/>
                  <a:gd name="connsiteY2" fmla="*/ 1819504 h 1838547"/>
                  <a:gd name="connsiteX3" fmla="*/ 2298476 w 3198447"/>
                  <a:gd name="connsiteY3" fmla="*/ 1836735 h 1838547"/>
                  <a:gd name="connsiteX4" fmla="*/ 159225 w 3198447"/>
                  <a:gd name="connsiteY4" fmla="*/ 1836735 h 1838547"/>
                  <a:gd name="connsiteX5" fmla="*/ 150244 w 3198447"/>
                  <a:gd name="connsiteY5" fmla="*/ 212181 h 1838547"/>
                  <a:gd name="connsiteX6" fmla="*/ 270368 w 3198447"/>
                  <a:gd name="connsiteY6" fmla="*/ 200119 h 1838547"/>
                  <a:gd name="connsiteX7" fmla="*/ 418212 w 3198447"/>
                  <a:gd name="connsiteY7" fmla="*/ 279727 h 1838547"/>
                  <a:gd name="connsiteX8" fmla="*/ 468527 w 3198447"/>
                  <a:gd name="connsiteY8" fmla="*/ 340381 h 1838547"/>
                  <a:gd name="connsiteX9" fmla="*/ 581218 w 3198447"/>
                  <a:gd name="connsiteY9" fmla="*/ 477541 h 1838547"/>
                  <a:gd name="connsiteX10" fmla="*/ 598105 w 3198447"/>
                  <a:gd name="connsiteY10" fmla="*/ 548878 h 1838547"/>
                  <a:gd name="connsiteX11" fmla="*/ 656346 w 3198447"/>
                  <a:gd name="connsiteY11" fmla="*/ 583340 h 1838547"/>
                  <a:gd name="connsiteX12" fmla="*/ 754564 w 3198447"/>
                  <a:gd name="connsiteY12" fmla="*/ 640203 h 1838547"/>
                  <a:gd name="connsiteX13" fmla="*/ 1156739 w 3198447"/>
                  <a:gd name="connsiteY13" fmla="*/ 834915 h 1838547"/>
                  <a:gd name="connsiteX14" fmla="*/ 1503775 w 3198447"/>
                  <a:gd name="connsiteY14" fmla="*/ 916591 h 1838547"/>
                  <a:gd name="connsiteX15" fmla="*/ 1849432 w 3198447"/>
                  <a:gd name="connsiteY15" fmla="*/ 954499 h 1838547"/>
                  <a:gd name="connsiteX16" fmla="*/ 1942135 w 3198447"/>
                  <a:gd name="connsiteY16" fmla="*/ 917969 h 1838547"/>
                  <a:gd name="connsiteX17" fmla="*/ 2084120 w 3198447"/>
                  <a:gd name="connsiteY17" fmla="*/ 733940 h 1838547"/>
                  <a:gd name="connsiteX18" fmla="*/ 2213698 w 3198447"/>
                  <a:gd name="connsiteY18" fmla="*/ 504421 h 1838547"/>
                  <a:gd name="connsiteX19" fmla="*/ 2431845 w 3198447"/>
                  <a:gd name="connsiteY19" fmla="*/ 47451 h 1838547"/>
                  <a:gd name="connsiteX20" fmla="*/ 2679629 w 3198447"/>
                  <a:gd name="connsiteY20" fmla="*/ 48829 h 1838547"/>
                  <a:gd name="connsiteX21" fmla="*/ 2900188 w 3198447"/>
                  <a:gd name="connsiteY21" fmla="*/ 191159 h 1838547"/>
                  <a:gd name="connsiteX22" fmla="*/ 3065951 w 3198447"/>
                  <a:gd name="connsiteY22" fmla="*/ 373120 h 1838547"/>
                  <a:gd name="connsiteX23" fmla="*/ 3139011 w 3198447"/>
                  <a:gd name="connsiteY23" fmla="*/ 472716 h 1838547"/>
                  <a:gd name="connsiteX24" fmla="*/ 3197597 w 3198447"/>
                  <a:gd name="connsiteY24" fmla="*/ 568866 h 1838547"/>
                  <a:gd name="connsiteX25" fmla="*/ 3120057 w 3198447"/>
                  <a:gd name="connsiteY25" fmla="*/ 678456 h 1838547"/>
                  <a:gd name="connsiteX26" fmla="*/ 3028732 w 3198447"/>
                  <a:gd name="connsiteY26" fmla="*/ 809068 h 1838547"/>
                  <a:gd name="connsiteX27" fmla="*/ 2819546 w 3198447"/>
                  <a:gd name="connsiteY27" fmla="*/ 1117506 h 1838547"/>
                  <a:gd name="connsiteX28" fmla="*/ 2608981 w 3198447"/>
                  <a:gd name="connsiteY28" fmla="*/ 1490044 h 1838547"/>
                  <a:gd name="connsiteX29" fmla="*/ 2604156 w 3198447"/>
                  <a:gd name="connsiteY29" fmla="*/ 1502795 h 1838547"/>
                  <a:gd name="connsiteX0" fmla="*/ 2456040 w 3050331"/>
                  <a:gd name="connsiteY0" fmla="*/ 1502795 h 1838547"/>
                  <a:gd name="connsiteX1" fmla="*/ 2341970 w 3050331"/>
                  <a:gd name="connsiteY1" fmla="*/ 1713704 h 1838547"/>
                  <a:gd name="connsiteX2" fmla="*/ 2267876 w 3050331"/>
                  <a:gd name="connsiteY2" fmla="*/ 1819504 h 1838547"/>
                  <a:gd name="connsiteX3" fmla="*/ 2150360 w 3050331"/>
                  <a:gd name="connsiteY3" fmla="*/ 1836735 h 1838547"/>
                  <a:gd name="connsiteX4" fmla="*/ 11109 w 3050331"/>
                  <a:gd name="connsiteY4" fmla="*/ 1836735 h 1838547"/>
                  <a:gd name="connsiteX5" fmla="*/ 2128 w 3050331"/>
                  <a:gd name="connsiteY5" fmla="*/ 212181 h 1838547"/>
                  <a:gd name="connsiteX6" fmla="*/ 122252 w 3050331"/>
                  <a:gd name="connsiteY6" fmla="*/ 200119 h 1838547"/>
                  <a:gd name="connsiteX7" fmla="*/ 270096 w 3050331"/>
                  <a:gd name="connsiteY7" fmla="*/ 279727 h 1838547"/>
                  <a:gd name="connsiteX8" fmla="*/ 320411 w 3050331"/>
                  <a:gd name="connsiteY8" fmla="*/ 340381 h 1838547"/>
                  <a:gd name="connsiteX9" fmla="*/ 433102 w 3050331"/>
                  <a:gd name="connsiteY9" fmla="*/ 477541 h 1838547"/>
                  <a:gd name="connsiteX10" fmla="*/ 449989 w 3050331"/>
                  <a:gd name="connsiteY10" fmla="*/ 548878 h 1838547"/>
                  <a:gd name="connsiteX11" fmla="*/ 508230 w 3050331"/>
                  <a:gd name="connsiteY11" fmla="*/ 583340 h 1838547"/>
                  <a:gd name="connsiteX12" fmla="*/ 606448 w 3050331"/>
                  <a:gd name="connsiteY12" fmla="*/ 640203 h 1838547"/>
                  <a:gd name="connsiteX13" fmla="*/ 1008623 w 3050331"/>
                  <a:gd name="connsiteY13" fmla="*/ 834915 h 1838547"/>
                  <a:gd name="connsiteX14" fmla="*/ 1355659 w 3050331"/>
                  <a:gd name="connsiteY14" fmla="*/ 916591 h 1838547"/>
                  <a:gd name="connsiteX15" fmla="*/ 1701316 w 3050331"/>
                  <a:gd name="connsiteY15" fmla="*/ 954499 h 1838547"/>
                  <a:gd name="connsiteX16" fmla="*/ 1794019 w 3050331"/>
                  <a:gd name="connsiteY16" fmla="*/ 917969 h 1838547"/>
                  <a:gd name="connsiteX17" fmla="*/ 1936004 w 3050331"/>
                  <a:gd name="connsiteY17" fmla="*/ 733940 h 1838547"/>
                  <a:gd name="connsiteX18" fmla="*/ 2065582 w 3050331"/>
                  <a:gd name="connsiteY18" fmla="*/ 504421 h 1838547"/>
                  <a:gd name="connsiteX19" fmla="*/ 2283729 w 3050331"/>
                  <a:gd name="connsiteY19" fmla="*/ 47451 h 1838547"/>
                  <a:gd name="connsiteX20" fmla="*/ 2531513 w 3050331"/>
                  <a:gd name="connsiteY20" fmla="*/ 48829 h 1838547"/>
                  <a:gd name="connsiteX21" fmla="*/ 2752072 w 3050331"/>
                  <a:gd name="connsiteY21" fmla="*/ 191159 h 1838547"/>
                  <a:gd name="connsiteX22" fmla="*/ 2917835 w 3050331"/>
                  <a:gd name="connsiteY22" fmla="*/ 373120 h 1838547"/>
                  <a:gd name="connsiteX23" fmla="*/ 2990895 w 3050331"/>
                  <a:gd name="connsiteY23" fmla="*/ 472716 h 1838547"/>
                  <a:gd name="connsiteX24" fmla="*/ 3049481 w 3050331"/>
                  <a:gd name="connsiteY24" fmla="*/ 568866 h 1838547"/>
                  <a:gd name="connsiteX25" fmla="*/ 2971941 w 3050331"/>
                  <a:gd name="connsiteY25" fmla="*/ 678456 h 1838547"/>
                  <a:gd name="connsiteX26" fmla="*/ 2880616 w 3050331"/>
                  <a:gd name="connsiteY26" fmla="*/ 809068 h 1838547"/>
                  <a:gd name="connsiteX27" fmla="*/ 2671430 w 3050331"/>
                  <a:gd name="connsiteY27" fmla="*/ 1117506 h 1838547"/>
                  <a:gd name="connsiteX28" fmla="*/ 2460865 w 3050331"/>
                  <a:gd name="connsiteY28" fmla="*/ 1490044 h 1838547"/>
                  <a:gd name="connsiteX29" fmla="*/ 2456040 w 3050331"/>
                  <a:gd name="connsiteY29" fmla="*/ 1502795 h 1838547"/>
                  <a:gd name="connsiteX0" fmla="*/ 2454065 w 3048356"/>
                  <a:gd name="connsiteY0" fmla="*/ 1502795 h 1838547"/>
                  <a:gd name="connsiteX1" fmla="*/ 2339995 w 3048356"/>
                  <a:gd name="connsiteY1" fmla="*/ 1713704 h 1838547"/>
                  <a:gd name="connsiteX2" fmla="*/ 2265901 w 3048356"/>
                  <a:gd name="connsiteY2" fmla="*/ 1819504 h 1838547"/>
                  <a:gd name="connsiteX3" fmla="*/ 2148385 w 3048356"/>
                  <a:gd name="connsiteY3" fmla="*/ 1836735 h 1838547"/>
                  <a:gd name="connsiteX4" fmla="*/ 9134 w 3048356"/>
                  <a:gd name="connsiteY4" fmla="*/ 1836735 h 1838547"/>
                  <a:gd name="connsiteX5" fmla="*/ 153 w 3048356"/>
                  <a:gd name="connsiteY5" fmla="*/ 212181 h 1838547"/>
                  <a:gd name="connsiteX6" fmla="*/ 120277 w 3048356"/>
                  <a:gd name="connsiteY6" fmla="*/ 200119 h 1838547"/>
                  <a:gd name="connsiteX7" fmla="*/ 268121 w 3048356"/>
                  <a:gd name="connsiteY7" fmla="*/ 279727 h 1838547"/>
                  <a:gd name="connsiteX8" fmla="*/ 318436 w 3048356"/>
                  <a:gd name="connsiteY8" fmla="*/ 340381 h 1838547"/>
                  <a:gd name="connsiteX9" fmla="*/ 431127 w 3048356"/>
                  <a:gd name="connsiteY9" fmla="*/ 477541 h 1838547"/>
                  <a:gd name="connsiteX10" fmla="*/ 448014 w 3048356"/>
                  <a:gd name="connsiteY10" fmla="*/ 548878 h 1838547"/>
                  <a:gd name="connsiteX11" fmla="*/ 506255 w 3048356"/>
                  <a:gd name="connsiteY11" fmla="*/ 583340 h 1838547"/>
                  <a:gd name="connsiteX12" fmla="*/ 604473 w 3048356"/>
                  <a:gd name="connsiteY12" fmla="*/ 640203 h 1838547"/>
                  <a:gd name="connsiteX13" fmla="*/ 1006648 w 3048356"/>
                  <a:gd name="connsiteY13" fmla="*/ 834915 h 1838547"/>
                  <a:gd name="connsiteX14" fmla="*/ 1353684 w 3048356"/>
                  <a:gd name="connsiteY14" fmla="*/ 916591 h 1838547"/>
                  <a:gd name="connsiteX15" fmla="*/ 1699341 w 3048356"/>
                  <a:gd name="connsiteY15" fmla="*/ 954499 h 1838547"/>
                  <a:gd name="connsiteX16" fmla="*/ 1792044 w 3048356"/>
                  <a:gd name="connsiteY16" fmla="*/ 917969 h 1838547"/>
                  <a:gd name="connsiteX17" fmla="*/ 1934029 w 3048356"/>
                  <a:gd name="connsiteY17" fmla="*/ 733940 h 1838547"/>
                  <a:gd name="connsiteX18" fmla="*/ 2063607 w 3048356"/>
                  <a:gd name="connsiteY18" fmla="*/ 504421 h 1838547"/>
                  <a:gd name="connsiteX19" fmla="*/ 2281754 w 3048356"/>
                  <a:gd name="connsiteY19" fmla="*/ 47451 h 1838547"/>
                  <a:gd name="connsiteX20" fmla="*/ 2529538 w 3048356"/>
                  <a:gd name="connsiteY20" fmla="*/ 48829 h 1838547"/>
                  <a:gd name="connsiteX21" fmla="*/ 2750097 w 3048356"/>
                  <a:gd name="connsiteY21" fmla="*/ 191159 h 1838547"/>
                  <a:gd name="connsiteX22" fmla="*/ 2915860 w 3048356"/>
                  <a:gd name="connsiteY22" fmla="*/ 373120 h 1838547"/>
                  <a:gd name="connsiteX23" fmla="*/ 2988920 w 3048356"/>
                  <a:gd name="connsiteY23" fmla="*/ 472716 h 1838547"/>
                  <a:gd name="connsiteX24" fmla="*/ 3047506 w 3048356"/>
                  <a:gd name="connsiteY24" fmla="*/ 568866 h 1838547"/>
                  <a:gd name="connsiteX25" fmla="*/ 2969966 w 3048356"/>
                  <a:gd name="connsiteY25" fmla="*/ 678456 h 1838547"/>
                  <a:gd name="connsiteX26" fmla="*/ 2878641 w 3048356"/>
                  <a:gd name="connsiteY26" fmla="*/ 809068 h 1838547"/>
                  <a:gd name="connsiteX27" fmla="*/ 2669455 w 3048356"/>
                  <a:gd name="connsiteY27" fmla="*/ 1117506 h 1838547"/>
                  <a:gd name="connsiteX28" fmla="*/ 2458890 w 3048356"/>
                  <a:gd name="connsiteY28" fmla="*/ 1490044 h 1838547"/>
                  <a:gd name="connsiteX29" fmla="*/ 2454065 w 3048356"/>
                  <a:gd name="connsiteY29" fmla="*/ 1502795 h 1838547"/>
                  <a:gd name="connsiteX0" fmla="*/ 2460865 w 3055156"/>
                  <a:gd name="connsiteY0" fmla="*/ 1502795 h 1838547"/>
                  <a:gd name="connsiteX1" fmla="*/ 2346795 w 3055156"/>
                  <a:gd name="connsiteY1" fmla="*/ 1713704 h 1838547"/>
                  <a:gd name="connsiteX2" fmla="*/ 2272701 w 3055156"/>
                  <a:gd name="connsiteY2" fmla="*/ 1819504 h 1838547"/>
                  <a:gd name="connsiteX3" fmla="*/ 2155185 w 3055156"/>
                  <a:gd name="connsiteY3" fmla="*/ 1836735 h 1838547"/>
                  <a:gd name="connsiteX4" fmla="*/ 15934 w 3055156"/>
                  <a:gd name="connsiteY4" fmla="*/ 1836735 h 1838547"/>
                  <a:gd name="connsiteX5" fmla="*/ 6953 w 3055156"/>
                  <a:gd name="connsiteY5" fmla="*/ 212181 h 1838547"/>
                  <a:gd name="connsiteX6" fmla="*/ 127077 w 3055156"/>
                  <a:gd name="connsiteY6" fmla="*/ 200119 h 1838547"/>
                  <a:gd name="connsiteX7" fmla="*/ 274921 w 3055156"/>
                  <a:gd name="connsiteY7" fmla="*/ 279727 h 1838547"/>
                  <a:gd name="connsiteX8" fmla="*/ 325236 w 3055156"/>
                  <a:gd name="connsiteY8" fmla="*/ 340381 h 1838547"/>
                  <a:gd name="connsiteX9" fmla="*/ 437927 w 3055156"/>
                  <a:gd name="connsiteY9" fmla="*/ 477541 h 1838547"/>
                  <a:gd name="connsiteX10" fmla="*/ 454814 w 3055156"/>
                  <a:gd name="connsiteY10" fmla="*/ 548878 h 1838547"/>
                  <a:gd name="connsiteX11" fmla="*/ 513055 w 3055156"/>
                  <a:gd name="connsiteY11" fmla="*/ 583340 h 1838547"/>
                  <a:gd name="connsiteX12" fmla="*/ 611273 w 3055156"/>
                  <a:gd name="connsiteY12" fmla="*/ 640203 h 1838547"/>
                  <a:gd name="connsiteX13" fmla="*/ 1013448 w 3055156"/>
                  <a:gd name="connsiteY13" fmla="*/ 834915 h 1838547"/>
                  <a:gd name="connsiteX14" fmla="*/ 1360484 w 3055156"/>
                  <a:gd name="connsiteY14" fmla="*/ 916591 h 1838547"/>
                  <a:gd name="connsiteX15" fmla="*/ 1706141 w 3055156"/>
                  <a:gd name="connsiteY15" fmla="*/ 954499 h 1838547"/>
                  <a:gd name="connsiteX16" fmla="*/ 1798844 w 3055156"/>
                  <a:gd name="connsiteY16" fmla="*/ 917969 h 1838547"/>
                  <a:gd name="connsiteX17" fmla="*/ 1940829 w 3055156"/>
                  <a:gd name="connsiteY17" fmla="*/ 733940 h 1838547"/>
                  <a:gd name="connsiteX18" fmla="*/ 2070407 w 3055156"/>
                  <a:gd name="connsiteY18" fmla="*/ 504421 h 1838547"/>
                  <a:gd name="connsiteX19" fmla="*/ 2288554 w 3055156"/>
                  <a:gd name="connsiteY19" fmla="*/ 47451 h 1838547"/>
                  <a:gd name="connsiteX20" fmla="*/ 2536338 w 3055156"/>
                  <a:gd name="connsiteY20" fmla="*/ 48829 h 1838547"/>
                  <a:gd name="connsiteX21" fmla="*/ 2756897 w 3055156"/>
                  <a:gd name="connsiteY21" fmla="*/ 191159 h 1838547"/>
                  <a:gd name="connsiteX22" fmla="*/ 2922660 w 3055156"/>
                  <a:gd name="connsiteY22" fmla="*/ 373120 h 1838547"/>
                  <a:gd name="connsiteX23" fmla="*/ 2995720 w 3055156"/>
                  <a:gd name="connsiteY23" fmla="*/ 472716 h 1838547"/>
                  <a:gd name="connsiteX24" fmla="*/ 3054306 w 3055156"/>
                  <a:gd name="connsiteY24" fmla="*/ 568866 h 1838547"/>
                  <a:gd name="connsiteX25" fmla="*/ 2976766 w 3055156"/>
                  <a:gd name="connsiteY25" fmla="*/ 678456 h 1838547"/>
                  <a:gd name="connsiteX26" fmla="*/ 2885441 w 3055156"/>
                  <a:gd name="connsiteY26" fmla="*/ 809068 h 1838547"/>
                  <a:gd name="connsiteX27" fmla="*/ 2676255 w 3055156"/>
                  <a:gd name="connsiteY27" fmla="*/ 1117506 h 1838547"/>
                  <a:gd name="connsiteX28" fmla="*/ 2465690 w 3055156"/>
                  <a:gd name="connsiteY28" fmla="*/ 1490044 h 1838547"/>
                  <a:gd name="connsiteX29" fmla="*/ 2460865 w 3055156"/>
                  <a:gd name="connsiteY29" fmla="*/ 1502795 h 1838547"/>
                  <a:gd name="connsiteX0" fmla="*/ 2455004 w 3049295"/>
                  <a:gd name="connsiteY0" fmla="*/ 1502795 h 1838547"/>
                  <a:gd name="connsiteX1" fmla="*/ 2340934 w 3049295"/>
                  <a:gd name="connsiteY1" fmla="*/ 1713704 h 1838547"/>
                  <a:gd name="connsiteX2" fmla="*/ 2266840 w 3049295"/>
                  <a:gd name="connsiteY2" fmla="*/ 1819504 h 1838547"/>
                  <a:gd name="connsiteX3" fmla="*/ 2149324 w 3049295"/>
                  <a:gd name="connsiteY3" fmla="*/ 1836735 h 1838547"/>
                  <a:gd name="connsiteX4" fmla="*/ 10073 w 3049295"/>
                  <a:gd name="connsiteY4" fmla="*/ 1836735 h 1838547"/>
                  <a:gd name="connsiteX5" fmla="*/ 1092 w 3049295"/>
                  <a:gd name="connsiteY5" fmla="*/ 212181 h 1838547"/>
                  <a:gd name="connsiteX6" fmla="*/ 121216 w 3049295"/>
                  <a:gd name="connsiteY6" fmla="*/ 200119 h 1838547"/>
                  <a:gd name="connsiteX7" fmla="*/ 269060 w 3049295"/>
                  <a:gd name="connsiteY7" fmla="*/ 279727 h 1838547"/>
                  <a:gd name="connsiteX8" fmla="*/ 319375 w 3049295"/>
                  <a:gd name="connsiteY8" fmla="*/ 340381 h 1838547"/>
                  <a:gd name="connsiteX9" fmla="*/ 432066 w 3049295"/>
                  <a:gd name="connsiteY9" fmla="*/ 477541 h 1838547"/>
                  <a:gd name="connsiteX10" fmla="*/ 448953 w 3049295"/>
                  <a:gd name="connsiteY10" fmla="*/ 548878 h 1838547"/>
                  <a:gd name="connsiteX11" fmla="*/ 507194 w 3049295"/>
                  <a:gd name="connsiteY11" fmla="*/ 583340 h 1838547"/>
                  <a:gd name="connsiteX12" fmla="*/ 605412 w 3049295"/>
                  <a:gd name="connsiteY12" fmla="*/ 640203 h 1838547"/>
                  <a:gd name="connsiteX13" fmla="*/ 1007587 w 3049295"/>
                  <a:gd name="connsiteY13" fmla="*/ 834915 h 1838547"/>
                  <a:gd name="connsiteX14" fmla="*/ 1354623 w 3049295"/>
                  <a:gd name="connsiteY14" fmla="*/ 916591 h 1838547"/>
                  <a:gd name="connsiteX15" fmla="*/ 1700280 w 3049295"/>
                  <a:gd name="connsiteY15" fmla="*/ 954499 h 1838547"/>
                  <a:gd name="connsiteX16" fmla="*/ 1792983 w 3049295"/>
                  <a:gd name="connsiteY16" fmla="*/ 917969 h 1838547"/>
                  <a:gd name="connsiteX17" fmla="*/ 1934968 w 3049295"/>
                  <a:gd name="connsiteY17" fmla="*/ 733940 h 1838547"/>
                  <a:gd name="connsiteX18" fmla="*/ 2064546 w 3049295"/>
                  <a:gd name="connsiteY18" fmla="*/ 504421 h 1838547"/>
                  <a:gd name="connsiteX19" fmla="*/ 2282693 w 3049295"/>
                  <a:gd name="connsiteY19" fmla="*/ 47451 h 1838547"/>
                  <a:gd name="connsiteX20" fmla="*/ 2530477 w 3049295"/>
                  <a:gd name="connsiteY20" fmla="*/ 48829 h 1838547"/>
                  <a:gd name="connsiteX21" fmla="*/ 2751036 w 3049295"/>
                  <a:gd name="connsiteY21" fmla="*/ 191159 h 1838547"/>
                  <a:gd name="connsiteX22" fmla="*/ 2916799 w 3049295"/>
                  <a:gd name="connsiteY22" fmla="*/ 373120 h 1838547"/>
                  <a:gd name="connsiteX23" fmla="*/ 2989859 w 3049295"/>
                  <a:gd name="connsiteY23" fmla="*/ 472716 h 1838547"/>
                  <a:gd name="connsiteX24" fmla="*/ 3048445 w 3049295"/>
                  <a:gd name="connsiteY24" fmla="*/ 568866 h 1838547"/>
                  <a:gd name="connsiteX25" fmla="*/ 2970905 w 3049295"/>
                  <a:gd name="connsiteY25" fmla="*/ 678456 h 1838547"/>
                  <a:gd name="connsiteX26" fmla="*/ 2879580 w 3049295"/>
                  <a:gd name="connsiteY26" fmla="*/ 809068 h 1838547"/>
                  <a:gd name="connsiteX27" fmla="*/ 2670394 w 3049295"/>
                  <a:gd name="connsiteY27" fmla="*/ 1117506 h 1838547"/>
                  <a:gd name="connsiteX28" fmla="*/ 2459829 w 3049295"/>
                  <a:gd name="connsiteY28" fmla="*/ 1490044 h 1838547"/>
                  <a:gd name="connsiteX29" fmla="*/ 2455004 w 3049295"/>
                  <a:gd name="connsiteY29" fmla="*/ 1502795 h 1838547"/>
                  <a:gd name="connsiteX0" fmla="*/ 2449188 w 3043479"/>
                  <a:gd name="connsiteY0" fmla="*/ 1502795 h 1838547"/>
                  <a:gd name="connsiteX1" fmla="*/ 2335118 w 3043479"/>
                  <a:gd name="connsiteY1" fmla="*/ 1713704 h 1838547"/>
                  <a:gd name="connsiteX2" fmla="*/ 2261024 w 3043479"/>
                  <a:gd name="connsiteY2" fmla="*/ 1819504 h 1838547"/>
                  <a:gd name="connsiteX3" fmla="*/ 2143508 w 3043479"/>
                  <a:gd name="connsiteY3" fmla="*/ 1836735 h 1838547"/>
                  <a:gd name="connsiteX4" fmla="*/ 4257 w 3043479"/>
                  <a:gd name="connsiteY4" fmla="*/ 1836735 h 1838547"/>
                  <a:gd name="connsiteX5" fmla="*/ 2488 w 3043479"/>
                  <a:gd name="connsiteY5" fmla="*/ 255454 h 1838547"/>
                  <a:gd name="connsiteX6" fmla="*/ 115400 w 3043479"/>
                  <a:gd name="connsiteY6" fmla="*/ 200119 h 1838547"/>
                  <a:gd name="connsiteX7" fmla="*/ 263244 w 3043479"/>
                  <a:gd name="connsiteY7" fmla="*/ 279727 h 1838547"/>
                  <a:gd name="connsiteX8" fmla="*/ 313559 w 3043479"/>
                  <a:gd name="connsiteY8" fmla="*/ 340381 h 1838547"/>
                  <a:gd name="connsiteX9" fmla="*/ 426250 w 3043479"/>
                  <a:gd name="connsiteY9" fmla="*/ 477541 h 1838547"/>
                  <a:gd name="connsiteX10" fmla="*/ 443137 w 3043479"/>
                  <a:gd name="connsiteY10" fmla="*/ 548878 h 1838547"/>
                  <a:gd name="connsiteX11" fmla="*/ 501378 w 3043479"/>
                  <a:gd name="connsiteY11" fmla="*/ 583340 h 1838547"/>
                  <a:gd name="connsiteX12" fmla="*/ 599596 w 3043479"/>
                  <a:gd name="connsiteY12" fmla="*/ 640203 h 1838547"/>
                  <a:gd name="connsiteX13" fmla="*/ 1001771 w 3043479"/>
                  <a:gd name="connsiteY13" fmla="*/ 834915 h 1838547"/>
                  <a:gd name="connsiteX14" fmla="*/ 1348807 w 3043479"/>
                  <a:gd name="connsiteY14" fmla="*/ 916591 h 1838547"/>
                  <a:gd name="connsiteX15" fmla="*/ 1694464 w 3043479"/>
                  <a:gd name="connsiteY15" fmla="*/ 954499 h 1838547"/>
                  <a:gd name="connsiteX16" fmla="*/ 1787167 w 3043479"/>
                  <a:gd name="connsiteY16" fmla="*/ 917969 h 1838547"/>
                  <a:gd name="connsiteX17" fmla="*/ 1929152 w 3043479"/>
                  <a:gd name="connsiteY17" fmla="*/ 733940 h 1838547"/>
                  <a:gd name="connsiteX18" fmla="*/ 2058730 w 3043479"/>
                  <a:gd name="connsiteY18" fmla="*/ 504421 h 1838547"/>
                  <a:gd name="connsiteX19" fmla="*/ 2276877 w 3043479"/>
                  <a:gd name="connsiteY19" fmla="*/ 47451 h 1838547"/>
                  <a:gd name="connsiteX20" fmla="*/ 2524661 w 3043479"/>
                  <a:gd name="connsiteY20" fmla="*/ 48829 h 1838547"/>
                  <a:gd name="connsiteX21" fmla="*/ 2745220 w 3043479"/>
                  <a:gd name="connsiteY21" fmla="*/ 191159 h 1838547"/>
                  <a:gd name="connsiteX22" fmla="*/ 2910983 w 3043479"/>
                  <a:gd name="connsiteY22" fmla="*/ 373120 h 1838547"/>
                  <a:gd name="connsiteX23" fmla="*/ 2984043 w 3043479"/>
                  <a:gd name="connsiteY23" fmla="*/ 472716 h 1838547"/>
                  <a:gd name="connsiteX24" fmla="*/ 3042629 w 3043479"/>
                  <a:gd name="connsiteY24" fmla="*/ 568866 h 1838547"/>
                  <a:gd name="connsiteX25" fmla="*/ 2965089 w 3043479"/>
                  <a:gd name="connsiteY25" fmla="*/ 678456 h 1838547"/>
                  <a:gd name="connsiteX26" fmla="*/ 2873764 w 3043479"/>
                  <a:gd name="connsiteY26" fmla="*/ 809068 h 1838547"/>
                  <a:gd name="connsiteX27" fmla="*/ 2664578 w 3043479"/>
                  <a:gd name="connsiteY27" fmla="*/ 1117506 h 1838547"/>
                  <a:gd name="connsiteX28" fmla="*/ 2454013 w 3043479"/>
                  <a:gd name="connsiteY28" fmla="*/ 1490044 h 1838547"/>
                  <a:gd name="connsiteX29" fmla="*/ 2449188 w 3043479"/>
                  <a:gd name="connsiteY29" fmla="*/ 1502795 h 1838547"/>
                  <a:gd name="connsiteX0" fmla="*/ 2449188 w 3043479"/>
                  <a:gd name="connsiteY0" fmla="*/ 1502795 h 1838547"/>
                  <a:gd name="connsiteX1" fmla="*/ 2335118 w 3043479"/>
                  <a:gd name="connsiteY1" fmla="*/ 1713704 h 1838547"/>
                  <a:gd name="connsiteX2" fmla="*/ 2261024 w 3043479"/>
                  <a:gd name="connsiteY2" fmla="*/ 1819504 h 1838547"/>
                  <a:gd name="connsiteX3" fmla="*/ 2143508 w 3043479"/>
                  <a:gd name="connsiteY3" fmla="*/ 1836735 h 1838547"/>
                  <a:gd name="connsiteX4" fmla="*/ 4257 w 3043479"/>
                  <a:gd name="connsiteY4" fmla="*/ 1836735 h 1838547"/>
                  <a:gd name="connsiteX5" fmla="*/ 2488 w 3043479"/>
                  <a:gd name="connsiteY5" fmla="*/ 255454 h 1838547"/>
                  <a:gd name="connsiteX6" fmla="*/ 115400 w 3043479"/>
                  <a:gd name="connsiteY6" fmla="*/ 200119 h 1838547"/>
                  <a:gd name="connsiteX7" fmla="*/ 263244 w 3043479"/>
                  <a:gd name="connsiteY7" fmla="*/ 279727 h 1838547"/>
                  <a:gd name="connsiteX8" fmla="*/ 313559 w 3043479"/>
                  <a:gd name="connsiteY8" fmla="*/ 340381 h 1838547"/>
                  <a:gd name="connsiteX9" fmla="*/ 426250 w 3043479"/>
                  <a:gd name="connsiteY9" fmla="*/ 477541 h 1838547"/>
                  <a:gd name="connsiteX10" fmla="*/ 443137 w 3043479"/>
                  <a:gd name="connsiteY10" fmla="*/ 548878 h 1838547"/>
                  <a:gd name="connsiteX11" fmla="*/ 501378 w 3043479"/>
                  <a:gd name="connsiteY11" fmla="*/ 583340 h 1838547"/>
                  <a:gd name="connsiteX12" fmla="*/ 599596 w 3043479"/>
                  <a:gd name="connsiteY12" fmla="*/ 640203 h 1838547"/>
                  <a:gd name="connsiteX13" fmla="*/ 1001771 w 3043479"/>
                  <a:gd name="connsiteY13" fmla="*/ 834915 h 1838547"/>
                  <a:gd name="connsiteX14" fmla="*/ 1348807 w 3043479"/>
                  <a:gd name="connsiteY14" fmla="*/ 916591 h 1838547"/>
                  <a:gd name="connsiteX15" fmla="*/ 1694464 w 3043479"/>
                  <a:gd name="connsiteY15" fmla="*/ 954499 h 1838547"/>
                  <a:gd name="connsiteX16" fmla="*/ 1787167 w 3043479"/>
                  <a:gd name="connsiteY16" fmla="*/ 917969 h 1838547"/>
                  <a:gd name="connsiteX17" fmla="*/ 1929152 w 3043479"/>
                  <a:gd name="connsiteY17" fmla="*/ 733940 h 1838547"/>
                  <a:gd name="connsiteX18" fmla="*/ 2058730 w 3043479"/>
                  <a:gd name="connsiteY18" fmla="*/ 504421 h 1838547"/>
                  <a:gd name="connsiteX19" fmla="*/ 2276877 w 3043479"/>
                  <a:gd name="connsiteY19" fmla="*/ 47451 h 1838547"/>
                  <a:gd name="connsiteX20" fmla="*/ 2524661 w 3043479"/>
                  <a:gd name="connsiteY20" fmla="*/ 48829 h 1838547"/>
                  <a:gd name="connsiteX21" fmla="*/ 2745220 w 3043479"/>
                  <a:gd name="connsiteY21" fmla="*/ 191159 h 1838547"/>
                  <a:gd name="connsiteX22" fmla="*/ 2910983 w 3043479"/>
                  <a:gd name="connsiteY22" fmla="*/ 373120 h 1838547"/>
                  <a:gd name="connsiteX23" fmla="*/ 2984043 w 3043479"/>
                  <a:gd name="connsiteY23" fmla="*/ 472716 h 1838547"/>
                  <a:gd name="connsiteX24" fmla="*/ 3042629 w 3043479"/>
                  <a:gd name="connsiteY24" fmla="*/ 568866 h 1838547"/>
                  <a:gd name="connsiteX25" fmla="*/ 2965089 w 3043479"/>
                  <a:gd name="connsiteY25" fmla="*/ 678456 h 1838547"/>
                  <a:gd name="connsiteX26" fmla="*/ 2873764 w 3043479"/>
                  <a:gd name="connsiteY26" fmla="*/ 809068 h 1838547"/>
                  <a:gd name="connsiteX27" fmla="*/ 2664578 w 3043479"/>
                  <a:gd name="connsiteY27" fmla="*/ 1117506 h 1838547"/>
                  <a:gd name="connsiteX28" fmla="*/ 2454013 w 3043479"/>
                  <a:gd name="connsiteY28" fmla="*/ 1490044 h 1838547"/>
                  <a:gd name="connsiteX29" fmla="*/ 2449188 w 3043479"/>
                  <a:gd name="connsiteY29" fmla="*/ 1502795 h 1838547"/>
                  <a:gd name="connsiteX0" fmla="*/ 2455003 w 3049294"/>
                  <a:gd name="connsiteY0" fmla="*/ 1502795 h 1838547"/>
                  <a:gd name="connsiteX1" fmla="*/ 2340933 w 3049294"/>
                  <a:gd name="connsiteY1" fmla="*/ 1713704 h 1838547"/>
                  <a:gd name="connsiteX2" fmla="*/ 2266839 w 3049294"/>
                  <a:gd name="connsiteY2" fmla="*/ 1819504 h 1838547"/>
                  <a:gd name="connsiteX3" fmla="*/ 2149323 w 3049294"/>
                  <a:gd name="connsiteY3" fmla="*/ 1836735 h 1838547"/>
                  <a:gd name="connsiteX4" fmla="*/ 10072 w 3049294"/>
                  <a:gd name="connsiteY4" fmla="*/ 1836735 h 1838547"/>
                  <a:gd name="connsiteX5" fmla="*/ 1091 w 3049294"/>
                  <a:gd name="connsiteY5" fmla="*/ 147270 h 1838547"/>
                  <a:gd name="connsiteX6" fmla="*/ 121215 w 3049294"/>
                  <a:gd name="connsiteY6" fmla="*/ 200119 h 1838547"/>
                  <a:gd name="connsiteX7" fmla="*/ 269059 w 3049294"/>
                  <a:gd name="connsiteY7" fmla="*/ 279727 h 1838547"/>
                  <a:gd name="connsiteX8" fmla="*/ 319374 w 3049294"/>
                  <a:gd name="connsiteY8" fmla="*/ 340381 h 1838547"/>
                  <a:gd name="connsiteX9" fmla="*/ 432065 w 3049294"/>
                  <a:gd name="connsiteY9" fmla="*/ 477541 h 1838547"/>
                  <a:gd name="connsiteX10" fmla="*/ 448952 w 3049294"/>
                  <a:gd name="connsiteY10" fmla="*/ 548878 h 1838547"/>
                  <a:gd name="connsiteX11" fmla="*/ 507193 w 3049294"/>
                  <a:gd name="connsiteY11" fmla="*/ 583340 h 1838547"/>
                  <a:gd name="connsiteX12" fmla="*/ 605411 w 3049294"/>
                  <a:gd name="connsiteY12" fmla="*/ 640203 h 1838547"/>
                  <a:gd name="connsiteX13" fmla="*/ 1007586 w 3049294"/>
                  <a:gd name="connsiteY13" fmla="*/ 834915 h 1838547"/>
                  <a:gd name="connsiteX14" fmla="*/ 1354622 w 3049294"/>
                  <a:gd name="connsiteY14" fmla="*/ 916591 h 1838547"/>
                  <a:gd name="connsiteX15" fmla="*/ 1700279 w 3049294"/>
                  <a:gd name="connsiteY15" fmla="*/ 954499 h 1838547"/>
                  <a:gd name="connsiteX16" fmla="*/ 1792982 w 3049294"/>
                  <a:gd name="connsiteY16" fmla="*/ 917969 h 1838547"/>
                  <a:gd name="connsiteX17" fmla="*/ 1934967 w 3049294"/>
                  <a:gd name="connsiteY17" fmla="*/ 733940 h 1838547"/>
                  <a:gd name="connsiteX18" fmla="*/ 2064545 w 3049294"/>
                  <a:gd name="connsiteY18" fmla="*/ 504421 h 1838547"/>
                  <a:gd name="connsiteX19" fmla="*/ 2282692 w 3049294"/>
                  <a:gd name="connsiteY19" fmla="*/ 47451 h 1838547"/>
                  <a:gd name="connsiteX20" fmla="*/ 2530476 w 3049294"/>
                  <a:gd name="connsiteY20" fmla="*/ 48829 h 1838547"/>
                  <a:gd name="connsiteX21" fmla="*/ 2751035 w 3049294"/>
                  <a:gd name="connsiteY21" fmla="*/ 191159 h 1838547"/>
                  <a:gd name="connsiteX22" fmla="*/ 2916798 w 3049294"/>
                  <a:gd name="connsiteY22" fmla="*/ 373120 h 1838547"/>
                  <a:gd name="connsiteX23" fmla="*/ 2989858 w 3049294"/>
                  <a:gd name="connsiteY23" fmla="*/ 472716 h 1838547"/>
                  <a:gd name="connsiteX24" fmla="*/ 3048444 w 3049294"/>
                  <a:gd name="connsiteY24" fmla="*/ 568866 h 1838547"/>
                  <a:gd name="connsiteX25" fmla="*/ 2970904 w 3049294"/>
                  <a:gd name="connsiteY25" fmla="*/ 678456 h 1838547"/>
                  <a:gd name="connsiteX26" fmla="*/ 2879579 w 3049294"/>
                  <a:gd name="connsiteY26" fmla="*/ 809068 h 1838547"/>
                  <a:gd name="connsiteX27" fmla="*/ 2670393 w 3049294"/>
                  <a:gd name="connsiteY27" fmla="*/ 1117506 h 1838547"/>
                  <a:gd name="connsiteX28" fmla="*/ 2459828 w 3049294"/>
                  <a:gd name="connsiteY28" fmla="*/ 1490044 h 1838547"/>
                  <a:gd name="connsiteX29" fmla="*/ 2455003 w 3049294"/>
                  <a:gd name="connsiteY29" fmla="*/ 1502795 h 1838547"/>
                  <a:gd name="connsiteX0" fmla="*/ 2455003 w 3049294"/>
                  <a:gd name="connsiteY0" fmla="*/ 1502795 h 1838547"/>
                  <a:gd name="connsiteX1" fmla="*/ 2340933 w 3049294"/>
                  <a:gd name="connsiteY1" fmla="*/ 1713704 h 1838547"/>
                  <a:gd name="connsiteX2" fmla="*/ 2266839 w 3049294"/>
                  <a:gd name="connsiteY2" fmla="*/ 1819504 h 1838547"/>
                  <a:gd name="connsiteX3" fmla="*/ 2149323 w 3049294"/>
                  <a:gd name="connsiteY3" fmla="*/ 1836735 h 1838547"/>
                  <a:gd name="connsiteX4" fmla="*/ 10072 w 3049294"/>
                  <a:gd name="connsiteY4" fmla="*/ 1836735 h 1838547"/>
                  <a:gd name="connsiteX5" fmla="*/ 1091 w 3049294"/>
                  <a:gd name="connsiteY5" fmla="*/ 147270 h 1838547"/>
                  <a:gd name="connsiteX6" fmla="*/ 121215 w 3049294"/>
                  <a:gd name="connsiteY6" fmla="*/ 200119 h 1838547"/>
                  <a:gd name="connsiteX7" fmla="*/ 269059 w 3049294"/>
                  <a:gd name="connsiteY7" fmla="*/ 279727 h 1838547"/>
                  <a:gd name="connsiteX8" fmla="*/ 319374 w 3049294"/>
                  <a:gd name="connsiteY8" fmla="*/ 340381 h 1838547"/>
                  <a:gd name="connsiteX9" fmla="*/ 432065 w 3049294"/>
                  <a:gd name="connsiteY9" fmla="*/ 477541 h 1838547"/>
                  <a:gd name="connsiteX10" fmla="*/ 448952 w 3049294"/>
                  <a:gd name="connsiteY10" fmla="*/ 548878 h 1838547"/>
                  <a:gd name="connsiteX11" fmla="*/ 507193 w 3049294"/>
                  <a:gd name="connsiteY11" fmla="*/ 583340 h 1838547"/>
                  <a:gd name="connsiteX12" fmla="*/ 605411 w 3049294"/>
                  <a:gd name="connsiteY12" fmla="*/ 640203 h 1838547"/>
                  <a:gd name="connsiteX13" fmla="*/ 1007586 w 3049294"/>
                  <a:gd name="connsiteY13" fmla="*/ 834915 h 1838547"/>
                  <a:gd name="connsiteX14" fmla="*/ 1354622 w 3049294"/>
                  <a:gd name="connsiteY14" fmla="*/ 916591 h 1838547"/>
                  <a:gd name="connsiteX15" fmla="*/ 1700279 w 3049294"/>
                  <a:gd name="connsiteY15" fmla="*/ 954499 h 1838547"/>
                  <a:gd name="connsiteX16" fmla="*/ 1792982 w 3049294"/>
                  <a:gd name="connsiteY16" fmla="*/ 917969 h 1838547"/>
                  <a:gd name="connsiteX17" fmla="*/ 1934967 w 3049294"/>
                  <a:gd name="connsiteY17" fmla="*/ 733940 h 1838547"/>
                  <a:gd name="connsiteX18" fmla="*/ 2064545 w 3049294"/>
                  <a:gd name="connsiteY18" fmla="*/ 504421 h 1838547"/>
                  <a:gd name="connsiteX19" fmla="*/ 2282692 w 3049294"/>
                  <a:gd name="connsiteY19" fmla="*/ 47451 h 1838547"/>
                  <a:gd name="connsiteX20" fmla="*/ 2530476 w 3049294"/>
                  <a:gd name="connsiteY20" fmla="*/ 48829 h 1838547"/>
                  <a:gd name="connsiteX21" fmla="*/ 2751035 w 3049294"/>
                  <a:gd name="connsiteY21" fmla="*/ 191159 h 1838547"/>
                  <a:gd name="connsiteX22" fmla="*/ 2916798 w 3049294"/>
                  <a:gd name="connsiteY22" fmla="*/ 373120 h 1838547"/>
                  <a:gd name="connsiteX23" fmla="*/ 2989858 w 3049294"/>
                  <a:gd name="connsiteY23" fmla="*/ 472716 h 1838547"/>
                  <a:gd name="connsiteX24" fmla="*/ 3048444 w 3049294"/>
                  <a:gd name="connsiteY24" fmla="*/ 568866 h 1838547"/>
                  <a:gd name="connsiteX25" fmla="*/ 2970904 w 3049294"/>
                  <a:gd name="connsiteY25" fmla="*/ 678456 h 1838547"/>
                  <a:gd name="connsiteX26" fmla="*/ 2879579 w 3049294"/>
                  <a:gd name="connsiteY26" fmla="*/ 809068 h 1838547"/>
                  <a:gd name="connsiteX27" fmla="*/ 2670393 w 3049294"/>
                  <a:gd name="connsiteY27" fmla="*/ 1117506 h 1838547"/>
                  <a:gd name="connsiteX28" fmla="*/ 2459828 w 3049294"/>
                  <a:gd name="connsiteY28" fmla="*/ 1490044 h 1838547"/>
                  <a:gd name="connsiteX29" fmla="*/ 2455003 w 3049294"/>
                  <a:gd name="connsiteY29" fmla="*/ 1502795 h 1838547"/>
                  <a:gd name="connsiteX0" fmla="*/ 2455003 w 3049294"/>
                  <a:gd name="connsiteY0" fmla="*/ 1502795 h 1838547"/>
                  <a:gd name="connsiteX1" fmla="*/ 2340933 w 3049294"/>
                  <a:gd name="connsiteY1" fmla="*/ 1713704 h 1838547"/>
                  <a:gd name="connsiteX2" fmla="*/ 2266839 w 3049294"/>
                  <a:gd name="connsiteY2" fmla="*/ 1819504 h 1838547"/>
                  <a:gd name="connsiteX3" fmla="*/ 2149323 w 3049294"/>
                  <a:gd name="connsiteY3" fmla="*/ 1836735 h 1838547"/>
                  <a:gd name="connsiteX4" fmla="*/ 10072 w 3049294"/>
                  <a:gd name="connsiteY4" fmla="*/ 1836735 h 1838547"/>
                  <a:gd name="connsiteX5" fmla="*/ 1091 w 3049294"/>
                  <a:gd name="connsiteY5" fmla="*/ 147270 h 1838547"/>
                  <a:gd name="connsiteX6" fmla="*/ 121215 w 3049294"/>
                  <a:gd name="connsiteY6" fmla="*/ 200119 h 1838547"/>
                  <a:gd name="connsiteX7" fmla="*/ 319374 w 3049294"/>
                  <a:gd name="connsiteY7" fmla="*/ 340381 h 1838547"/>
                  <a:gd name="connsiteX8" fmla="*/ 432065 w 3049294"/>
                  <a:gd name="connsiteY8" fmla="*/ 477541 h 1838547"/>
                  <a:gd name="connsiteX9" fmla="*/ 448952 w 3049294"/>
                  <a:gd name="connsiteY9" fmla="*/ 548878 h 1838547"/>
                  <a:gd name="connsiteX10" fmla="*/ 507193 w 3049294"/>
                  <a:gd name="connsiteY10" fmla="*/ 583340 h 1838547"/>
                  <a:gd name="connsiteX11" fmla="*/ 605411 w 3049294"/>
                  <a:gd name="connsiteY11" fmla="*/ 640203 h 1838547"/>
                  <a:gd name="connsiteX12" fmla="*/ 1007586 w 3049294"/>
                  <a:gd name="connsiteY12" fmla="*/ 834915 h 1838547"/>
                  <a:gd name="connsiteX13" fmla="*/ 1354622 w 3049294"/>
                  <a:gd name="connsiteY13" fmla="*/ 916591 h 1838547"/>
                  <a:gd name="connsiteX14" fmla="*/ 1700279 w 3049294"/>
                  <a:gd name="connsiteY14" fmla="*/ 954499 h 1838547"/>
                  <a:gd name="connsiteX15" fmla="*/ 1792982 w 3049294"/>
                  <a:gd name="connsiteY15" fmla="*/ 917969 h 1838547"/>
                  <a:gd name="connsiteX16" fmla="*/ 1934967 w 3049294"/>
                  <a:gd name="connsiteY16" fmla="*/ 733940 h 1838547"/>
                  <a:gd name="connsiteX17" fmla="*/ 2064545 w 3049294"/>
                  <a:gd name="connsiteY17" fmla="*/ 504421 h 1838547"/>
                  <a:gd name="connsiteX18" fmla="*/ 2282692 w 3049294"/>
                  <a:gd name="connsiteY18" fmla="*/ 47451 h 1838547"/>
                  <a:gd name="connsiteX19" fmla="*/ 2530476 w 3049294"/>
                  <a:gd name="connsiteY19" fmla="*/ 48829 h 1838547"/>
                  <a:gd name="connsiteX20" fmla="*/ 2751035 w 3049294"/>
                  <a:gd name="connsiteY20" fmla="*/ 191159 h 1838547"/>
                  <a:gd name="connsiteX21" fmla="*/ 2916798 w 3049294"/>
                  <a:gd name="connsiteY21" fmla="*/ 373120 h 1838547"/>
                  <a:gd name="connsiteX22" fmla="*/ 2989858 w 3049294"/>
                  <a:gd name="connsiteY22" fmla="*/ 472716 h 1838547"/>
                  <a:gd name="connsiteX23" fmla="*/ 3048444 w 3049294"/>
                  <a:gd name="connsiteY23" fmla="*/ 568866 h 1838547"/>
                  <a:gd name="connsiteX24" fmla="*/ 2970904 w 3049294"/>
                  <a:gd name="connsiteY24" fmla="*/ 678456 h 1838547"/>
                  <a:gd name="connsiteX25" fmla="*/ 2879579 w 3049294"/>
                  <a:gd name="connsiteY25" fmla="*/ 809068 h 1838547"/>
                  <a:gd name="connsiteX26" fmla="*/ 2670393 w 3049294"/>
                  <a:gd name="connsiteY26" fmla="*/ 1117506 h 1838547"/>
                  <a:gd name="connsiteX27" fmla="*/ 2459828 w 3049294"/>
                  <a:gd name="connsiteY27" fmla="*/ 1490044 h 1838547"/>
                  <a:gd name="connsiteX28" fmla="*/ 2455003 w 3049294"/>
                  <a:gd name="connsiteY28" fmla="*/ 1502795 h 1838547"/>
                  <a:gd name="connsiteX0" fmla="*/ 2455003 w 3049294"/>
                  <a:gd name="connsiteY0" fmla="*/ 1502795 h 1838547"/>
                  <a:gd name="connsiteX1" fmla="*/ 2340933 w 3049294"/>
                  <a:gd name="connsiteY1" fmla="*/ 1713704 h 1838547"/>
                  <a:gd name="connsiteX2" fmla="*/ 2266839 w 3049294"/>
                  <a:gd name="connsiteY2" fmla="*/ 1819504 h 1838547"/>
                  <a:gd name="connsiteX3" fmla="*/ 2149323 w 3049294"/>
                  <a:gd name="connsiteY3" fmla="*/ 1836735 h 1838547"/>
                  <a:gd name="connsiteX4" fmla="*/ 10072 w 3049294"/>
                  <a:gd name="connsiteY4" fmla="*/ 1836735 h 1838547"/>
                  <a:gd name="connsiteX5" fmla="*/ 1091 w 3049294"/>
                  <a:gd name="connsiteY5" fmla="*/ 147270 h 1838547"/>
                  <a:gd name="connsiteX6" fmla="*/ 319374 w 3049294"/>
                  <a:gd name="connsiteY6" fmla="*/ 340381 h 1838547"/>
                  <a:gd name="connsiteX7" fmla="*/ 432065 w 3049294"/>
                  <a:gd name="connsiteY7" fmla="*/ 477541 h 1838547"/>
                  <a:gd name="connsiteX8" fmla="*/ 448952 w 3049294"/>
                  <a:gd name="connsiteY8" fmla="*/ 548878 h 1838547"/>
                  <a:gd name="connsiteX9" fmla="*/ 507193 w 3049294"/>
                  <a:gd name="connsiteY9" fmla="*/ 583340 h 1838547"/>
                  <a:gd name="connsiteX10" fmla="*/ 605411 w 3049294"/>
                  <a:gd name="connsiteY10" fmla="*/ 640203 h 1838547"/>
                  <a:gd name="connsiteX11" fmla="*/ 1007586 w 3049294"/>
                  <a:gd name="connsiteY11" fmla="*/ 834915 h 1838547"/>
                  <a:gd name="connsiteX12" fmla="*/ 1354622 w 3049294"/>
                  <a:gd name="connsiteY12" fmla="*/ 916591 h 1838547"/>
                  <a:gd name="connsiteX13" fmla="*/ 1700279 w 3049294"/>
                  <a:gd name="connsiteY13" fmla="*/ 954499 h 1838547"/>
                  <a:gd name="connsiteX14" fmla="*/ 1792982 w 3049294"/>
                  <a:gd name="connsiteY14" fmla="*/ 917969 h 1838547"/>
                  <a:gd name="connsiteX15" fmla="*/ 1934967 w 3049294"/>
                  <a:gd name="connsiteY15" fmla="*/ 733940 h 1838547"/>
                  <a:gd name="connsiteX16" fmla="*/ 2064545 w 3049294"/>
                  <a:gd name="connsiteY16" fmla="*/ 504421 h 1838547"/>
                  <a:gd name="connsiteX17" fmla="*/ 2282692 w 3049294"/>
                  <a:gd name="connsiteY17" fmla="*/ 47451 h 1838547"/>
                  <a:gd name="connsiteX18" fmla="*/ 2530476 w 3049294"/>
                  <a:gd name="connsiteY18" fmla="*/ 48829 h 1838547"/>
                  <a:gd name="connsiteX19" fmla="*/ 2751035 w 3049294"/>
                  <a:gd name="connsiteY19" fmla="*/ 191159 h 1838547"/>
                  <a:gd name="connsiteX20" fmla="*/ 2916798 w 3049294"/>
                  <a:gd name="connsiteY20" fmla="*/ 373120 h 1838547"/>
                  <a:gd name="connsiteX21" fmla="*/ 2989858 w 3049294"/>
                  <a:gd name="connsiteY21" fmla="*/ 472716 h 1838547"/>
                  <a:gd name="connsiteX22" fmla="*/ 3048444 w 3049294"/>
                  <a:gd name="connsiteY22" fmla="*/ 568866 h 1838547"/>
                  <a:gd name="connsiteX23" fmla="*/ 2970904 w 3049294"/>
                  <a:gd name="connsiteY23" fmla="*/ 678456 h 1838547"/>
                  <a:gd name="connsiteX24" fmla="*/ 2879579 w 3049294"/>
                  <a:gd name="connsiteY24" fmla="*/ 809068 h 1838547"/>
                  <a:gd name="connsiteX25" fmla="*/ 2670393 w 3049294"/>
                  <a:gd name="connsiteY25" fmla="*/ 1117506 h 1838547"/>
                  <a:gd name="connsiteX26" fmla="*/ 2459828 w 3049294"/>
                  <a:gd name="connsiteY26" fmla="*/ 1490044 h 1838547"/>
                  <a:gd name="connsiteX27" fmla="*/ 2455003 w 3049294"/>
                  <a:gd name="connsiteY27" fmla="*/ 1502795 h 1838547"/>
                  <a:gd name="connsiteX0" fmla="*/ 2455003 w 3049294"/>
                  <a:gd name="connsiteY0" fmla="*/ 1502795 h 1838547"/>
                  <a:gd name="connsiteX1" fmla="*/ 2340933 w 3049294"/>
                  <a:gd name="connsiteY1" fmla="*/ 1713704 h 1838547"/>
                  <a:gd name="connsiteX2" fmla="*/ 2266839 w 3049294"/>
                  <a:gd name="connsiteY2" fmla="*/ 1819504 h 1838547"/>
                  <a:gd name="connsiteX3" fmla="*/ 2149323 w 3049294"/>
                  <a:gd name="connsiteY3" fmla="*/ 1836735 h 1838547"/>
                  <a:gd name="connsiteX4" fmla="*/ 10072 w 3049294"/>
                  <a:gd name="connsiteY4" fmla="*/ 1836735 h 1838547"/>
                  <a:gd name="connsiteX5" fmla="*/ 1091 w 3049294"/>
                  <a:gd name="connsiteY5" fmla="*/ 147270 h 1838547"/>
                  <a:gd name="connsiteX6" fmla="*/ 319374 w 3049294"/>
                  <a:gd name="connsiteY6" fmla="*/ 340381 h 1838547"/>
                  <a:gd name="connsiteX7" fmla="*/ 432065 w 3049294"/>
                  <a:gd name="connsiteY7" fmla="*/ 477541 h 1838547"/>
                  <a:gd name="connsiteX8" fmla="*/ 448952 w 3049294"/>
                  <a:gd name="connsiteY8" fmla="*/ 548878 h 1838547"/>
                  <a:gd name="connsiteX9" fmla="*/ 507193 w 3049294"/>
                  <a:gd name="connsiteY9" fmla="*/ 583340 h 1838547"/>
                  <a:gd name="connsiteX10" fmla="*/ 605411 w 3049294"/>
                  <a:gd name="connsiteY10" fmla="*/ 640203 h 1838547"/>
                  <a:gd name="connsiteX11" fmla="*/ 1007586 w 3049294"/>
                  <a:gd name="connsiteY11" fmla="*/ 834915 h 1838547"/>
                  <a:gd name="connsiteX12" fmla="*/ 1354622 w 3049294"/>
                  <a:gd name="connsiteY12" fmla="*/ 916591 h 1838547"/>
                  <a:gd name="connsiteX13" fmla="*/ 1700279 w 3049294"/>
                  <a:gd name="connsiteY13" fmla="*/ 954499 h 1838547"/>
                  <a:gd name="connsiteX14" fmla="*/ 1792982 w 3049294"/>
                  <a:gd name="connsiteY14" fmla="*/ 917969 h 1838547"/>
                  <a:gd name="connsiteX15" fmla="*/ 1934967 w 3049294"/>
                  <a:gd name="connsiteY15" fmla="*/ 733940 h 1838547"/>
                  <a:gd name="connsiteX16" fmla="*/ 2064545 w 3049294"/>
                  <a:gd name="connsiteY16" fmla="*/ 504421 h 1838547"/>
                  <a:gd name="connsiteX17" fmla="*/ 2282692 w 3049294"/>
                  <a:gd name="connsiteY17" fmla="*/ 47451 h 1838547"/>
                  <a:gd name="connsiteX18" fmla="*/ 2530476 w 3049294"/>
                  <a:gd name="connsiteY18" fmla="*/ 48829 h 1838547"/>
                  <a:gd name="connsiteX19" fmla="*/ 2751035 w 3049294"/>
                  <a:gd name="connsiteY19" fmla="*/ 191159 h 1838547"/>
                  <a:gd name="connsiteX20" fmla="*/ 2916798 w 3049294"/>
                  <a:gd name="connsiteY20" fmla="*/ 373120 h 1838547"/>
                  <a:gd name="connsiteX21" fmla="*/ 2989858 w 3049294"/>
                  <a:gd name="connsiteY21" fmla="*/ 472716 h 1838547"/>
                  <a:gd name="connsiteX22" fmla="*/ 3048444 w 3049294"/>
                  <a:gd name="connsiteY22" fmla="*/ 568866 h 1838547"/>
                  <a:gd name="connsiteX23" fmla="*/ 2970904 w 3049294"/>
                  <a:gd name="connsiteY23" fmla="*/ 678456 h 1838547"/>
                  <a:gd name="connsiteX24" fmla="*/ 2879579 w 3049294"/>
                  <a:gd name="connsiteY24" fmla="*/ 809068 h 1838547"/>
                  <a:gd name="connsiteX25" fmla="*/ 2670393 w 3049294"/>
                  <a:gd name="connsiteY25" fmla="*/ 1117506 h 1838547"/>
                  <a:gd name="connsiteX26" fmla="*/ 2459828 w 3049294"/>
                  <a:gd name="connsiteY26" fmla="*/ 1490044 h 1838547"/>
                  <a:gd name="connsiteX27" fmla="*/ 2455003 w 3049294"/>
                  <a:gd name="connsiteY27" fmla="*/ 1502795 h 1838547"/>
                  <a:gd name="connsiteX0" fmla="*/ 2455003 w 3049294"/>
                  <a:gd name="connsiteY0" fmla="*/ 1502795 h 1838547"/>
                  <a:gd name="connsiteX1" fmla="*/ 2340933 w 3049294"/>
                  <a:gd name="connsiteY1" fmla="*/ 1713704 h 1838547"/>
                  <a:gd name="connsiteX2" fmla="*/ 2266839 w 3049294"/>
                  <a:gd name="connsiteY2" fmla="*/ 1819504 h 1838547"/>
                  <a:gd name="connsiteX3" fmla="*/ 2149323 w 3049294"/>
                  <a:gd name="connsiteY3" fmla="*/ 1836735 h 1838547"/>
                  <a:gd name="connsiteX4" fmla="*/ 10072 w 3049294"/>
                  <a:gd name="connsiteY4" fmla="*/ 1836735 h 1838547"/>
                  <a:gd name="connsiteX5" fmla="*/ 1091 w 3049294"/>
                  <a:gd name="connsiteY5" fmla="*/ 147270 h 1838547"/>
                  <a:gd name="connsiteX6" fmla="*/ 319374 w 3049294"/>
                  <a:gd name="connsiteY6" fmla="*/ 340381 h 1838547"/>
                  <a:gd name="connsiteX7" fmla="*/ 432065 w 3049294"/>
                  <a:gd name="connsiteY7" fmla="*/ 477541 h 1838547"/>
                  <a:gd name="connsiteX8" fmla="*/ 448952 w 3049294"/>
                  <a:gd name="connsiteY8" fmla="*/ 548878 h 1838547"/>
                  <a:gd name="connsiteX9" fmla="*/ 507193 w 3049294"/>
                  <a:gd name="connsiteY9" fmla="*/ 583340 h 1838547"/>
                  <a:gd name="connsiteX10" fmla="*/ 605411 w 3049294"/>
                  <a:gd name="connsiteY10" fmla="*/ 640203 h 1838547"/>
                  <a:gd name="connsiteX11" fmla="*/ 1007586 w 3049294"/>
                  <a:gd name="connsiteY11" fmla="*/ 834915 h 1838547"/>
                  <a:gd name="connsiteX12" fmla="*/ 1354622 w 3049294"/>
                  <a:gd name="connsiteY12" fmla="*/ 916591 h 1838547"/>
                  <a:gd name="connsiteX13" fmla="*/ 1700279 w 3049294"/>
                  <a:gd name="connsiteY13" fmla="*/ 954499 h 1838547"/>
                  <a:gd name="connsiteX14" fmla="*/ 1792982 w 3049294"/>
                  <a:gd name="connsiteY14" fmla="*/ 917969 h 1838547"/>
                  <a:gd name="connsiteX15" fmla="*/ 1934967 w 3049294"/>
                  <a:gd name="connsiteY15" fmla="*/ 733940 h 1838547"/>
                  <a:gd name="connsiteX16" fmla="*/ 2064545 w 3049294"/>
                  <a:gd name="connsiteY16" fmla="*/ 504421 h 1838547"/>
                  <a:gd name="connsiteX17" fmla="*/ 2282692 w 3049294"/>
                  <a:gd name="connsiteY17" fmla="*/ 47451 h 1838547"/>
                  <a:gd name="connsiteX18" fmla="*/ 2530476 w 3049294"/>
                  <a:gd name="connsiteY18" fmla="*/ 48829 h 1838547"/>
                  <a:gd name="connsiteX19" fmla="*/ 2751035 w 3049294"/>
                  <a:gd name="connsiteY19" fmla="*/ 191159 h 1838547"/>
                  <a:gd name="connsiteX20" fmla="*/ 2916798 w 3049294"/>
                  <a:gd name="connsiteY20" fmla="*/ 373120 h 1838547"/>
                  <a:gd name="connsiteX21" fmla="*/ 2989858 w 3049294"/>
                  <a:gd name="connsiteY21" fmla="*/ 472716 h 1838547"/>
                  <a:gd name="connsiteX22" fmla="*/ 3048444 w 3049294"/>
                  <a:gd name="connsiteY22" fmla="*/ 568866 h 1838547"/>
                  <a:gd name="connsiteX23" fmla="*/ 2970904 w 3049294"/>
                  <a:gd name="connsiteY23" fmla="*/ 678456 h 1838547"/>
                  <a:gd name="connsiteX24" fmla="*/ 2879579 w 3049294"/>
                  <a:gd name="connsiteY24" fmla="*/ 809068 h 1838547"/>
                  <a:gd name="connsiteX25" fmla="*/ 2670393 w 3049294"/>
                  <a:gd name="connsiteY25" fmla="*/ 1117506 h 1838547"/>
                  <a:gd name="connsiteX26" fmla="*/ 2459828 w 3049294"/>
                  <a:gd name="connsiteY26" fmla="*/ 1490044 h 1838547"/>
                  <a:gd name="connsiteX27" fmla="*/ 2455003 w 3049294"/>
                  <a:gd name="connsiteY27" fmla="*/ 1502795 h 1838547"/>
                  <a:gd name="connsiteX0" fmla="*/ 2455003 w 3049294"/>
                  <a:gd name="connsiteY0" fmla="*/ 1502795 h 1960695"/>
                  <a:gd name="connsiteX1" fmla="*/ 2340933 w 3049294"/>
                  <a:gd name="connsiteY1" fmla="*/ 1713704 h 1960695"/>
                  <a:gd name="connsiteX2" fmla="*/ 2266839 w 3049294"/>
                  <a:gd name="connsiteY2" fmla="*/ 1819504 h 1960695"/>
                  <a:gd name="connsiteX3" fmla="*/ 10072 w 3049294"/>
                  <a:gd name="connsiteY3" fmla="*/ 1836735 h 1960695"/>
                  <a:gd name="connsiteX4" fmla="*/ 1091 w 3049294"/>
                  <a:gd name="connsiteY4" fmla="*/ 147270 h 1960695"/>
                  <a:gd name="connsiteX5" fmla="*/ 319374 w 3049294"/>
                  <a:gd name="connsiteY5" fmla="*/ 340381 h 1960695"/>
                  <a:gd name="connsiteX6" fmla="*/ 432065 w 3049294"/>
                  <a:gd name="connsiteY6" fmla="*/ 477541 h 1960695"/>
                  <a:gd name="connsiteX7" fmla="*/ 448952 w 3049294"/>
                  <a:gd name="connsiteY7" fmla="*/ 548878 h 1960695"/>
                  <a:gd name="connsiteX8" fmla="*/ 507193 w 3049294"/>
                  <a:gd name="connsiteY8" fmla="*/ 583340 h 1960695"/>
                  <a:gd name="connsiteX9" fmla="*/ 605411 w 3049294"/>
                  <a:gd name="connsiteY9" fmla="*/ 640203 h 1960695"/>
                  <a:gd name="connsiteX10" fmla="*/ 1007586 w 3049294"/>
                  <a:gd name="connsiteY10" fmla="*/ 834915 h 1960695"/>
                  <a:gd name="connsiteX11" fmla="*/ 1354622 w 3049294"/>
                  <a:gd name="connsiteY11" fmla="*/ 916591 h 1960695"/>
                  <a:gd name="connsiteX12" fmla="*/ 1700279 w 3049294"/>
                  <a:gd name="connsiteY12" fmla="*/ 954499 h 1960695"/>
                  <a:gd name="connsiteX13" fmla="*/ 1792982 w 3049294"/>
                  <a:gd name="connsiteY13" fmla="*/ 917969 h 1960695"/>
                  <a:gd name="connsiteX14" fmla="*/ 1934967 w 3049294"/>
                  <a:gd name="connsiteY14" fmla="*/ 733940 h 1960695"/>
                  <a:gd name="connsiteX15" fmla="*/ 2064545 w 3049294"/>
                  <a:gd name="connsiteY15" fmla="*/ 504421 h 1960695"/>
                  <a:gd name="connsiteX16" fmla="*/ 2282692 w 3049294"/>
                  <a:gd name="connsiteY16" fmla="*/ 47451 h 1960695"/>
                  <a:gd name="connsiteX17" fmla="*/ 2530476 w 3049294"/>
                  <a:gd name="connsiteY17" fmla="*/ 48829 h 1960695"/>
                  <a:gd name="connsiteX18" fmla="*/ 2751035 w 3049294"/>
                  <a:gd name="connsiteY18" fmla="*/ 191159 h 1960695"/>
                  <a:gd name="connsiteX19" fmla="*/ 2916798 w 3049294"/>
                  <a:gd name="connsiteY19" fmla="*/ 373120 h 1960695"/>
                  <a:gd name="connsiteX20" fmla="*/ 2989858 w 3049294"/>
                  <a:gd name="connsiteY20" fmla="*/ 472716 h 1960695"/>
                  <a:gd name="connsiteX21" fmla="*/ 3048444 w 3049294"/>
                  <a:gd name="connsiteY21" fmla="*/ 568866 h 1960695"/>
                  <a:gd name="connsiteX22" fmla="*/ 2970904 w 3049294"/>
                  <a:gd name="connsiteY22" fmla="*/ 678456 h 1960695"/>
                  <a:gd name="connsiteX23" fmla="*/ 2879579 w 3049294"/>
                  <a:gd name="connsiteY23" fmla="*/ 809068 h 1960695"/>
                  <a:gd name="connsiteX24" fmla="*/ 2670393 w 3049294"/>
                  <a:gd name="connsiteY24" fmla="*/ 1117506 h 1960695"/>
                  <a:gd name="connsiteX25" fmla="*/ 2459828 w 3049294"/>
                  <a:gd name="connsiteY25" fmla="*/ 1490044 h 1960695"/>
                  <a:gd name="connsiteX26" fmla="*/ 2455003 w 3049294"/>
                  <a:gd name="connsiteY26" fmla="*/ 1502795 h 1960695"/>
                  <a:gd name="connsiteX0" fmla="*/ 2455003 w 3049294"/>
                  <a:gd name="connsiteY0" fmla="*/ 1502795 h 1842121"/>
                  <a:gd name="connsiteX1" fmla="*/ 2340933 w 3049294"/>
                  <a:gd name="connsiteY1" fmla="*/ 1713704 h 1842121"/>
                  <a:gd name="connsiteX2" fmla="*/ 2266839 w 3049294"/>
                  <a:gd name="connsiteY2" fmla="*/ 1819504 h 1842121"/>
                  <a:gd name="connsiteX3" fmla="*/ 10072 w 3049294"/>
                  <a:gd name="connsiteY3" fmla="*/ 1836735 h 1842121"/>
                  <a:gd name="connsiteX4" fmla="*/ 1091 w 3049294"/>
                  <a:gd name="connsiteY4" fmla="*/ 147270 h 1842121"/>
                  <a:gd name="connsiteX5" fmla="*/ 319374 w 3049294"/>
                  <a:gd name="connsiteY5" fmla="*/ 340381 h 1842121"/>
                  <a:gd name="connsiteX6" fmla="*/ 432065 w 3049294"/>
                  <a:gd name="connsiteY6" fmla="*/ 477541 h 1842121"/>
                  <a:gd name="connsiteX7" fmla="*/ 448952 w 3049294"/>
                  <a:gd name="connsiteY7" fmla="*/ 548878 h 1842121"/>
                  <a:gd name="connsiteX8" fmla="*/ 507193 w 3049294"/>
                  <a:gd name="connsiteY8" fmla="*/ 583340 h 1842121"/>
                  <a:gd name="connsiteX9" fmla="*/ 605411 w 3049294"/>
                  <a:gd name="connsiteY9" fmla="*/ 640203 h 1842121"/>
                  <a:gd name="connsiteX10" fmla="*/ 1007586 w 3049294"/>
                  <a:gd name="connsiteY10" fmla="*/ 834915 h 1842121"/>
                  <a:gd name="connsiteX11" fmla="*/ 1354622 w 3049294"/>
                  <a:gd name="connsiteY11" fmla="*/ 916591 h 1842121"/>
                  <a:gd name="connsiteX12" fmla="*/ 1700279 w 3049294"/>
                  <a:gd name="connsiteY12" fmla="*/ 954499 h 1842121"/>
                  <a:gd name="connsiteX13" fmla="*/ 1792982 w 3049294"/>
                  <a:gd name="connsiteY13" fmla="*/ 917969 h 1842121"/>
                  <a:gd name="connsiteX14" fmla="*/ 1934967 w 3049294"/>
                  <a:gd name="connsiteY14" fmla="*/ 733940 h 1842121"/>
                  <a:gd name="connsiteX15" fmla="*/ 2064545 w 3049294"/>
                  <a:gd name="connsiteY15" fmla="*/ 504421 h 1842121"/>
                  <a:gd name="connsiteX16" fmla="*/ 2282692 w 3049294"/>
                  <a:gd name="connsiteY16" fmla="*/ 47451 h 1842121"/>
                  <a:gd name="connsiteX17" fmla="*/ 2530476 w 3049294"/>
                  <a:gd name="connsiteY17" fmla="*/ 48829 h 1842121"/>
                  <a:gd name="connsiteX18" fmla="*/ 2751035 w 3049294"/>
                  <a:gd name="connsiteY18" fmla="*/ 191159 h 1842121"/>
                  <a:gd name="connsiteX19" fmla="*/ 2916798 w 3049294"/>
                  <a:gd name="connsiteY19" fmla="*/ 373120 h 1842121"/>
                  <a:gd name="connsiteX20" fmla="*/ 2989858 w 3049294"/>
                  <a:gd name="connsiteY20" fmla="*/ 472716 h 1842121"/>
                  <a:gd name="connsiteX21" fmla="*/ 3048444 w 3049294"/>
                  <a:gd name="connsiteY21" fmla="*/ 568866 h 1842121"/>
                  <a:gd name="connsiteX22" fmla="*/ 2970904 w 3049294"/>
                  <a:gd name="connsiteY22" fmla="*/ 678456 h 1842121"/>
                  <a:gd name="connsiteX23" fmla="*/ 2879579 w 3049294"/>
                  <a:gd name="connsiteY23" fmla="*/ 809068 h 1842121"/>
                  <a:gd name="connsiteX24" fmla="*/ 2670393 w 3049294"/>
                  <a:gd name="connsiteY24" fmla="*/ 1117506 h 1842121"/>
                  <a:gd name="connsiteX25" fmla="*/ 2459828 w 3049294"/>
                  <a:gd name="connsiteY25" fmla="*/ 1490044 h 1842121"/>
                  <a:gd name="connsiteX26" fmla="*/ 2455003 w 3049294"/>
                  <a:gd name="connsiteY26" fmla="*/ 1502795 h 1842121"/>
                  <a:gd name="connsiteX0" fmla="*/ 2455003 w 3049294"/>
                  <a:gd name="connsiteY0" fmla="*/ 1502795 h 1847492"/>
                  <a:gd name="connsiteX1" fmla="*/ 2340933 w 3049294"/>
                  <a:gd name="connsiteY1" fmla="*/ 1713704 h 1847492"/>
                  <a:gd name="connsiteX2" fmla="*/ 2216354 w 3049294"/>
                  <a:gd name="connsiteY2" fmla="*/ 1833928 h 1847492"/>
                  <a:gd name="connsiteX3" fmla="*/ 10072 w 3049294"/>
                  <a:gd name="connsiteY3" fmla="*/ 1836735 h 1847492"/>
                  <a:gd name="connsiteX4" fmla="*/ 1091 w 3049294"/>
                  <a:gd name="connsiteY4" fmla="*/ 147270 h 1847492"/>
                  <a:gd name="connsiteX5" fmla="*/ 319374 w 3049294"/>
                  <a:gd name="connsiteY5" fmla="*/ 340381 h 1847492"/>
                  <a:gd name="connsiteX6" fmla="*/ 432065 w 3049294"/>
                  <a:gd name="connsiteY6" fmla="*/ 477541 h 1847492"/>
                  <a:gd name="connsiteX7" fmla="*/ 448952 w 3049294"/>
                  <a:gd name="connsiteY7" fmla="*/ 548878 h 1847492"/>
                  <a:gd name="connsiteX8" fmla="*/ 507193 w 3049294"/>
                  <a:gd name="connsiteY8" fmla="*/ 583340 h 1847492"/>
                  <a:gd name="connsiteX9" fmla="*/ 605411 w 3049294"/>
                  <a:gd name="connsiteY9" fmla="*/ 640203 h 1847492"/>
                  <a:gd name="connsiteX10" fmla="*/ 1007586 w 3049294"/>
                  <a:gd name="connsiteY10" fmla="*/ 834915 h 1847492"/>
                  <a:gd name="connsiteX11" fmla="*/ 1354622 w 3049294"/>
                  <a:gd name="connsiteY11" fmla="*/ 916591 h 1847492"/>
                  <a:gd name="connsiteX12" fmla="*/ 1700279 w 3049294"/>
                  <a:gd name="connsiteY12" fmla="*/ 954499 h 1847492"/>
                  <a:gd name="connsiteX13" fmla="*/ 1792982 w 3049294"/>
                  <a:gd name="connsiteY13" fmla="*/ 917969 h 1847492"/>
                  <a:gd name="connsiteX14" fmla="*/ 1934967 w 3049294"/>
                  <a:gd name="connsiteY14" fmla="*/ 733940 h 1847492"/>
                  <a:gd name="connsiteX15" fmla="*/ 2064545 w 3049294"/>
                  <a:gd name="connsiteY15" fmla="*/ 504421 h 1847492"/>
                  <a:gd name="connsiteX16" fmla="*/ 2282692 w 3049294"/>
                  <a:gd name="connsiteY16" fmla="*/ 47451 h 1847492"/>
                  <a:gd name="connsiteX17" fmla="*/ 2530476 w 3049294"/>
                  <a:gd name="connsiteY17" fmla="*/ 48829 h 1847492"/>
                  <a:gd name="connsiteX18" fmla="*/ 2751035 w 3049294"/>
                  <a:gd name="connsiteY18" fmla="*/ 191159 h 1847492"/>
                  <a:gd name="connsiteX19" fmla="*/ 2916798 w 3049294"/>
                  <a:gd name="connsiteY19" fmla="*/ 373120 h 1847492"/>
                  <a:gd name="connsiteX20" fmla="*/ 2989858 w 3049294"/>
                  <a:gd name="connsiteY20" fmla="*/ 472716 h 1847492"/>
                  <a:gd name="connsiteX21" fmla="*/ 3048444 w 3049294"/>
                  <a:gd name="connsiteY21" fmla="*/ 568866 h 1847492"/>
                  <a:gd name="connsiteX22" fmla="*/ 2970904 w 3049294"/>
                  <a:gd name="connsiteY22" fmla="*/ 678456 h 1847492"/>
                  <a:gd name="connsiteX23" fmla="*/ 2879579 w 3049294"/>
                  <a:gd name="connsiteY23" fmla="*/ 809068 h 1847492"/>
                  <a:gd name="connsiteX24" fmla="*/ 2670393 w 3049294"/>
                  <a:gd name="connsiteY24" fmla="*/ 1117506 h 1847492"/>
                  <a:gd name="connsiteX25" fmla="*/ 2459828 w 3049294"/>
                  <a:gd name="connsiteY25" fmla="*/ 1490044 h 1847492"/>
                  <a:gd name="connsiteX26" fmla="*/ 2455003 w 3049294"/>
                  <a:gd name="connsiteY26" fmla="*/ 1502795 h 1847492"/>
                  <a:gd name="connsiteX0" fmla="*/ 2455003 w 3049294"/>
                  <a:gd name="connsiteY0" fmla="*/ 1502795 h 1847492"/>
                  <a:gd name="connsiteX1" fmla="*/ 2340933 w 3049294"/>
                  <a:gd name="connsiteY1" fmla="*/ 1713704 h 1847492"/>
                  <a:gd name="connsiteX2" fmla="*/ 2216354 w 3049294"/>
                  <a:gd name="connsiteY2" fmla="*/ 1833928 h 1847492"/>
                  <a:gd name="connsiteX3" fmla="*/ 10072 w 3049294"/>
                  <a:gd name="connsiteY3" fmla="*/ 1836735 h 1847492"/>
                  <a:gd name="connsiteX4" fmla="*/ 1091 w 3049294"/>
                  <a:gd name="connsiteY4" fmla="*/ 147270 h 1847492"/>
                  <a:gd name="connsiteX5" fmla="*/ 319374 w 3049294"/>
                  <a:gd name="connsiteY5" fmla="*/ 340381 h 1847492"/>
                  <a:gd name="connsiteX6" fmla="*/ 432065 w 3049294"/>
                  <a:gd name="connsiteY6" fmla="*/ 477541 h 1847492"/>
                  <a:gd name="connsiteX7" fmla="*/ 448952 w 3049294"/>
                  <a:gd name="connsiteY7" fmla="*/ 548878 h 1847492"/>
                  <a:gd name="connsiteX8" fmla="*/ 507193 w 3049294"/>
                  <a:gd name="connsiteY8" fmla="*/ 583340 h 1847492"/>
                  <a:gd name="connsiteX9" fmla="*/ 605411 w 3049294"/>
                  <a:gd name="connsiteY9" fmla="*/ 640203 h 1847492"/>
                  <a:gd name="connsiteX10" fmla="*/ 1007586 w 3049294"/>
                  <a:gd name="connsiteY10" fmla="*/ 834915 h 1847492"/>
                  <a:gd name="connsiteX11" fmla="*/ 1354622 w 3049294"/>
                  <a:gd name="connsiteY11" fmla="*/ 916591 h 1847492"/>
                  <a:gd name="connsiteX12" fmla="*/ 1700279 w 3049294"/>
                  <a:gd name="connsiteY12" fmla="*/ 954499 h 1847492"/>
                  <a:gd name="connsiteX13" fmla="*/ 1792982 w 3049294"/>
                  <a:gd name="connsiteY13" fmla="*/ 917969 h 1847492"/>
                  <a:gd name="connsiteX14" fmla="*/ 1934967 w 3049294"/>
                  <a:gd name="connsiteY14" fmla="*/ 733940 h 1847492"/>
                  <a:gd name="connsiteX15" fmla="*/ 2064545 w 3049294"/>
                  <a:gd name="connsiteY15" fmla="*/ 504421 h 1847492"/>
                  <a:gd name="connsiteX16" fmla="*/ 2282692 w 3049294"/>
                  <a:gd name="connsiteY16" fmla="*/ 47451 h 1847492"/>
                  <a:gd name="connsiteX17" fmla="*/ 2530476 w 3049294"/>
                  <a:gd name="connsiteY17" fmla="*/ 48829 h 1847492"/>
                  <a:gd name="connsiteX18" fmla="*/ 2751035 w 3049294"/>
                  <a:gd name="connsiteY18" fmla="*/ 191159 h 1847492"/>
                  <a:gd name="connsiteX19" fmla="*/ 2916798 w 3049294"/>
                  <a:gd name="connsiteY19" fmla="*/ 373120 h 1847492"/>
                  <a:gd name="connsiteX20" fmla="*/ 2989858 w 3049294"/>
                  <a:gd name="connsiteY20" fmla="*/ 472716 h 1847492"/>
                  <a:gd name="connsiteX21" fmla="*/ 3048444 w 3049294"/>
                  <a:gd name="connsiteY21" fmla="*/ 568866 h 1847492"/>
                  <a:gd name="connsiteX22" fmla="*/ 2970904 w 3049294"/>
                  <a:gd name="connsiteY22" fmla="*/ 678456 h 1847492"/>
                  <a:gd name="connsiteX23" fmla="*/ 2879579 w 3049294"/>
                  <a:gd name="connsiteY23" fmla="*/ 809068 h 1847492"/>
                  <a:gd name="connsiteX24" fmla="*/ 2670393 w 3049294"/>
                  <a:gd name="connsiteY24" fmla="*/ 1117506 h 1847492"/>
                  <a:gd name="connsiteX25" fmla="*/ 2459828 w 3049294"/>
                  <a:gd name="connsiteY25" fmla="*/ 1490044 h 1847492"/>
                  <a:gd name="connsiteX26" fmla="*/ 2455003 w 3049294"/>
                  <a:gd name="connsiteY26" fmla="*/ 1502795 h 1847492"/>
                  <a:gd name="connsiteX0" fmla="*/ 2455003 w 3049294"/>
                  <a:gd name="connsiteY0" fmla="*/ 1502795 h 1847492"/>
                  <a:gd name="connsiteX1" fmla="*/ 2216354 w 3049294"/>
                  <a:gd name="connsiteY1" fmla="*/ 1833928 h 1847492"/>
                  <a:gd name="connsiteX2" fmla="*/ 10072 w 3049294"/>
                  <a:gd name="connsiteY2" fmla="*/ 1836735 h 1847492"/>
                  <a:gd name="connsiteX3" fmla="*/ 1091 w 3049294"/>
                  <a:gd name="connsiteY3" fmla="*/ 147270 h 1847492"/>
                  <a:gd name="connsiteX4" fmla="*/ 319374 w 3049294"/>
                  <a:gd name="connsiteY4" fmla="*/ 340381 h 1847492"/>
                  <a:gd name="connsiteX5" fmla="*/ 432065 w 3049294"/>
                  <a:gd name="connsiteY5" fmla="*/ 477541 h 1847492"/>
                  <a:gd name="connsiteX6" fmla="*/ 448952 w 3049294"/>
                  <a:gd name="connsiteY6" fmla="*/ 548878 h 1847492"/>
                  <a:gd name="connsiteX7" fmla="*/ 507193 w 3049294"/>
                  <a:gd name="connsiteY7" fmla="*/ 583340 h 1847492"/>
                  <a:gd name="connsiteX8" fmla="*/ 605411 w 3049294"/>
                  <a:gd name="connsiteY8" fmla="*/ 640203 h 1847492"/>
                  <a:gd name="connsiteX9" fmla="*/ 1007586 w 3049294"/>
                  <a:gd name="connsiteY9" fmla="*/ 834915 h 1847492"/>
                  <a:gd name="connsiteX10" fmla="*/ 1354622 w 3049294"/>
                  <a:gd name="connsiteY10" fmla="*/ 916591 h 1847492"/>
                  <a:gd name="connsiteX11" fmla="*/ 1700279 w 3049294"/>
                  <a:gd name="connsiteY11" fmla="*/ 954499 h 1847492"/>
                  <a:gd name="connsiteX12" fmla="*/ 1792982 w 3049294"/>
                  <a:gd name="connsiteY12" fmla="*/ 917969 h 1847492"/>
                  <a:gd name="connsiteX13" fmla="*/ 1934967 w 3049294"/>
                  <a:gd name="connsiteY13" fmla="*/ 733940 h 1847492"/>
                  <a:gd name="connsiteX14" fmla="*/ 2064545 w 3049294"/>
                  <a:gd name="connsiteY14" fmla="*/ 504421 h 1847492"/>
                  <a:gd name="connsiteX15" fmla="*/ 2282692 w 3049294"/>
                  <a:gd name="connsiteY15" fmla="*/ 47451 h 1847492"/>
                  <a:gd name="connsiteX16" fmla="*/ 2530476 w 3049294"/>
                  <a:gd name="connsiteY16" fmla="*/ 48829 h 1847492"/>
                  <a:gd name="connsiteX17" fmla="*/ 2751035 w 3049294"/>
                  <a:gd name="connsiteY17" fmla="*/ 191159 h 1847492"/>
                  <a:gd name="connsiteX18" fmla="*/ 2916798 w 3049294"/>
                  <a:gd name="connsiteY18" fmla="*/ 373120 h 1847492"/>
                  <a:gd name="connsiteX19" fmla="*/ 2989858 w 3049294"/>
                  <a:gd name="connsiteY19" fmla="*/ 472716 h 1847492"/>
                  <a:gd name="connsiteX20" fmla="*/ 3048444 w 3049294"/>
                  <a:gd name="connsiteY20" fmla="*/ 568866 h 1847492"/>
                  <a:gd name="connsiteX21" fmla="*/ 2970904 w 3049294"/>
                  <a:gd name="connsiteY21" fmla="*/ 678456 h 1847492"/>
                  <a:gd name="connsiteX22" fmla="*/ 2879579 w 3049294"/>
                  <a:gd name="connsiteY22" fmla="*/ 809068 h 1847492"/>
                  <a:gd name="connsiteX23" fmla="*/ 2670393 w 3049294"/>
                  <a:gd name="connsiteY23" fmla="*/ 1117506 h 1847492"/>
                  <a:gd name="connsiteX24" fmla="*/ 2459828 w 3049294"/>
                  <a:gd name="connsiteY24" fmla="*/ 1490044 h 1847492"/>
                  <a:gd name="connsiteX25" fmla="*/ 2455003 w 3049294"/>
                  <a:gd name="connsiteY25" fmla="*/ 1502795 h 1847492"/>
                  <a:gd name="connsiteX0" fmla="*/ 2459828 w 3049294"/>
                  <a:gd name="connsiteY0" fmla="*/ 1490044 h 1847492"/>
                  <a:gd name="connsiteX1" fmla="*/ 2216354 w 3049294"/>
                  <a:gd name="connsiteY1" fmla="*/ 1833928 h 1847492"/>
                  <a:gd name="connsiteX2" fmla="*/ 10072 w 3049294"/>
                  <a:gd name="connsiteY2" fmla="*/ 1836735 h 1847492"/>
                  <a:gd name="connsiteX3" fmla="*/ 1091 w 3049294"/>
                  <a:gd name="connsiteY3" fmla="*/ 147270 h 1847492"/>
                  <a:gd name="connsiteX4" fmla="*/ 319374 w 3049294"/>
                  <a:gd name="connsiteY4" fmla="*/ 340381 h 1847492"/>
                  <a:gd name="connsiteX5" fmla="*/ 432065 w 3049294"/>
                  <a:gd name="connsiteY5" fmla="*/ 477541 h 1847492"/>
                  <a:gd name="connsiteX6" fmla="*/ 448952 w 3049294"/>
                  <a:gd name="connsiteY6" fmla="*/ 548878 h 1847492"/>
                  <a:gd name="connsiteX7" fmla="*/ 507193 w 3049294"/>
                  <a:gd name="connsiteY7" fmla="*/ 583340 h 1847492"/>
                  <a:gd name="connsiteX8" fmla="*/ 605411 w 3049294"/>
                  <a:gd name="connsiteY8" fmla="*/ 640203 h 1847492"/>
                  <a:gd name="connsiteX9" fmla="*/ 1007586 w 3049294"/>
                  <a:gd name="connsiteY9" fmla="*/ 834915 h 1847492"/>
                  <a:gd name="connsiteX10" fmla="*/ 1354622 w 3049294"/>
                  <a:gd name="connsiteY10" fmla="*/ 916591 h 1847492"/>
                  <a:gd name="connsiteX11" fmla="*/ 1700279 w 3049294"/>
                  <a:gd name="connsiteY11" fmla="*/ 954499 h 1847492"/>
                  <a:gd name="connsiteX12" fmla="*/ 1792982 w 3049294"/>
                  <a:gd name="connsiteY12" fmla="*/ 917969 h 1847492"/>
                  <a:gd name="connsiteX13" fmla="*/ 1934967 w 3049294"/>
                  <a:gd name="connsiteY13" fmla="*/ 733940 h 1847492"/>
                  <a:gd name="connsiteX14" fmla="*/ 2064545 w 3049294"/>
                  <a:gd name="connsiteY14" fmla="*/ 504421 h 1847492"/>
                  <a:gd name="connsiteX15" fmla="*/ 2282692 w 3049294"/>
                  <a:gd name="connsiteY15" fmla="*/ 47451 h 1847492"/>
                  <a:gd name="connsiteX16" fmla="*/ 2530476 w 3049294"/>
                  <a:gd name="connsiteY16" fmla="*/ 48829 h 1847492"/>
                  <a:gd name="connsiteX17" fmla="*/ 2751035 w 3049294"/>
                  <a:gd name="connsiteY17" fmla="*/ 191159 h 1847492"/>
                  <a:gd name="connsiteX18" fmla="*/ 2916798 w 3049294"/>
                  <a:gd name="connsiteY18" fmla="*/ 373120 h 1847492"/>
                  <a:gd name="connsiteX19" fmla="*/ 2989858 w 3049294"/>
                  <a:gd name="connsiteY19" fmla="*/ 472716 h 1847492"/>
                  <a:gd name="connsiteX20" fmla="*/ 3048444 w 3049294"/>
                  <a:gd name="connsiteY20" fmla="*/ 568866 h 1847492"/>
                  <a:gd name="connsiteX21" fmla="*/ 2970904 w 3049294"/>
                  <a:gd name="connsiteY21" fmla="*/ 678456 h 1847492"/>
                  <a:gd name="connsiteX22" fmla="*/ 2879579 w 3049294"/>
                  <a:gd name="connsiteY22" fmla="*/ 809068 h 1847492"/>
                  <a:gd name="connsiteX23" fmla="*/ 2670393 w 3049294"/>
                  <a:gd name="connsiteY23" fmla="*/ 1117506 h 1847492"/>
                  <a:gd name="connsiteX24" fmla="*/ 2459828 w 3049294"/>
                  <a:gd name="connsiteY24" fmla="*/ 1490044 h 1847492"/>
                  <a:gd name="connsiteX0" fmla="*/ 2459828 w 3049294"/>
                  <a:gd name="connsiteY0" fmla="*/ 1490044 h 1847492"/>
                  <a:gd name="connsiteX1" fmla="*/ 2209141 w 3049294"/>
                  <a:gd name="connsiteY1" fmla="*/ 1833928 h 1847492"/>
                  <a:gd name="connsiteX2" fmla="*/ 10072 w 3049294"/>
                  <a:gd name="connsiteY2" fmla="*/ 1836735 h 1847492"/>
                  <a:gd name="connsiteX3" fmla="*/ 1091 w 3049294"/>
                  <a:gd name="connsiteY3" fmla="*/ 147270 h 1847492"/>
                  <a:gd name="connsiteX4" fmla="*/ 319374 w 3049294"/>
                  <a:gd name="connsiteY4" fmla="*/ 340381 h 1847492"/>
                  <a:gd name="connsiteX5" fmla="*/ 432065 w 3049294"/>
                  <a:gd name="connsiteY5" fmla="*/ 477541 h 1847492"/>
                  <a:gd name="connsiteX6" fmla="*/ 448952 w 3049294"/>
                  <a:gd name="connsiteY6" fmla="*/ 548878 h 1847492"/>
                  <a:gd name="connsiteX7" fmla="*/ 507193 w 3049294"/>
                  <a:gd name="connsiteY7" fmla="*/ 583340 h 1847492"/>
                  <a:gd name="connsiteX8" fmla="*/ 605411 w 3049294"/>
                  <a:gd name="connsiteY8" fmla="*/ 640203 h 1847492"/>
                  <a:gd name="connsiteX9" fmla="*/ 1007586 w 3049294"/>
                  <a:gd name="connsiteY9" fmla="*/ 834915 h 1847492"/>
                  <a:gd name="connsiteX10" fmla="*/ 1354622 w 3049294"/>
                  <a:gd name="connsiteY10" fmla="*/ 916591 h 1847492"/>
                  <a:gd name="connsiteX11" fmla="*/ 1700279 w 3049294"/>
                  <a:gd name="connsiteY11" fmla="*/ 954499 h 1847492"/>
                  <a:gd name="connsiteX12" fmla="*/ 1792982 w 3049294"/>
                  <a:gd name="connsiteY12" fmla="*/ 917969 h 1847492"/>
                  <a:gd name="connsiteX13" fmla="*/ 1934967 w 3049294"/>
                  <a:gd name="connsiteY13" fmla="*/ 733940 h 1847492"/>
                  <a:gd name="connsiteX14" fmla="*/ 2064545 w 3049294"/>
                  <a:gd name="connsiteY14" fmla="*/ 504421 h 1847492"/>
                  <a:gd name="connsiteX15" fmla="*/ 2282692 w 3049294"/>
                  <a:gd name="connsiteY15" fmla="*/ 47451 h 1847492"/>
                  <a:gd name="connsiteX16" fmla="*/ 2530476 w 3049294"/>
                  <a:gd name="connsiteY16" fmla="*/ 48829 h 1847492"/>
                  <a:gd name="connsiteX17" fmla="*/ 2751035 w 3049294"/>
                  <a:gd name="connsiteY17" fmla="*/ 191159 h 1847492"/>
                  <a:gd name="connsiteX18" fmla="*/ 2916798 w 3049294"/>
                  <a:gd name="connsiteY18" fmla="*/ 373120 h 1847492"/>
                  <a:gd name="connsiteX19" fmla="*/ 2989858 w 3049294"/>
                  <a:gd name="connsiteY19" fmla="*/ 472716 h 1847492"/>
                  <a:gd name="connsiteX20" fmla="*/ 3048444 w 3049294"/>
                  <a:gd name="connsiteY20" fmla="*/ 568866 h 1847492"/>
                  <a:gd name="connsiteX21" fmla="*/ 2970904 w 3049294"/>
                  <a:gd name="connsiteY21" fmla="*/ 678456 h 1847492"/>
                  <a:gd name="connsiteX22" fmla="*/ 2879579 w 3049294"/>
                  <a:gd name="connsiteY22" fmla="*/ 809068 h 1847492"/>
                  <a:gd name="connsiteX23" fmla="*/ 2670393 w 3049294"/>
                  <a:gd name="connsiteY23" fmla="*/ 1117506 h 1847492"/>
                  <a:gd name="connsiteX24" fmla="*/ 2459828 w 3049294"/>
                  <a:gd name="connsiteY24" fmla="*/ 1490044 h 1847492"/>
                  <a:gd name="connsiteX0" fmla="*/ 2459828 w 3049294"/>
                  <a:gd name="connsiteY0" fmla="*/ 1490044 h 1847492"/>
                  <a:gd name="connsiteX1" fmla="*/ 2209141 w 3049294"/>
                  <a:gd name="connsiteY1" fmla="*/ 1833928 h 1847492"/>
                  <a:gd name="connsiteX2" fmla="*/ 10072 w 3049294"/>
                  <a:gd name="connsiteY2" fmla="*/ 1836735 h 1847492"/>
                  <a:gd name="connsiteX3" fmla="*/ 1091 w 3049294"/>
                  <a:gd name="connsiteY3" fmla="*/ 147270 h 1847492"/>
                  <a:gd name="connsiteX4" fmla="*/ 319374 w 3049294"/>
                  <a:gd name="connsiteY4" fmla="*/ 340381 h 1847492"/>
                  <a:gd name="connsiteX5" fmla="*/ 432065 w 3049294"/>
                  <a:gd name="connsiteY5" fmla="*/ 477541 h 1847492"/>
                  <a:gd name="connsiteX6" fmla="*/ 448952 w 3049294"/>
                  <a:gd name="connsiteY6" fmla="*/ 548878 h 1847492"/>
                  <a:gd name="connsiteX7" fmla="*/ 507193 w 3049294"/>
                  <a:gd name="connsiteY7" fmla="*/ 583340 h 1847492"/>
                  <a:gd name="connsiteX8" fmla="*/ 605411 w 3049294"/>
                  <a:gd name="connsiteY8" fmla="*/ 640203 h 1847492"/>
                  <a:gd name="connsiteX9" fmla="*/ 1007586 w 3049294"/>
                  <a:gd name="connsiteY9" fmla="*/ 834915 h 1847492"/>
                  <a:gd name="connsiteX10" fmla="*/ 1354622 w 3049294"/>
                  <a:gd name="connsiteY10" fmla="*/ 916591 h 1847492"/>
                  <a:gd name="connsiteX11" fmla="*/ 1700279 w 3049294"/>
                  <a:gd name="connsiteY11" fmla="*/ 954499 h 1847492"/>
                  <a:gd name="connsiteX12" fmla="*/ 1792982 w 3049294"/>
                  <a:gd name="connsiteY12" fmla="*/ 917969 h 1847492"/>
                  <a:gd name="connsiteX13" fmla="*/ 1934967 w 3049294"/>
                  <a:gd name="connsiteY13" fmla="*/ 733940 h 1847492"/>
                  <a:gd name="connsiteX14" fmla="*/ 2064545 w 3049294"/>
                  <a:gd name="connsiteY14" fmla="*/ 504421 h 1847492"/>
                  <a:gd name="connsiteX15" fmla="*/ 2282692 w 3049294"/>
                  <a:gd name="connsiteY15" fmla="*/ 47451 h 1847492"/>
                  <a:gd name="connsiteX16" fmla="*/ 2530476 w 3049294"/>
                  <a:gd name="connsiteY16" fmla="*/ 48829 h 1847492"/>
                  <a:gd name="connsiteX17" fmla="*/ 2751035 w 3049294"/>
                  <a:gd name="connsiteY17" fmla="*/ 191159 h 1847492"/>
                  <a:gd name="connsiteX18" fmla="*/ 2916798 w 3049294"/>
                  <a:gd name="connsiteY18" fmla="*/ 373120 h 1847492"/>
                  <a:gd name="connsiteX19" fmla="*/ 2989858 w 3049294"/>
                  <a:gd name="connsiteY19" fmla="*/ 472716 h 1847492"/>
                  <a:gd name="connsiteX20" fmla="*/ 3048444 w 3049294"/>
                  <a:gd name="connsiteY20" fmla="*/ 568866 h 1847492"/>
                  <a:gd name="connsiteX21" fmla="*/ 2970904 w 3049294"/>
                  <a:gd name="connsiteY21" fmla="*/ 678456 h 1847492"/>
                  <a:gd name="connsiteX22" fmla="*/ 2879579 w 3049294"/>
                  <a:gd name="connsiteY22" fmla="*/ 809068 h 1847492"/>
                  <a:gd name="connsiteX23" fmla="*/ 2670393 w 3049294"/>
                  <a:gd name="connsiteY23" fmla="*/ 1117506 h 1847492"/>
                  <a:gd name="connsiteX24" fmla="*/ 2459828 w 3049294"/>
                  <a:gd name="connsiteY24" fmla="*/ 1490044 h 18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49294" h="1847492">
                    <a:moveTo>
                      <a:pt x="2459828" y="1490044"/>
                    </a:moveTo>
                    <a:cubicBezTo>
                      <a:pt x="2384155" y="1609448"/>
                      <a:pt x="2285671" y="1754510"/>
                      <a:pt x="2209141" y="1833928"/>
                    </a:cubicBezTo>
                    <a:cubicBezTo>
                      <a:pt x="1820664" y="1854433"/>
                      <a:pt x="863704" y="1848588"/>
                      <a:pt x="10072" y="1836735"/>
                    </a:cubicBezTo>
                    <a:cubicBezTo>
                      <a:pt x="5433" y="1190939"/>
                      <a:pt x="-3009" y="773439"/>
                      <a:pt x="1091" y="147270"/>
                    </a:cubicBezTo>
                    <a:cubicBezTo>
                      <a:pt x="175248" y="186368"/>
                      <a:pt x="247545" y="285336"/>
                      <a:pt x="319374" y="340381"/>
                    </a:cubicBezTo>
                    <a:cubicBezTo>
                      <a:pt x="360384" y="381391"/>
                      <a:pt x="396225" y="431706"/>
                      <a:pt x="432065" y="477541"/>
                    </a:cubicBezTo>
                    <a:cubicBezTo>
                      <a:pt x="448607" y="498563"/>
                      <a:pt x="434822" y="528890"/>
                      <a:pt x="448952" y="548878"/>
                    </a:cubicBezTo>
                    <a:cubicBezTo>
                      <a:pt x="461014" y="565420"/>
                      <a:pt x="489962" y="573346"/>
                      <a:pt x="507193" y="583340"/>
                    </a:cubicBezTo>
                    <a:lnTo>
                      <a:pt x="605411" y="640203"/>
                    </a:lnTo>
                    <a:cubicBezTo>
                      <a:pt x="736368" y="716365"/>
                      <a:pt x="864223" y="784600"/>
                      <a:pt x="1007586" y="834915"/>
                    </a:cubicBezTo>
                    <a:cubicBezTo>
                      <a:pt x="1119933" y="874202"/>
                      <a:pt x="1236761" y="899015"/>
                      <a:pt x="1354622" y="916591"/>
                    </a:cubicBezTo>
                    <a:cubicBezTo>
                      <a:pt x="1468347" y="933477"/>
                      <a:pt x="1588621" y="930376"/>
                      <a:pt x="1700279" y="954499"/>
                    </a:cubicBezTo>
                    <a:cubicBezTo>
                      <a:pt x="1739221" y="962770"/>
                      <a:pt x="1765757" y="937957"/>
                      <a:pt x="1792982" y="917969"/>
                    </a:cubicBezTo>
                    <a:cubicBezTo>
                      <a:pt x="1858805" y="869722"/>
                      <a:pt x="1893957" y="802865"/>
                      <a:pt x="1934967" y="733940"/>
                    </a:cubicBezTo>
                    <a:cubicBezTo>
                      <a:pt x="1980113" y="658468"/>
                      <a:pt x="2023190" y="581961"/>
                      <a:pt x="2064545" y="504421"/>
                    </a:cubicBezTo>
                    <a:cubicBezTo>
                      <a:pt x="2144498" y="355199"/>
                      <a:pt x="2207909" y="199085"/>
                      <a:pt x="2282692" y="47451"/>
                    </a:cubicBezTo>
                    <a:cubicBezTo>
                      <a:pt x="2327493" y="-43874"/>
                      <a:pt x="2460517" y="19536"/>
                      <a:pt x="2530476" y="48829"/>
                    </a:cubicBezTo>
                    <a:cubicBezTo>
                      <a:pt x="2611807" y="82602"/>
                      <a:pt x="2685901" y="132573"/>
                      <a:pt x="2751035" y="191159"/>
                    </a:cubicBezTo>
                    <a:cubicBezTo>
                      <a:pt x="2812378" y="245954"/>
                      <a:pt x="2866483" y="308331"/>
                      <a:pt x="2916798" y="373120"/>
                    </a:cubicBezTo>
                    <a:cubicBezTo>
                      <a:pt x="2941956" y="405859"/>
                      <a:pt x="2966080" y="439288"/>
                      <a:pt x="2989858" y="472716"/>
                    </a:cubicBezTo>
                    <a:cubicBezTo>
                      <a:pt x="3002265" y="489947"/>
                      <a:pt x="3056715" y="547499"/>
                      <a:pt x="3048444" y="568866"/>
                    </a:cubicBezTo>
                    <a:cubicBezTo>
                      <a:pt x="3032592" y="610565"/>
                      <a:pt x="2996062" y="642271"/>
                      <a:pt x="2970904" y="678456"/>
                    </a:cubicBezTo>
                    <a:lnTo>
                      <a:pt x="2879579" y="809068"/>
                    </a:lnTo>
                    <a:cubicBezTo>
                      <a:pt x="2810654" y="912455"/>
                      <a:pt x="2736560" y="1012396"/>
                      <a:pt x="2670393" y="1117506"/>
                    </a:cubicBezTo>
                    <a:cubicBezTo>
                      <a:pt x="2594920" y="1237779"/>
                      <a:pt x="2516691" y="1360121"/>
                      <a:pt x="2459828" y="1490044"/>
                    </a:cubicBezTo>
                    <a:close/>
                  </a:path>
                </a:pathLst>
              </a:custGeom>
              <a:solidFill>
                <a:srgbClr val="000000"/>
              </a:solidFill>
              <a:ln w="3438" cap="flat">
                <a:noFill/>
                <a:prstDash val="solid"/>
                <a:miter/>
              </a:ln>
            </p:spPr>
            <p:txBody>
              <a:bodyPr rtlCol="0" anchor="ctr"/>
              <a:lstStyle/>
              <a:p>
                <a:endParaRPr lang="en-US" dirty="0"/>
              </a:p>
            </p:txBody>
          </p:sp>
          <p:sp>
            <p:nvSpPr>
              <p:cNvPr id="60" name="Freeform: Shape 11">
                <a:extLst>
                  <a:ext uri="{FF2B5EF4-FFF2-40B4-BE49-F238E27FC236}">
                    <a16:creationId xmlns:a16="http://schemas.microsoft.com/office/drawing/2014/main" id="{4307BDD7-40EF-445C-98D5-797D526B6483}"/>
                  </a:ext>
                </a:extLst>
              </p:cNvPr>
              <p:cNvSpPr/>
              <p:nvPr/>
            </p:nvSpPr>
            <p:spPr>
              <a:xfrm>
                <a:off x="7145627" y="3337195"/>
                <a:ext cx="930482" cy="1464649"/>
              </a:xfrm>
              <a:custGeom>
                <a:avLst/>
                <a:gdLst>
                  <a:gd name="connsiteX0" fmla="*/ 897402 w 930482"/>
                  <a:gd name="connsiteY0" fmla="*/ 873838 h 1464648"/>
                  <a:gd name="connsiteX1" fmla="*/ 793671 w 930482"/>
                  <a:gd name="connsiteY1" fmla="*/ 1069240 h 1464648"/>
                  <a:gd name="connsiteX2" fmla="*/ 603439 w 930482"/>
                  <a:gd name="connsiteY2" fmla="*/ 1334255 h 1464648"/>
                  <a:gd name="connsiteX3" fmla="*/ 568632 w 930482"/>
                  <a:gd name="connsiteY3" fmla="*/ 1464867 h 1464648"/>
                  <a:gd name="connsiteX4" fmla="*/ 547954 w 930482"/>
                  <a:gd name="connsiteY4" fmla="*/ 1460043 h 1464648"/>
                  <a:gd name="connsiteX5" fmla="*/ 387015 w 930482"/>
                  <a:gd name="connsiteY5" fmla="*/ 1371130 h 1464648"/>
                  <a:gd name="connsiteX6" fmla="*/ 238827 w 930482"/>
                  <a:gd name="connsiteY6" fmla="*/ 1317369 h 1464648"/>
                  <a:gd name="connsiteX7" fmla="*/ 126136 w 930482"/>
                  <a:gd name="connsiteY7" fmla="*/ 1308753 h 1464648"/>
                  <a:gd name="connsiteX8" fmla="*/ 54109 w 930482"/>
                  <a:gd name="connsiteY8" fmla="*/ 1173661 h 1464648"/>
                  <a:gd name="connsiteX9" fmla="*/ 4 w 930482"/>
                  <a:gd name="connsiteY9" fmla="*/ 913815 h 1464648"/>
                  <a:gd name="connsiteX10" fmla="*/ 23438 w 930482"/>
                  <a:gd name="connsiteY10" fmla="*/ 783892 h 1464648"/>
                  <a:gd name="connsiteX11" fmla="*/ 51697 w 930482"/>
                  <a:gd name="connsiteY11" fmla="*/ 406185 h 1464648"/>
                  <a:gd name="connsiteX12" fmla="*/ 54454 w 930482"/>
                  <a:gd name="connsiteY12" fmla="*/ 396191 h 1464648"/>
                  <a:gd name="connsiteX13" fmla="*/ 99255 w 930482"/>
                  <a:gd name="connsiteY13" fmla="*/ 389987 h 1464648"/>
                  <a:gd name="connsiteX14" fmla="*/ 160943 w 930482"/>
                  <a:gd name="connsiteY14" fmla="*/ 415145 h 1464648"/>
                  <a:gd name="connsiteX15" fmla="*/ 191269 w 930482"/>
                  <a:gd name="connsiteY15" fmla="*/ 492685 h 1464648"/>
                  <a:gd name="connsiteX16" fmla="*/ 206433 w 930482"/>
                  <a:gd name="connsiteY16" fmla="*/ 640873 h 1464648"/>
                  <a:gd name="connsiteX17" fmla="*/ 207122 w 930482"/>
                  <a:gd name="connsiteY17" fmla="*/ 710832 h 1464648"/>
                  <a:gd name="connsiteX18" fmla="*/ 207811 w 930482"/>
                  <a:gd name="connsiteY18" fmla="*/ 774242 h 1464648"/>
                  <a:gd name="connsiteX19" fmla="*/ 246065 w 930482"/>
                  <a:gd name="connsiteY19" fmla="*/ 673612 h 1464648"/>
                  <a:gd name="connsiteX20" fmla="*/ 361513 w 930482"/>
                  <a:gd name="connsiteY20" fmla="*/ 376547 h 1464648"/>
                  <a:gd name="connsiteX21" fmla="*/ 472482 w 930482"/>
                  <a:gd name="connsiteY21" fmla="*/ 93611 h 1464648"/>
                  <a:gd name="connsiteX22" fmla="*/ 522452 w 930482"/>
                  <a:gd name="connsiteY22" fmla="*/ 20207 h 1464648"/>
                  <a:gd name="connsiteX23" fmla="*/ 573457 w 930482"/>
                  <a:gd name="connsiteY23" fmla="*/ 1252 h 1464648"/>
                  <a:gd name="connsiteX24" fmla="*/ 606540 w 930482"/>
                  <a:gd name="connsiteY24" fmla="*/ 119458 h 1464648"/>
                  <a:gd name="connsiteX25" fmla="*/ 578970 w 930482"/>
                  <a:gd name="connsiteY25" fmla="*/ 237319 h 1464648"/>
                  <a:gd name="connsiteX26" fmla="*/ 528656 w 930482"/>
                  <a:gd name="connsiteY26" fmla="*/ 414800 h 1464648"/>
                  <a:gd name="connsiteX27" fmla="*/ 506600 w 930482"/>
                  <a:gd name="connsiteY27" fmla="*/ 586423 h 1464648"/>
                  <a:gd name="connsiteX28" fmla="*/ 518317 w 930482"/>
                  <a:gd name="connsiteY28" fmla="*/ 602275 h 1464648"/>
                  <a:gd name="connsiteX29" fmla="*/ 532102 w 930482"/>
                  <a:gd name="connsiteY29" fmla="*/ 589869 h 1464648"/>
                  <a:gd name="connsiteX30" fmla="*/ 626528 w 930482"/>
                  <a:gd name="connsiteY30" fmla="*/ 480279 h 1464648"/>
                  <a:gd name="connsiteX31" fmla="*/ 718888 w 930482"/>
                  <a:gd name="connsiteY31" fmla="*/ 415145 h 1464648"/>
                  <a:gd name="connsiteX32" fmla="*/ 778852 w 930482"/>
                  <a:gd name="connsiteY32" fmla="*/ 453398 h 1464648"/>
                  <a:gd name="connsiteX33" fmla="*/ 781954 w 930482"/>
                  <a:gd name="connsiteY33" fmla="*/ 508193 h 1464648"/>
                  <a:gd name="connsiteX34" fmla="*/ 761276 w 930482"/>
                  <a:gd name="connsiteY34" fmla="*/ 559887 h 1464648"/>
                  <a:gd name="connsiteX35" fmla="*/ 839850 w 930482"/>
                  <a:gd name="connsiteY35" fmla="*/ 538520 h 1464648"/>
                  <a:gd name="connsiteX36" fmla="*/ 887753 w 930482"/>
                  <a:gd name="connsiteY36" fmla="*/ 610202 h 1464648"/>
                  <a:gd name="connsiteX37" fmla="*/ 870866 w 930482"/>
                  <a:gd name="connsiteY37" fmla="*/ 697736 h 1464648"/>
                  <a:gd name="connsiteX38" fmla="*/ 931520 w 930482"/>
                  <a:gd name="connsiteY38" fmla="*/ 770451 h 1464648"/>
                  <a:gd name="connsiteX39" fmla="*/ 897402 w 930482"/>
                  <a:gd name="connsiteY39" fmla="*/ 873838 h 1464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30482" h="1464648">
                    <a:moveTo>
                      <a:pt x="897402" y="873838"/>
                    </a:moveTo>
                    <a:cubicBezTo>
                      <a:pt x="862595" y="938283"/>
                      <a:pt x="832613" y="1006518"/>
                      <a:pt x="793671" y="1069240"/>
                    </a:cubicBezTo>
                    <a:cubicBezTo>
                      <a:pt x="736119" y="1162633"/>
                      <a:pt x="668572" y="1247065"/>
                      <a:pt x="603439" y="1334255"/>
                    </a:cubicBezTo>
                    <a:cubicBezTo>
                      <a:pt x="584140" y="1360102"/>
                      <a:pt x="595168" y="1453150"/>
                      <a:pt x="568632" y="1464867"/>
                    </a:cubicBezTo>
                    <a:cubicBezTo>
                      <a:pt x="560361" y="1468314"/>
                      <a:pt x="554502" y="1463833"/>
                      <a:pt x="547954" y="1460043"/>
                    </a:cubicBezTo>
                    <a:cubicBezTo>
                      <a:pt x="494538" y="1429716"/>
                      <a:pt x="442155" y="1398355"/>
                      <a:pt x="387015" y="1371130"/>
                    </a:cubicBezTo>
                    <a:cubicBezTo>
                      <a:pt x="339802" y="1347695"/>
                      <a:pt x="291210" y="1326329"/>
                      <a:pt x="238827" y="1317369"/>
                    </a:cubicBezTo>
                    <a:cubicBezTo>
                      <a:pt x="201608" y="1311165"/>
                      <a:pt x="164044" y="1304962"/>
                      <a:pt x="126136" y="1308753"/>
                    </a:cubicBezTo>
                    <a:cubicBezTo>
                      <a:pt x="92707" y="1312199"/>
                      <a:pt x="63759" y="1200197"/>
                      <a:pt x="54109" y="1173661"/>
                    </a:cubicBezTo>
                    <a:cubicBezTo>
                      <a:pt x="24472" y="1090262"/>
                      <a:pt x="-341" y="1003072"/>
                      <a:pt x="4" y="913815"/>
                    </a:cubicBezTo>
                    <a:cubicBezTo>
                      <a:pt x="4" y="869358"/>
                      <a:pt x="15167" y="827314"/>
                      <a:pt x="23438" y="783892"/>
                    </a:cubicBezTo>
                    <a:cubicBezTo>
                      <a:pt x="47217" y="659827"/>
                      <a:pt x="47561" y="532317"/>
                      <a:pt x="51697" y="406185"/>
                    </a:cubicBezTo>
                    <a:cubicBezTo>
                      <a:pt x="51697" y="402739"/>
                      <a:pt x="53076" y="399292"/>
                      <a:pt x="54454" y="396191"/>
                    </a:cubicBezTo>
                    <a:cubicBezTo>
                      <a:pt x="58934" y="386886"/>
                      <a:pt x="90295" y="389987"/>
                      <a:pt x="99255" y="389987"/>
                    </a:cubicBezTo>
                    <a:cubicBezTo>
                      <a:pt x="123723" y="390332"/>
                      <a:pt x="144401" y="395157"/>
                      <a:pt x="160943" y="415145"/>
                    </a:cubicBezTo>
                    <a:cubicBezTo>
                      <a:pt x="179208" y="436512"/>
                      <a:pt x="186100" y="465115"/>
                      <a:pt x="191269" y="492685"/>
                    </a:cubicBezTo>
                    <a:cubicBezTo>
                      <a:pt x="200574" y="541622"/>
                      <a:pt x="205744" y="591247"/>
                      <a:pt x="206433" y="640873"/>
                    </a:cubicBezTo>
                    <a:cubicBezTo>
                      <a:pt x="206777" y="664308"/>
                      <a:pt x="205744" y="687742"/>
                      <a:pt x="207122" y="710832"/>
                    </a:cubicBezTo>
                    <a:cubicBezTo>
                      <a:pt x="207811" y="729441"/>
                      <a:pt x="214015" y="756322"/>
                      <a:pt x="207811" y="774242"/>
                    </a:cubicBezTo>
                    <a:cubicBezTo>
                      <a:pt x="218495" y="744260"/>
                      <a:pt x="232280" y="708764"/>
                      <a:pt x="246065" y="673612"/>
                    </a:cubicBezTo>
                    <a:cubicBezTo>
                      <a:pt x="284662" y="574705"/>
                      <a:pt x="322915" y="475454"/>
                      <a:pt x="361513" y="376547"/>
                    </a:cubicBezTo>
                    <a:cubicBezTo>
                      <a:pt x="398388" y="282465"/>
                      <a:pt x="429404" y="184937"/>
                      <a:pt x="472482" y="93611"/>
                    </a:cubicBezTo>
                    <a:cubicBezTo>
                      <a:pt x="485233" y="66731"/>
                      <a:pt x="499707" y="40539"/>
                      <a:pt x="522452" y="20207"/>
                    </a:cubicBezTo>
                    <a:cubicBezTo>
                      <a:pt x="536237" y="7800"/>
                      <a:pt x="553813" y="-3917"/>
                      <a:pt x="573457" y="1252"/>
                    </a:cubicBezTo>
                    <a:cubicBezTo>
                      <a:pt x="620325" y="13659"/>
                      <a:pt x="611710" y="84307"/>
                      <a:pt x="606540" y="119458"/>
                    </a:cubicBezTo>
                    <a:cubicBezTo>
                      <a:pt x="600682" y="159434"/>
                      <a:pt x="591377" y="198722"/>
                      <a:pt x="578970" y="237319"/>
                    </a:cubicBezTo>
                    <a:cubicBezTo>
                      <a:pt x="560705" y="294182"/>
                      <a:pt x="543819" y="355525"/>
                      <a:pt x="528656" y="414800"/>
                    </a:cubicBezTo>
                    <a:cubicBezTo>
                      <a:pt x="516249" y="463048"/>
                      <a:pt x="484199" y="536797"/>
                      <a:pt x="506600" y="586423"/>
                    </a:cubicBezTo>
                    <a:cubicBezTo>
                      <a:pt x="509357" y="592626"/>
                      <a:pt x="511080" y="601241"/>
                      <a:pt x="518317" y="602275"/>
                    </a:cubicBezTo>
                    <a:cubicBezTo>
                      <a:pt x="524865" y="603309"/>
                      <a:pt x="527966" y="595038"/>
                      <a:pt x="532102" y="589869"/>
                    </a:cubicBezTo>
                    <a:cubicBezTo>
                      <a:pt x="561739" y="551960"/>
                      <a:pt x="592411" y="514741"/>
                      <a:pt x="626528" y="480279"/>
                    </a:cubicBezTo>
                    <a:cubicBezTo>
                      <a:pt x="650652" y="456155"/>
                      <a:pt x="682702" y="415834"/>
                      <a:pt x="718888" y="415145"/>
                    </a:cubicBezTo>
                    <a:cubicBezTo>
                      <a:pt x="744045" y="414800"/>
                      <a:pt x="768513" y="430308"/>
                      <a:pt x="778852" y="453398"/>
                    </a:cubicBezTo>
                    <a:cubicBezTo>
                      <a:pt x="786434" y="470285"/>
                      <a:pt x="786089" y="489928"/>
                      <a:pt x="781954" y="508193"/>
                    </a:cubicBezTo>
                    <a:cubicBezTo>
                      <a:pt x="777818" y="526114"/>
                      <a:pt x="769547" y="543000"/>
                      <a:pt x="761276" y="559887"/>
                    </a:cubicBezTo>
                    <a:cubicBezTo>
                      <a:pt x="774027" y="533351"/>
                      <a:pt x="816071" y="527492"/>
                      <a:pt x="839850" y="538520"/>
                    </a:cubicBezTo>
                    <a:cubicBezTo>
                      <a:pt x="867076" y="550927"/>
                      <a:pt x="884307" y="580219"/>
                      <a:pt x="887753" y="610202"/>
                    </a:cubicBezTo>
                    <a:cubicBezTo>
                      <a:pt x="891199" y="640184"/>
                      <a:pt x="882928" y="670166"/>
                      <a:pt x="870866" y="697736"/>
                    </a:cubicBezTo>
                    <a:cubicBezTo>
                      <a:pt x="915323" y="697391"/>
                      <a:pt x="927729" y="728407"/>
                      <a:pt x="931520" y="770451"/>
                    </a:cubicBezTo>
                    <a:cubicBezTo>
                      <a:pt x="934622" y="810428"/>
                      <a:pt x="915667" y="839721"/>
                      <a:pt x="897402" y="873838"/>
                    </a:cubicBezTo>
                    <a:close/>
                  </a:path>
                </a:pathLst>
              </a:custGeom>
              <a:solidFill>
                <a:srgbClr val="FDB98A"/>
              </a:solidFill>
              <a:ln w="3438" cap="flat">
                <a:noFill/>
                <a:prstDash val="solid"/>
                <a:miter/>
              </a:ln>
            </p:spPr>
            <p:txBody>
              <a:bodyPr rtlCol="0" anchor="ctr"/>
              <a:lstStyle/>
              <a:p>
                <a:endParaRPr lang="en-US" dirty="0"/>
              </a:p>
            </p:txBody>
          </p:sp>
        </p:grpSp>
      </p:grpSp>
      <p:sp>
        <p:nvSpPr>
          <p:cNvPr id="63" name="TextBox 62"/>
          <p:cNvSpPr txBox="1"/>
          <p:nvPr/>
        </p:nvSpPr>
        <p:spPr>
          <a:xfrm>
            <a:off x="1179601" y="818865"/>
            <a:ext cx="10789486" cy="6093976"/>
          </a:xfrm>
          <a:prstGeom prst="rect">
            <a:avLst/>
          </a:prstGeom>
          <a:noFill/>
        </p:spPr>
        <p:txBody>
          <a:bodyPr wrap="square" rtlCol="0">
            <a:spAutoFit/>
          </a:bodyPr>
          <a:lstStyle/>
          <a:p>
            <a:pPr marL="285750" lvl="0" indent="-285750">
              <a:buFont typeface="Wingdings" pitchFamily="2" charset="2"/>
              <a:buChar char="v"/>
            </a:pPr>
            <a:r>
              <a:rPr lang="en-US" sz="1500" b="1" dirty="0"/>
              <a:t>Regional Relevance</a:t>
            </a:r>
            <a:r>
              <a:rPr lang="en-US" sz="1500" dirty="0"/>
              <a:t>: Nagaland, being a state in Northeast India, has its unique socio-economic and cultural context. This study addresses the specific challenges and opportunities related to sustainable development and creative entrepreneurship in Nagaland, making it particularly relevant for the region.</a:t>
            </a:r>
          </a:p>
          <a:p>
            <a:pPr marL="285750" lvl="0" indent="-285750">
              <a:buFont typeface="Wingdings" pitchFamily="2" charset="2"/>
              <a:buChar char="v"/>
            </a:pPr>
            <a:r>
              <a:rPr lang="en-US" sz="1500" b="1" dirty="0"/>
              <a:t>Promotion of Sustainable Development</a:t>
            </a:r>
            <a:r>
              <a:rPr lang="en-US" sz="1500" dirty="0"/>
              <a:t>: The focus on sustainable development signifies a commitment to long-term economic, social, and environmental well-being. By exploring how creative entrepreneurship can contribute to sustainability, the study may provide valuable insights into fostering a balanced and resilient development model.</a:t>
            </a:r>
          </a:p>
          <a:p>
            <a:pPr marL="285750" lvl="0" indent="-285750">
              <a:buFont typeface="Wingdings" pitchFamily="2" charset="2"/>
              <a:buChar char="v"/>
            </a:pPr>
            <a:r>
              <a:rPr lang="en-US" sz="1500" b="1" dirty="0"/>
              <a:t>Creative Entrepreneurship Emphasis</a:t>
            </a:r>
            <a:r>
              <a:rPr lang="en-US" sz="1500" dirty="0"/>
              <a:t>: The study's emphasis on creative entrepreneurship is noteworthy. Creative industries not only contribute to economic growth but also play a crucial role in cultural preservation, identity building, and community development. Understanding how creative entrepreneurship can be harnessed for sustainable development can have broader implications for similar regions.</a:t>
            </a:r>
          </a:p>
          <a:p>
            <a:pPr marL="285750" lvl="0" indent="-285750">
              <a:buFont typeface="Wingdings" pitchFamily="2" charset="2"/>
              <a:buChar char="v"/>
            </a:pPr>
            <a:r>
              <a:rPr lang="en-US" sz="1500" b="1" dirty="0"/>
              <a:t>Identification of Challenges</a:t>
            </a:r>
            <a:r>
              <a:rPr lang="en-US" sz="1500" dirty="0"/>
              <a:t>: By addressing the challenges faced by creative entrepreneurs in Nagaland, the study can assist policymakers, business leaders, and community stakeholders in developing targeted interventions. Overcoming these challenges is crucial for creating an environment conducive to sustainable business practices.</a:t>
            </a:r>
          </a:p>
          <a:p>
            <a:pPr marL="285750" lvl="0" indent="-285750">
              <a:buFont typeface="Wingdings" pitchFamily="2" charset="2"/>
              <a:buChar char="v"/>
            </a:pPr>
            <a:r>
              <a:rPr lang="en-US" sz="1500" b="1" dirty="0"/>
              <a:t>Opportunity Mapping</a:t>
            </a:r>
            <a:r>
              <a:rPr lang="en-US" sz="1500" dirty="0"/>
              <a:t>: The identification and exploration of opportunities in the realm of creative entrepreneurship can serve as a roadmap for individuals and organizations interested in investing in Nagaland. This can lead to the creation of new businesses, job opportunities, and economic growth.</a:t>
            </a:r>
          </a:p>
          <a:p>
            <a:pPr marL="285750" lvl="0" indent="-285750">
              <a:buFont typeface="Wingdings" pitchFamily="2" charset="2"/>
              <a:buChar char="v"/>
            </a:pPr>
            <a:r>
              <a:rPr lang="en-US" sz="1500" b="1" dirty="0"/>
              <a:t>Cultural Preservation</a:t>
            </a:r>
            <a:r>
              <a:rPr lang="en-US" sz="1500" dirty="0"/>
              <a:t>: Nagaland, like many other regions, faces the challenge of balancing economic development with the preservation of its unique cultural heritage. Creative entrepreneurship, if done thoughtfully, can contribute to the preservation and promotion of cultural identity.</a:t>
            </a:r>
          </a:p>
          <a:p>
            <a:pPr marL="285750" lvl="0" indent="-285750">
              <a:buFont typeface="Wingdings" pitchFamily="2" charset="2"/>
              <a:buChar char="v"/>
            </a:pPr>
            <a:r>
              <a:rPr lang="en-US" sz="1500" b="1" dirty="0"/>
              <a:t>Policy Implications</a:t>
            </a:r>
            <a:r>
              <a:rPr lang="en-US" sz="1500" dirty="0"/>
              <a:t>: The findings of the research may have direct implications for policy formulation. Policymakers can use the insights gained from this study to design and implement policies that foster creative entrepreneurship and sustainable development in Nagaland.</a:t>
            </a:r>
          </a:p>
          <a:p>
            <a:pPr marL="285750" lvl="0" indent="-285750">
              <a:buFont typeface="Wingdings" pitchFamily="2" charset="2"/>
              <a:buChar char="v"/>
            </a:pPr>
            <a:r>
              <a:rPr lang="en-US" sz="1500" b="1" dirty="0"/>
              <a:t>Contribution to Academic Knowledge</a:t>
            </a:r>
            <a:r>
              <a:rPr lang="en-US" sz="1500" dirty="0"/>
              <a:t>: The study adds to the body of knowledge in the fields of sustainable development and entrepreneurship, especially in the context of a specific region. It can serve as a reference for researchers, academicians, and students interested in understanding the interplay between creativity, entrepreneurship, and sustainable development.</a:t>
            </a:r>
          </a:p>
        </p:txBody>
      </p:sp>
    </p:spTree>
    <p:extLst>
      <p:ext uri="{BB962C8B-B14F-4D97-AF65-F5344CB8AC3E}">
        <p14:creationId xmlns:p14="http://schemas.microsoft.com/office/powerpoint/2010/main" val="159771542"/>
      </p:ext>
    </p:extLst>
  </p:cSld>
  <p:clrMapOvr>
    <a:masterClrMapping/>
  </p:clrMapOvr>
</p:sld>
</file>

<file path=ppt/theme/theme1.xml><?xml version="1.0" encoding="utf-8"?>
<a:theme xmlns:a="http://schemas.openxmlformats.org/drawingml/2006/main" name="Cover and End Slide Master">
  <a:themeElements>
    <a:clrScheme name="ALLPPT-404">
      <a:dk1>
        <a:sysClr val="windowText" lastClr="000000"/>
      </a:dk1>
      <a:lt1>
        <a:sysClr val="window" lastClr="FFFFFF"/>
      </a:lt1>
      <a:dk2>
        <a:srgbClr val="44546A"/>
      </a:dk2>
      <a:lt2>
        <a:srgbClr val="E7E6E6"/>
      </a:lt2>
      <a:accent1>
        <a:srgbClr val="5A9BD5"/>
      </a:accent1>
      <a:accent2>
        <a:srgbClr val="224A90"/>
      </a:accent2>
      <a:accent3>
        <a:srgbClr val="010A4F"/>
      </a:accent3>
      <a:accent4>
        <a:srgbClr val="5A9BD5"/>
      </a:accent4>
      <a:accent5>
        <a:srgbClr val="224A90"/>
      </a:accent5>
      <a:accent6>
        <a:srgbClr val="010A4F"/>
      </a:accent6>
      <a:hlink>
        <a:srgbClr val="262626"/>
      </a:hlink>
      <a:folHlink>
        <a:srgbClr val="262626"/>
      </a:folHlink>
    </a:clrScheme>
    <a:fontScheme name="ALLPPT PONTS">
      <a:majorFont>
        <a:latin typeface="Arial"/>
        <a:ea typeface="Malgun Gothic"/>
        <a:cs typeface=""/>
      </a:majorFont>
      <a:minorFont>
        <a:latin typeface="Arial"/>
        <a:ea typeface="맑은 고딕"/>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507">
      <a:dk1>
        <a:sysClr val="windowText" lastClr="000000"/>
      </a:dk1>
      <a:lt1>
        <a:sysClr val="window" lastClr="FFFFFF"/>
      </a:lt1>
      <a:dk2>
        <a:srgbClr val="1F497D"/>
      </a:dk2>
      <a:lt2>
        <a:srgbClr val="EEECE1"/>
      </a:lt2>
      <a:accent1>
        <a:srgbClr val="444342"/>
      </a:accent1>
      <a:accent2>
        <a:srgbClr val="FFC000"/>
      </a:accent2>
      <a:accent3>
        <a:srgbClr val="444342"/>
      </a:accent3>
      <a:accent4>
        <a:srgbClr val="FFC000"/>
      </a:accent4>
      <a:accent5>
        <a:srgbClr val="444342"/>
      </a:accent5>
      <a:accent6>
        <a:srgbClr val="FFC000"/>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404">
      <a:dk1>
        <a:sysClr val="windowText" lastClr="000000"/>
      </a:dk1>
      <a:lt1>
        <a:sysClr val="window" lastClr="FFFFFF"/>
      </a:lt1>
      <a:dk2>
        <a:srgbClr val="44546A"/>
      </a:dk2>
      <a:lt2>
        <a:srgbClr val="E7E6E6"/>
      </a:lt2>
      <a:accent1>
        <a:srgbClr val="5A9BD5"/>
      </a:accent1>
      <a:accent2>
        <a:srgbClr val="224A90"/>
      </a:accent2>
      <a:accent3>
        <a:srgbClr val="010A4F"/>
      </a:accent3>
      <a:accent4>
        <a:srgbClr val="5A9BD5"/>
      </a:accent4>
      <a:accent5>
        <a:srgbClr val="224A90"/>
      </a:accent5>
      <a:accent6>
        <a:srgbClr val="010A4F"/>
      </a:accent6>
      <a:hlink>
        <a:srgbClr val="262626"/>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4258</TotalTime>
  <Words>4602</Words>
  <Application>Microsoft Office PowerPoint</Application>
  <PresentationFormat>Widescreen</PresentationFormat>
  <Paragraphs>214</Paragraphs>
  <Slides>23</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23</vt:i4>
      </vt:variant>
    </vt:vector>
  </HeadingPairs>
  <TitlesOfParts>
    <vt:vector size="30" baseType="lpstr">
      <vt:lpstr>Arial</vt:lpstr>
      <vt:lpstr>Baskerville Old Face</vt:lpstr>
      <vt:lpstr>Calibri</vt:lpstr>
      <vt:lpstr>Wingdings</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Advocate Dr Kazi Abdul Mannan</cp:lastModifiedBy>
  <cp:revision>87</cp:revision>
  <dcterms:created xsi:type="dcterms:W3CDTF">2020-01-20T05:08:25Z</dcterms:created>
  <dcterms:modified xsi:type="dcterms:W3CDTF">2023-11-15T15:52:47Z</dcterms:modified>
</cp:coreProperties>
</file>