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708" r:id="rId1"/>
    <p:sldMasterId id="2147483709" r:id="rId2"/>
    <p:sldMasterId id="2147483710" r:id="rId3"/>
    <p:sldMasterId id="2147483711" r:id="rId4"/>
    <p:sldMasterId id="2147483712" r:id="rId5"/>
  </p:sldMasterIdLst>
  <p:notesMasterIdLst>
    <p:notesMasterId r:id="rId16"/>
  </p:notesMasterIdLst>
  <p:sldIdLst>
    <p:sldId id="256" r:id="rId6"/>
    <p:sldId id="257" r:id="rId7"/>
    <p:sldId id="258" r:id="rId8"/>
    <p:sldId id="259" r:id="rId9"/>
    <p:sldId id="260" r:id="rId10"/>
    <p:sldId id="261" r:id="rId11"/>
    <p:sldId id="262" r:id="rId12"/>
    <p:sldId id="263" r:id="rId13"/>
    <p:sldId id="264" r:id="rId14"/>
    <p:sldId id="266" r:id="rId15"/>
  </p:sldIdLst>
  <p:sldSz cx="12192000" cy="6858000"/>
  <p:notesSz cx="7559675" cy="10691813"/>
  <p:embeddedFontLst>
    <p:embeddedFont>
      <p:font typeface="Gill Sans" panose="020B0604020202020204" charset="0"/>
      <p:regular r:id="rId17"/>
      <p:bold r:id="rId18"/>
    </p:embeddedFont>
    <p:embeddedFont>
      <p:font typeface="Kokila" panose="020B0604020202020204" pitchFamily="34" charset="0"/>
      <p:regular r:id="rId19"/>
      <p:bold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inimized">
    <p:restoredLeft sz="0" autoAdjust="0"/>
    <p:restoredTop sz="0" autoAdjust="0"/>
  </p:normalViewPr>
  <p:slideViewPr>
    <p:cSldViewPr>
      <p:cViewPr varScale="1">
        <p:scale>
          <a:sx n="22" d="100"/>
          <a:sy n="22" d="100"/>
        </p:scale>
        <p:origin x="3494" y="1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font" Target="fonts/font2.fntdata"/><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font" Target="fonts/font1.fntdata"/><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font" Target="fonts/font3.fntdata"/><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260175" y="801875"/>
            <a:ext cx="5040025" cy="40094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55950" y="5078600"/>
            <a:ext cx="6047725" cy="48113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743056465"/>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Google Shape;278;p1:notes"/>
          <p:cNvSpPr txBox="1">
            <a:spLocks noGrp="1"/>
          </p:cNvSpPr>
          <p:nvPr>
            <p:ph type="body" idx="1"/>
          </p:nvPr>
        </p:nvSpPr>
        <p:spPr>
          <a:xfrm>
            <a:off x="755950" y="5078600"/>
            <a:ext cx="6047725" cy="481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79" name="Google Shape;279;p1:notes"/>
          <p:cNvSpPr>
            <a:spLocks noGrp="1" noRot="1" noChangeAspect="1"/>
          </p:cNvSpPr>
          <p:nvPr>
            <p:ph type="sldImg" idx="2"/>
          </p:nvPr>
        </p:nvSpPr>
        <p:spPr>
          <a:xfrm>
            <a:off x="217488" y="801688"/>
            <a:ext cx="7126287" cy="40100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0"/>
        <p:cNvGrpSpPr/>
        <p:nvPr/>
      </p:nvGrpSpPr>
      <p:grpSpPr>
        <a:xfrm>
          <a:off x="0" y="0"/>
          <a:ext cx="0" cy="0"/>
          <a:chOff x="0" y="0"/>
          <a:chExt cx="0" cy="0"/>
        </a:xfrm>
      </p:grpSpPr>
      <p:sp>
        <p:nvSpPr>
          <p:cNvPr id="331" name="Google Shape;331;p11:notes"/>
          <p:cNvSpPr txBox="1">
            <a:spLocks noGrp="1"/>
          </p:cNvSpPr>
          <p:nvPr>
            <p:ph type="body" idx="1"/>
          </p:nvPr>
        </p:nvSpPr>
        <p:spPr>
          <a:xfrm>
            <a:off x="755950" y="5078600"/>
            <a:ext cx="6047725" cy="481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32" name="Google Shape;332;p11:notes"/>
          <p:cNvSpPr>
            <a:spLocks noGrp="1" noRot="1" noChangeAspect="1"/>
          </p:cNvSpPr>
          <p:nvPr>
            <p:ph type="sldImg" idx="2"/>
          </p:nvPr>
        </p:nvSpPr>
        <p:spPr>
          <a:xfrm>
            <a:off x="1260175" y="801875"/>
            <a:ext cx="5040025" cy="40094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2"/>
        <p:cNvGrpSpPr/>
        <p:nvPr/>
      </p:nvGrpSpPr>
      <p:grpSpPr>
        <a:xfrm>
          <a:off x="0" y="0"/>
          <a:ext cx="0" cy="0"/>
          <a:chOff x="0" y="0"/>
          <a:chExt cx="0" cy="0"/>
        </a:xfrm>
      </p:grpSpPr>
      <p:sp>
        <p:nvSpPr>
          <p:cNvPr id="283" name="Google Shape;283;p2:notes"/>
          <p:cNvSpPr txBox="1">
            <a:spLocks noGrp="1"/>
          </p:cNvSpPr>
          <p:nvPr>
            <p:ph type="body" idx="1"/>
          </p:nvPr>
        </p:nvSpPr>
        <p:spPr>
          <a:xfrm>
            <a:off x="755950" y="5078600"/>
            <a:ext cx="6047725" cy="481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84" name="Google Shape;284;p2:notes"/>
          <p:cNvSpPr>
            <a:spLocks noGrp="1" noRot="1" noChangeAspect="1"/>
          </p:cNvSpPr>
          <p:nvPr>
            <p:ph type="sldImg" idx="2"/>
          </p:nvPr>
        </p:nvSpPr>
        <p:spPr>
          <a:xfrm>
            <a:off x="217488" y="801688"/>
            <a:ext cx="7126287" cy="40100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
        <p:cNvGrpSpPr/>
        <p:nvPr/>
      </p:nvGrpSpPr>
      <p:grpSpPr>
        <a:xfrm>
          <a:off x="0" y="0"/>
          <a:ext cx="0" cy="0"/>
          <a:chOff x="0" y="0"/>
          <a:chExt cx="0" cy="0"/>
        </a:xfrm>
      </p:grpSpPr>
      <p:sp>
        <p:nvSpPr>
          <p:cNvPr id="288" name="Google Shape;288;p3:notes"/>
          <p:cNvSpPr txBox="1">
            <a:spLocks noGrp="1"/>
          </p:cNvSpPr>
          <p:nvPr>
            <p:ph type="body" idx="1"/>
          </p:nvPr>
        </p:nvSpPr>
        <p:spPr>
          <a:xfrm>
            <a:off x="755950" y="5078600"/>
            <a:ext cx="6047725" cy="481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289" name="Google Shape;289;p3:notes"/>
          <p:cNvSpPr>
            <a:spLocks noGrp="1" noRot="1" noChangeAspect="1"/>
          </p:cNvSpPr>
          <p:nvPr>
            <p:ph type="sldImg" idx="2"/>
          </p:nvPr>
        </p:nvSpPr>
        <p:spPr>
          <a:xfrm>
            <a:off x="217488" y="801688"/>
            <a:ext cx="7126287" cy="40100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Google Shape;294;p4:notes"/>
          <p:cNvSpPr txBox="1">
            <a:spLocks noGrp="1"/>
          </p:cNvSpPr>
          <p:nvPr>
            <p:ph type="body" idx="1"/>
          </p:nvPr>
        </p:nvSpPr>
        <p:spPr>
          <a:xfrm>
            <a:off x="755950" y="5078600"/>
            <a:ext cx="6047725" cy="481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95" name="Google Shape;295;p4:notes"/>
          <p:cNvSpPr>
            <a:spLocks noGrp="1" noRot="1" noChangeAspect="1"/>
          </p:cNvSpPr>
          <p:nvPr>
            <p:ph type="sldImg" idx="2"/>
          </p:nvPr>
        </p:nvSpPr>
        <p:spPr>
          <a:xfrm>
            <a:off x="217488" y="801688"/>
            <a:ext cx="7126287" cy="40100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Google Shape;301;p5:notes"/>
          <p:cNvSpPr txBox="1">
            <a:spLocks noGrp="1"/>
          </p:cNvSpPr>
          <p:nvPr>
            <p:ph type="body" idx="1"/>
          </p:nvPr>
        </p:nvSpPr>
        <p:spPr>
          <a:xfrm>
            <a:off x="755950" y="5078600"/>
            <a:ext cx="6047725" cy="481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02" name="Google Shape;302;p5:notes"/>
          <p:cNvSpPr>
            <a:spLocks noGrp="1" noRot="1" noChangeAspect="1"/>
          </p:cNvSpPr>
          <p:nvPr>
            <p:ph type="sldImg" idx="2"/>
          </p:nvPr>
        </p:nvSpPr>
        <p:spPr>
          <a:xfrm>
            <a:off x="217488" y="801688"/>
            <a:ext cx="7126287" cy="40100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5"/>
        <p:cNvGrpSpPr/>
        <p:nvPr/>
      </p:nvGrpSpPr>
      <p:grpSpPr>
        <a:xfrm>
          <a:off x="0" y="0"/>
          <a:ext cx="0" cy="0"/>
          <a:chOff x="0" y="0"/>
          <a:chExt cx="0" cy="0"/>
        </a:xfrm>
      </p:grpSpPr>
      <p:sp>
        <p:nvSpPr>
          <p:cNvPr id="306" name="Google Shape;306;p6:notes"/>
          <p:cNvSpPr txBox="1">
            <a:spLocks noGrp="1"/>
          </p:cNvSpPr>
          <p:nvPr>
            <p:ph type="body" idx="1"/>
          </p:nvPr>
        </p:nvSpPr>
        <p:spPr>
          <a:xfrm>
            <a:off x="755950" y="5078600"/>
            <a:ext cx="6047725" cy="481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07" name="Google Shape;307;p6:notes"/>
          <p:cNvSpPr>
            <a:spLocks noGrp="1" noRot="1" noChangeAspect="1"/>
          </p:cNvSpPr>
          <p:nvPr>
            <p:ph type="sldImg" idx="2"/>
          </p:nvPr>
        </p:nvSpPr>
        <p:spPr>
          <a:xfrm>
            <a:off x="217488" y="801688"/>
            <a:ext cx="7126287" cy="40100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0"/>
        <p:cNvGrpSpPr/>
        <p:nvPr/>
      </p:nvGrpSpPr>
      <p:grpSpPr>
        <a:xfrm>
          <a:off x="0" y="0"/>
          <a:ext cx="0" cy="0"/>
          <a:chOff x="0" y="0"/>
          <a:chExt cx="0" cy="0"/>
        </a:xfrm>
      </p:grpSpPr>
      <p:sp>
        <p:nvSpPr>
          <p:cNvPr id="311" name="Google Shape;311;p7:notes"/>
          <p:cNvSpPr txBox="1">
            <a:spLocks noGrp="1"/>
          </p:cNvSpPr>
          <p:nvPr>
            <p:ph type="body" idx="1"/>
          </p:nvPr>
        </p:nvSpPr>
        <p:spPr>
          <a:xfrm>
            <a:off x="755950" y="5078600"/>
            <a:ext cx="6047725" cy="481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12" name="Google Shape;312;p7:notes"/>
          <p:cNvSpPr>
            <a:spLocks noGrp="1" noRot="1" noChangeAspect="1"/>
          </p:cNvSpPr>
          <p:nvPr>
            <p:ph type="sldImg" idx="2"/>
          </p:nvPr>
        </p:nvSpPr>
        <p:spPr>
          <a:xfrm>
            <a:off x="1260175" y="801875"/>
            <a:ext cx="5040025" cy="40094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Google Shape;316;p8:notes"/>
          <p:cNvSpPr txBox="1">
            <a:spLocks noGrp="1"/>
          </p:cNvSpPr>
          <p:nvPr>
            <p:ph type="body" idx="1"/>
          </p:nvPr>
        </p:nvSpPr>
        <p:spPr>
          <a:xfrm>
            <a:off x="755950" y="5078600"/>
            <a:ext cx="6047725" cy="481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17" name="Google Shape;317;p8:notes"/>
          <p:cNvSpPr>
            <a:spLocks noGrp="1" noRot="1" noChangeAspect="1"/>
          </p:cNvSpPr>
          <p:nvPr>
            <p:ph type="sldImg" idx="2"/>
          </p:nvPr>
        </p:nvSpPr>
        <p:spPr>
          <a:xfrm>
            <a:off x="1260175" y="801875"/>
            <a:ext cx="5040025" cy="40094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0"/>
        <p:cNvGrpSpPr/>
        <p:nvPr/>
      </p:nvGrpSpPr>
      <p:grpSpPr>
        <a:xfrm>
          <a:off x="0" y="0"/>
          <a:ext cx="0" cy="0"/>
          <a:chOff x="0" y="0"/>
          <a:chExt cx="0" cy="0"/>
        </a:xfrm>
      </p:grpSpPr>
      <p:sp>
        <p:nvSpPr>
          <p:cNvPr id="321" name="Google Shape;321;p9:notes"/>
          <p:cNvSpPr txBox="1">
            <a:spLocks noGrp="1"/>
          </p:cNvSpPr>
          <p:nvPr>
            <p:ph type="body" idx="1"/>
          </p:nvPr>
        </p:nvSpPr>
        <p:spPr>
          <a:xfrm>
            <a:off x="755950" y="5078600"/>
            <a:ext cx="6047725" cy="481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22" name="Google Shape;322;p9:notes"/>
          <p:cNvSpPr>
            <a:spLocks noGrp="1" noRot="1" noChangeAspect="1"/>
          </p:cNvSpPr>
          <p:nvPr>
            <p:ph type="sldImg" idx="2"/>
          </p:nvPr>
        </p:nvSpPr>
        <p:spPr>
          <a:xfrm>
            <a:off x="1260175" y="801875"/>
            <a:ext cx="5040025" cy="40094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Slide" type="blank">
  <p:cSld name="BLANK">
    <p:spTree>
      <p:nvGrpSpPr>
        <p:cNvPr id="1" name="Shape 11"/>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Content over Content" type="objOverTx">
  <p:cSld name="OBJECT_OVER_TEXT">
    <p:spTree>
      <p:nvGrpSpPr>
        <p:cNvPr id="1" name="Shape 41"/>
        <p:cNvGrpSpPr/>
        <p:nvPr/>
      </p:nvGrpSpPr>
      <p:grpSpPr>
        <a:xfrm>
          <a:off x="0" y="0"/>
          <a:ext cx="0" cy="0"/>
          <a:chOff x="0" y="0"/>
          <a:chExt cx="0" cy="0"/>
        </a:xfrm>
      </p:grpSpPr>
      <p:sp>
        <p:nvSpPr>
          <p:cNvPr id="42" name="Google Shape;42;p11"/>
          <p:cNvSpPr txBox="1">
            <a:spLocks noGrp="1"/>
          </p:cNvSpPr>
          <p:nvPr>
            <p:ph type="title"/>
          </p:nvPr>
        </p:nvSpPr>
        <p:spPr>
          <a:xfrm>
            <a:off x="2231280" y="964800"/>
            <a:ext cx="7729560" cy="1188720"/>
          </a:xfrm>
          <a:prstGeom prst="rect">
            <a:avLst/>
          </a:prstGeom>
          <a:noFill/>
          <a:ln>
            <a:noFill/>
          </a:ln>
        </p:spPr>
        <p:txBody>
          <a:bodyPr spcFirstLastPara="1" wrap="square" lIns="0" tIns="0" rIns="0" bIns="0" anchor="ctr" anchorCtr="1">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1"/>
          <p:cNvSpPr txBox="1">
            <a:spLocks noGrp="1"/>
          </p:cNvSpPr>
          <p:nvPr>
            <p:ph type="body" idx="1"/>
          </p:nvPr>
        </p:nvSpPr>
        <p:spPr>
          <a:xfrm>
            <a:off x="609480" y="1604520"/>
            <a:ext cx="1097244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44" name="Google Shape;44;p11"/>
          <p:cNvSpPr txBox="1">
            <a:spLocks noGrp="1"/>
          </p:cNvSpPr>
          <p:nvPr>
            <p:ph type="body" idx="2"/>
          </p:nvPr>
        </p:nvSpPr>
        <p:spPr>
          <a:xfrm>
            <a:off x="609480" y="3682080"/>
            <a:ext cx="1097244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4 Content" type="fourObj">
  <p:cSld name="FOUR_OBJECTS">
    <p:spTree>
      <p:nvGrpSpPr>
        <p:cNvPr id="1" name="Shape 45"/>
        <p:cNvGrpSpPr/>
        <p:nvPr/>
      </p:nvGrpSpPr>
      <p:grpSpPr>
        <a:xfrm>
          <a:off x="0" y="0"/>
          <a:ext cx="0" cy="0"/>
          <a:chOff x="0" y="0"/>
          <a:chExt cx="0" cy="0"/>
        </a:xfrm>
      </p:grpSpPr>
      <p:sp>
        <p:nvSpPr>
          <p:cNvPr id="46" name="Google Shape;46;p12"/>
          <p:cNvSpPr txBox="1">
            <a:spLocks noGrp="1"/>
          </p:cNvSpPr>
          <p:nvPr>
            <p:ph type="title"/>
          </p:nvPr>
        </p:nvSpPr>
        <p:spPr>
          <a:xfrm>
            <a:off x="2231280" y="964800"/>
            <a:ext cx="7729560" cy="1188720"/>
          </a:xfrm>
          <a:prstGeom prst="rect">
            <a:avLst/>
          </a:prstGeom>
          <a:noFill/>
          <a:ln>
            <a:noFill/>
          </a:ln>
        </p:spPr>
        <p:txBody>
          <a:bodyPr spcFirstLastPara="1" wrap="square" lIns="0" tIns="0" rIns="0" bIns="0" anchor="ctr" anchorCtr="1">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12"/>
          <p:cNvSpPr txBox="1">
            <a:spLocks noGrp="1"/>
          </p:cNvSpPr>
          <p:nvPr>
            <p:ph type="body" idx="1"/>
          </p:nvPr>
        </p:nvSpPr>
        <p:spPr>
          <a:xfrm>
            <a:off x="609480" y="1604520"/>
            <a:ext cx="535428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48" name="Google Shape;48;p12"/>
          <p:cNvSpPr txBox="1">
            <a:spLocks noGrp="1"/>
          </p:cNvSpPr>
          <p:nvPr>
            <p:ph type="body" idx="2"/>
          </p:nvPr>
        </p:nvSpPr>
        <p:spPr>
          <a:xfrm>
            <a:off x="6231960" y="1604520"/>
            <a:ext cx="535428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49" name="Google Shape;49;p12"/>
          <p:cNvSpPr txBox="1">
            <a:spLocks noGrp="1"/>
          </p:cNvSpPr>
          <p:nvPr>
            <p:ph type="body" idx="3"/>
          </p:nvPr>
        </p:nvSpPr>
        <p:spPr>
          <a:xfrm>
            <a:off x="609480" y="3682080"/>
            <a:ext cx="535428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50" name="Google Shape;50;p12"/>
          <p:cNvSpPr txBox="1">
            <a:spLocks noGrp="1"/>
          </p:cNvSpPr>
          <p:nvPr>
            <p:ph type="body" idx="4"/>
          </p:nvPr>
        </p:nvSpPr>
        <p:spPr>
          <a:xfrm>
            <a:off x="6231960" y="3682080"/>
            <a:ext cx="535428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6 Content">
  <p:cSld name="Title, 6 Content">
    <p:spTree>
      <p:nvGrpSpPr>
        <p:cNvPr id="1" name="Shape 51"/>
        <p:cNvGrpSpPr/>
        <p:nvPr/>
      </p:nvGrpSpPr>
      <p:grpSpPr>
        <a:xfrm>
          <a:off x="0" y="0"/>
          <a:ext cx="0" cy="0"/>
          <a:chOff x="0" y="0"/>
          <a:chExt cx="0" cy="0"/>
        </a:xfrm>
      </p:grpSpPr>
      <p:sp>
        <p:nvSpPr>
          <p:cNvPr id="52" name="Google Shape;52;p13"/>
          <p:cNvSpPr txBox="1">
            <a:spLocks noGrp="1"/>
          </p:cNvSpPr>
          <p:nvPr>
            <p:ph type="title"/>
          </p:nvPr>
        </p:nvSpPr>
        <p:spPr>
          <a:xfrm>
            <a:off x="2231280" y="964800"/>
            <a:ext cx="7729560" cy="1188720"/>
          </a:xfrm>
          <a:prstGeom prst="rect">
            <a:avLst/>
          </a:prstGeom>
          <a:noFill/>
          <a:ln>
            <a:noFill/>
          </a:ln>
        </p:spPr>
        <p:txBody>
          <a:bodyPr spcFirstLastPara="1" wrap="square" lIns="0" tIns="0" rIns="0" bIns="0" anchor="ctr" anchorCtr="1">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3"/>
          <p:cNvSpPr txBox="1">
            <a:spLocks noGrp="1"/>
          </p:cNvSpPr>
          <p:nvPr>
            <p:ph type="body" idx="1"/>
          </p:nvPr>
        </p:nvSpPr>
        <p:spPr>
          <a:xfrm>
            <a:off x="609480" y="1604520"/>
            <a:ext cx="353304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54" name="Google Shape;54;p13"/>
          <p:cNvSpPr txBox="1">
            <a:spLocks noGrp="1"/>
          </p:cNvSpPr>
          <p:nvPr>
            <p:ph type="body" idx="2"/>
          </p:nvPr>
        </p:nvSpPr>
        <p:spPr>
          <a:xfrm>
            <a:off x="4319640" y="1604520"/>
            <a:ext cx="353304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55" name="Google Shape;55;p13"/>
          <p:cNvSpPr txBox="1">
            <a:spLocks noGrp="1"/>
          </p:cNvSpPr>
          <p:nvPr>
            <p:ph type="body" idx="3"/>
          </p:nvPr>
        </p:nvSpPr>
        <p:spPr>
          <a:xfrm>
            <a:off x="8029800" y="1604520"/>
            <a:ext cx="353304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56" name="Google Shape;56;p13"/>
          <p:cNvSpPr txBox="1">
            <a:spLocks noGrp="1"/>
          </p:cNvSpPr>
          <p:nvPr>
            <p:ph type="body" idx="4"/>
          </p:nvPr>
        </p:nvSpPr>
        <p:spPr>
          <a:xfrm>
            <a:off x="609480" y="3682080"/>
            <a:ext cx="353304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57" name="Google Shape;57;p13"/>
          <p:cNvSpPr txBox="1">
            <a:spLocks noGrp="1"/>
          </p:cNvSpPr>
          <p:nvPr>
            <p:ph type="body" idx="5"/>
          </p:nvPr>
        </p:nvSpPr>
        <p:spPr>
          <a:xfrm>
            <a:off x="4319640" y="3682080"/>
            <a:ext cx="353304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58" name="Google Shape;58;p13"/>
          <p:cNvSpPr txBox="1">
            <a:spLocks noGrp="1"/>
          </p:cNvSpPr>
          <p:nvPr>
            <p:ph type="body" idx="6"/>
          </p:nvPr>
        </p:nvSpPr>
        <p:spPr>
          <a:xfrm>
            <a:off x="8029800" y="3682080"/>
            <a:ext cx="353304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4 Content" type="fourObj">
  <p:cSld name="FOUR_OBJECTS">
    <p:spTree>
      <p:nvGrpSpPr>
        <p:cNvPr id="1" name="Shape 66"/>
        <p:cNvGrpSpPr/>
        <p:nvPr/>
      </p:nvGrpSpPr>
      <p:grpSpPr>
        <a:xfrm>
          <a:off x="0" y="0"/>
          <a:ext cx="0" cy="0"/>
          <a:chOff x="0" y="0"/>
          <a:chExt cx="0" cy="0"/>
        </a:xfrm>
      </p:grpSpPr>
      <p:sp>
        <p:nvSpPr>
          <p:cNvPr id="67" name="Google Shape;67;p15"/>
          <p:cNvSpPr txBox="1">
            <a:spLocks noGrp="1"/>
          </p:cNvSpPr>
          <p:nvPr>
            <p:ph type="title"/>
          </p:nvPr>
        </p:nvSpPr>
        <p:spPr>
          <a:xfrm>
            <a:off x="2231280" y="964800"/>
            <a:ext cx="7729560" cy="1188720"/>
          </a:xfrm>
          <a:prstGeom prst="rect">
            <a:avLst/>
          </a:prstGeom>
          <a:noFill/>
          <a:ln>
            <a:noFill/>
          </a:ln>
        </p:spPr>
        <p:txBody>
          <a:bodyPr spcFirstLastPara="1" wrap="square" lIns="0" tIns="0" rIns="0" bIns="0" anchor="ctr" anchorCtr="1">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15"/>
          <p:cNvSpPr txBox="1">
            <a:spLocks noGrp="1"/>
          </p:cNvSpPr>
          <p:nvPr>
            <p:ph type="body" idx="1"/>
          </p:nvPr>
        </p:nvSpPr>
        <p:spPr>
          <a:xfrm>
            <a:off x="609480" y="1604520"/>
            <a:ext cx="535428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69" name="Google Shape;69;p15"/>
          <p:cNvSpPr txBox="1">
            <a:spLocks noGrp="1"/>
          </p:cNvSpPr>
          <p:nvPr>
            <p:ph type="body" idx="2"/>
          </p:nvPr>
        </p:nvSpPr>
        <p:spPr>
          <a:xfrm>
            <a:off x="6231960" y="1604520"/>
            <a:ext cx="535428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70" name="Google Shape;70;p15"/>
          <p:cNvSpPr txBox="1">
            <a:spLocks noGrp="1"/>
          </p:cNvSpPr>
          <p:nvPr>
            <p:ph type="body" idx="3"/>
          </p:nvPr>
        </p:nvSpPr>
        <p:spPr>
          <a:xfrm>
            <a:off x="609480" y="3682080"/>
            <a:ext cx="535428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71" name="Google Shape;71;p15"/>
          <p:cNvSpPr txBox="1">
            <a:spLocks noGrp="1"/>
          </p:cNvSpPr>
          <p:nvPr>
            <p:ph type="body" idx="4"/>
          </p:nvPr>
        </p:nvSpPr>
        <p:spPr>
          <a:xfrm>
            <a:off x="6231960" y="3682080"/>
            <a:ext cx="535428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lank Slide" type="blank">
  <p:cSld name="BLANK">
    <p:spTree>
      <p:nvGrpSpPr>
        <p:cNvPr id="1" name="Shape 72"/>
        <p:cNvGrpSpPr/>
        <p:nvPr/>
      </p:nvGrpSpPr>
      <p:grpSpPr>
        <a:xfrm>
          <a:off x="0" y="0"/>
          <a:ext cx="0" cy="0"/>
          <a:chOff x="0" y="0"/>
          <a:chExt cx="0" cy="0"/>
        </a:xfrm>
      </p:grpSpPr>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Slide" type="tx">
  <p:cSld name="TITLE_AND_BODY">
    <p:spTree>
      <p:nvGrpSpPr>
        <p:cNvPr id="1" name="Shape 73"/>
        <p:cNvGrpSpPr/>
        <p:nvPr/>
      </p:nvGrpSpPr>
      <p:grpSpPr>
        <a:xfrm>
          <a:off x="0" y="0"/>
          <a:ext cx="0" cy="0"/>
          <a:chOff x="0" y="0"/>
          <a:chExt cx="0" cy="0"/>
        </a:xfrm>
      </p:grpSpPr>
      <p:sp>
        <p:nvSpPr>
          <p:cNvPr id="74" name="Google Shape;74;p17"/>
          <p:cNvSpPr txBox="1">
            <a:spLocks noGrp="1"/>
          </p:cNvSpPr>
          <p:nvPr>
            <p:ph type="title"/>
          </p:nvPr>
        </p:nvSpPr>
        <p:spPr>
          <a:xfrm>
            <a:off x="2231280" y="964800"/>
            <a:ext cx="7729560" cy="1188720"/>
          </a:xfrm>
          <a:prstGeom prst="rect">
            <a:avLst/>
          </a:prstGeom>
          <a:noFill/>
          <a:ln>
            <a:noFill/>
          </a:ln>
        </p:spPr>
        <p:txBody>
          <a:bodyPr spcFirstLastPara="1" wrap="square" lIns="0" tIns="0" rIns="0" bIns="0" anchor="ctr" anchorCtr="1">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17"/>
          <p:cNvSpPr txBox="1">
            <a:spLocks noGrp="1"/>
          </p:cNvSpPr>
          <p:nvPr>
            <p:ph type="subTitle" idx="1"/>
          </p:nvPr>
        </p:nvSpPr>
        <p:spPr>
          <a:xfrm>
            <a:off x="609480" y="1604520"/>
            <a:ext cx="10972440" cy="397728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Content" type="obj">
  <p:cSld name="OBJECT">
    <p:spTree>
      <p:nvGrpSpPr>
        <p:cNvPr id="1" name="Shape 76"/>
        <p:cNvGrpSpPr/>
        <p:nvPr/>
      </p:nvGrpSpPr>
      <p:grpSpPr>
        <a:xfrm>
          <a:off x="0" y="0"/>
          <a:ext cx="0" cy="0"/>
          <a:chOff x="0" y="0"/>
          <a:chExt cx="0" cy="0"/>
        </a:xfrm>
      </p:grpSpPr>
      <p:sp>
        <p:nvSpPr>
          <p:cNvPr id="77" name="Google Shape;77;p18"/>
          <p:cNvSpPr txBox="1">
            <a:spLocks noGrp="1"/>
          </p:cNvSpPr>
          <p:nvPr>
            <p:ph type="title"/>
          </p:nvPr>
        </p:nvSpPr>
        <p:spPr>
          <a:xfrm>
            <a:off x="2231280" y="964800"/>
            <a:ext cx="7729560" cy="1188720"/>
          </a:xfrm>
          <a:prstGeom prst="rect">
            <a:avLst/>
          </a:prstGeom>
          <a:noFill/>
          <a:ln>
            <a:noFill/>
          </a:ln>
        </p:spPr>
        <p:txBody>
          <a:bodyPr spcFirstLastPara="1" wrap="square" lIns="0" tIns="0" rIns="0" bIns="0" anchor="ctr" anchorCtr="1">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8"/>
          <p:cNvSpPr txBox="1">
            <a:spLocks noGrp="1"/>
          </p:cNvSpPr>
          <p:nvPr>
            <p:ph type="body" idx="1"/>
          </p:nvPr>
        </p:nvSpPr>
        <p:spPr>
          <a:xfrm>
            <a:off x="609480" y="1604520"/>
            <a:ext cx="10972440" cy="397728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2 Content" type="twoObj">
  <p:cSld name="TWO_OBJECTS">
    <p:spTree>
      <p:nvGrpSpPr>
        <p:cNvPr id="1" name="Shape 79"/>
        <p:cNvGrpSpPr/>
        <p:nvPr/>
      </p:nvGrpSpPr>
      <p:grpSpPr>
        <a:xfrm>
          <a:off x="0" y="0"/>
          <a:ext cx="0" cy="0"/>
          <a:chOff x="0" y="0"/>
          <a:chExt cx="0" cy="0"/>
        </a:xfrm>
      </p:grpSpPr>
      <p:sp>
        <p:nvSpPr>
          <p:cNvPr id="80" name="Google Shape;80;p19"/>
          <p:cNvSpPr txBox="1">
            <a:spLocks noGrp="1"/>
          </p:cNvSpPr>
          <p:nvPr>
            <p:ph type="title"/>
          </p:nvPr>
        </p:nvSpPr>
        <p:spPr>
          <a:xfrm>
            <a:off x="2231280" y="964800"/>
            <a:ext cx="7729560" cy="1188720"/>
          </a:xfrm>
          <a:prstGeom prst="rect">
            <a:avLst/>
          </a:prstGeom>
          <a:noFill/>
          <a:ln>
            <a:noFill/>
          </a:ln>
        </p:spPr>
        <p:txBody>
          <a:bodyPr spcFirstLastPara="1" wrap="square" lIns="0" tIns="0" rIns="0" bIns="0" anchor="ctr" anchorCtr="1">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19"/>
          <p:cNvSpPr txBox="1">
            <a:spLocks noGrp="1"/>
          </p:cNvSpPr>
          <p:nvPr>
            <p:ph type="body" idx="1"/>
          </p:nvPr>
        </p:nvSpPr>
        <p:spPr>
          <a:xfrm>
            <a:off x="609480" y="1604520"/>
            <a:ext cx="5354280" cy="397728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82" name="Google Shape;82;p19"/>
          <p:cNvSpPr txBox="1">
            <a:spLocks noGrp="1"/>
          </p:cNvSpPr>
          <p:nvPr>
            <p:ph type="body" idx="2"/>
          </p:nvPr>
        </p:nvSpPr>
        <p:spPr>
          <a:xfrm>
            <a:off x="6231960" y="1604520"/>
            <a:ext cx="5354280" cy="397728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83"/>
        <p:cNvGrpSpPr/>
        <p:nvPr/>
      </p:nvGrpSpPr>
      <p:grpSpPr>
        <a:xfrm>
          <a:off x="0" y="0"/>
          <a:ext cx="0" cy="0"/>
          <a:chOff x="0" y="0"/>
          <a:chExt cx="0" cy="0"/>
        </a:xfrm>
      </p:grpSpPr>
      <p:sp>
        <p:nvSpPr>
          <p:cNvPr id="84" name="Google Shape;84;p20"/>
          <p:cNvSpPr txBox="1">
            <a:spLocks noGrp="1"/>
          </p:cNvSpPr>
          <p:nvPr>
            <p:ph type="title"/>
          </p:nvPr>
        </p:nvSpPr>
        <p:spPr>
          <a:xfrm>
            <a:off x="2231280" y="964800"/>
            <a:ext cx="7729560" cy="1188720"/>
          </a:xfrm>
          <a:prstGeom prst="rect">
            <a:avLst/>
          </a:prstGeom>
          <a:noFill/>
          <a:ln>
            <a:noFill/>
          </a:ln>
        </p:spPr>
        <p:txBody>
          <a:bodyPr spcFirstLastPara="1" wrap="square" lIns="0" tIns="0" rIns="0" bIns="0" anchor="ctr" anchorCtr="1">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entered Text" type="objOnly">
  <p:cSld name="OBJECT_ONLY">
    <p:spTree>
      <p:nvGrpSpPr>
        <p:cNvPr id="1" name="Shape 85"/>
        <p:cNvGrpSpPr/>
        <p:nvPr/>
      </p:nvGrpSpPr>
      <p:grpSpPr>
        <a:xfrm>
          <a:off x="0" y="0"/>
          <a:ext cx="0" cy="0"/>
          <a:chOff x="0" y="0"/>
          <a:chExt cx="0" cy="0"/>
        </a:xfrm>
      </p:grpSpPr>
      <p:sp>
        <p:nvSpPr>
          <p:cNvPr id="86" name="Google Shape;86;p21"/>
          <p:cNvSpPr txBox="1">
            <a:spLocks noGrp="1"/>
          </p:cNvSpPr>
          <p:nvPr>
            <p:ph type="subTitle" idx="1"/>
          </p:nvPr>
        </p:nvSpPr>
        <p:spPr>
          <a:xfrm>
            <a:off x="2231280" y="964800"/>
            <a:ext cx="7729560" cy="551160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x">
  <p:cSld name="TITLE_AND_BODY">
    <p:spTree>
      <p:nvGrpSpPr>
        <p:cNvPr id="1" name="Shape 12"/>
        <p:cNvGrpSpPr/>
        <p:nvPr/>
      </p:nvGrpSpPr>
      <p:grpSpPr>
        <a:xfrm>
          <a:off x="0" y="0"/>
          <a:ext cx="0" cy="0"/>
          <a:chOff x="0" y="0"/>
          <a:chExt cx="0" cy="0"/>
        </a:xfrm>
      </p:grpSpPr>
      <p:sp>
        <p:nvSpPr>
          <p:cNvPr id="13" name="Google Shape;13;p3"/>
          <p:cNvSpPr txBox="1">
            <a:spLocks noGrp="1"/>
          </p:cNvSpPr>
          <p:nvPr>
            <p:ph type="title"/>
          </p:nvPr>
        </p:nvSpPr>
        <p:spPr>
          <a:xfrm>
            <a:off x="2231280" y="964800"/>
            <a:ext cx="7729560" cy="1188720"/>
          </a:xfrm>
          <a:prstGeom prst="rect">
            <a:avLst/>
          </a:prstGeom>
          <a:noFill/>
          <a:ln>
            <a:noFill/>
          </a:ln>
        </p:spPr>
        <p:txBody>
          <a:bodyPr spcFirstLastPara="1" wrap="square" lIns="0" tIns="0" rIns="0" bIns="0" anchor="ctr" anchorCtr="1">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 name="Google Shape;14;p3"/>
          <p:cNvSpPr txBox="1">
            <a:spLocks noGrp="1"/>
          </p:cNvSpPr>
          <p:nvPr>
            <p:ph type="subTitle" idx="1"/>
          </p:nvPr>
        </p:nvSpPr>
        <p:spPr>
          <a:xfrm>
            <a:off x="609480" y="1604520"/>
            <a:ext cx="10972440" cy="397728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2 Content and Content" type="twoObjAndObj">
  <p:cSld name="TWO_OBJECTS_AND_OBJECT">
    <p:spTree>
      <p:nvGrpSpPr>
        <p:cNvPr id="1" name="Shape 87"/>
        <p:cNvGrpSpPr/>
        <p:nvPr/>
      </p:nvGrpSpPr>
      <p:grpSpPr>
        <a:xfrm>
          <a:off x="0" y="0"/>
          <a:ext cx="0" cy="0"/>
          <a:chOff x="0" y="0"/>
          <a:chExt cx="0" cy="0"/>
        </a:xfrm>
      </p:grpSpPr>
      <p:sp>
        <p:nvSpPr>
          <p:cNvPr id="88" name="Google Shape;88;p22"/>
          <p:cNvSpPr txBox="1">
            <a:spLocks noGrp="1"/>
          </p:cNvSpPr>
          <p:nvPr>
            <p:ph type="title"/>
          </p:nvPr>
        </p:nvSpPr>
        <p:spPr>
          <a:xfrm>
            <a:off x="2231280" y="964800"/>
            <a:ext cx="7729560" cy="1188720"/>
          </a:xfrm>
          <a:prstGeom prst="rect">
            <a:avLst/>
          </a:prstGeom>
          <a:noFill/>
          <a:ln>
            <a:noFill/>
          </a:ln>
        </p:spPr>
        <p:txBody>
          <a:bodyPr spcFirstLastPara="1" wrap="square" lIns="0" tIns="0" rIns="0" bIns="0" anchor="ctr" anchorCtr="1">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9" name="Google Shape;89;p22"/>
          <p:cNvSpPr txBox="1">
            <a:spLocks noGrp="1"/>
          </p:cNvSpPr>
          <p:nvPr>
            <p:ph type="body" idx="1"/>
          </p:nvPr>
        </p:nvSpPr>
        <p:spPr>
          <a:xfrm>
            <a:off x="609480" y="1604520"/>
            <a:ext cx="535428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90" name="Google Shape;90;p22"/>
          <p:cNvSpPr txBox="1">
            <a:spLocks noGrp="1"/>
          </p:cNvSpPr>
          <p:nvPr>
            <p:ph type="body" idx="2"/>
          </p:nvPr>
        </p:nvSpPr>
        <p:spPr>
          <a:xfrm>
            <a:off x="6231960" y="1604520"/>
            <a:ext cx="5354280" cy="397728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91" name="Google Shape;91;p22"/>
          <p:cNvSpPr txBox="1">
            <a:spLocks noGrp="1"/>
          </p:cNvSpPr>
          <p:nvPr>
            <p:ph type="body" idx="3"/>
          </p:nvPr>
        </p:nvSpPr>
        <p:spPr>
          <a:xfrm>
            <a:off x="609480" y="3682080"/>
            <a:ext cx="535428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Content and 2 Content" type="objAndTwoObj">
  <p:cSld name="OBJECT_AND_TWO_OBJECTS">
    <p:spTree>
      <p:nvGrpSpPr>
        <p:cNvPr id="1" name="Shape 92"/>
        <p:cNvGrpSpPr/>
        <p:nvPr/>
      </p:nvGrpSpPr>
      <p:grpSpPr>
        <a:xfrm>
          <a:off x="0" y="0"/>
          <a:ext cx="0" cy="0"/>
          <a:chOff x="0" y="0"/>
          <a:chExt cx="0" cy="0"/>
        </a:xfrm>
      </p:grpSpPr>
      <p:sp>
        <p:nvSpPr>
          <p:cNvPr id="93" name="Google Shape;93;p23"/>
          <p:cNvSpPr txBox="1">
            <a:spLocks noGrp="1"/>
          </p:cNvSpPr>
          <p:nvPr>
            <p:ph type="title"/>
          </p:nvPr>
        </p:nvSpPr>
        <p:spPr>
          <a:xfrm>
            <a:off x="2231280" y="964800"/>
            <a:ext cx="7729560" cy="1188720"/>
          </a:xfrm>
          <a:prstGeom prst="rect">
            <a:avLst/>
          </a:prstGeom>
          <a:noFill/>
          <a:ln>
            <a:noFill/>
          </a:ln>
        </p:spPr>
        <p:txBody>
          <a:bodyPr spcFirstLastPara="1" wrap="square" lIns="0" tIns="0" rIns="0" bIns="0" anchor="ctr" anchorCtr="1">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4" name="Google Shape;94;p23"/>
          <p:cNvSpPr txBox="1">
            <a:spLocks noGrp="1"/>
          </p:cNvSpPr>
          <p:nvPr>
            <p:ph type="body" idx="1"/>
          </p:nvPr>
        </p:nvSpPr>
        <p:spPr>
          <a:xfrm>
            <a:off x="609480" y="1604520"/>
            <a:ext cx="5354280" cy="397728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95" name="Google Shape;95;p23"/>
          <p:cNvSpPr txBox="1">
            <a:spLocks noGrp="1"/>
          </p:cNvSpPr>
          <p:nvPr>
            <p:ph type="body" idx="2"/>
          </p:nvPr>
        </p:nvSpPr>
        <p:spPr>
          <a:xfrm>
            <a:off x="6231960" y="1604520"/>
            <a:ext cx="535428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96" name="Google Shape;96;p23"/>
          <p:cNvSpPr txBox="1">
            <a:spLocks noGrp="1"/>
          </p:cNvSpPr>
          <p:nvPr>
            <p:ph type="body" idx="3"/>
          </p:nvPr>
        </p:nvSpPr>
        <p:spPr>
          <a:xfrm>
            <a:off x="6231960" y="3682080"/>
            <a:ext cx="535428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itle, 2 Content over Content" type="twoObjOverTx">
  <p:cSld name="TWO_OBJECTS_OVER_TEXT">
    <p:spTree>
      <p:nvGrpSpPr>
        <p:cNvPr id="1" name="Shape 97"/>
        <p:cNvGrpSpPr/>
        <p:nvPr/>
      </p:nvGrpSpPr>
      <p:grpSpPr>
        <a:xfrm>
          <a:off x="0" y="0"/>
          <a:ext cx="0" cy="0"/>
          <a:chOff x="0" y="0"/>
          <a:chExt cx="0" cy="0"/>
        </a:xfrm>
      </p:grpSpPr>
      <p:sp>
        <p:nvSpPr>
          <p:cNvPr id="98" name="Google Shape;98;p24"/>
          <p:cNvSpPr txBox="1">
            <a:spLocks noGrp="1"/>
          </p:cNvSpPr>
          <p:nvPr>
            <p:ph type="title"/>
          </p:nvPr>
        </p:nvSpPr>
        <p:spPr>
          <a:xfrm>
            <a:off x="2231280" y="964800"/>
            <a:ext cx="7729560" cy="1188720"/>
          </a:xfrm>
          <a:prstGeom prst="rect">
            <a:avLst/>
          </a:prstGeom>
          <a:noFill/>
          <a:ln>
            <a:noFill/>
          </a:ln>
        </p:spPr>
        <p:txBody>
          <a:bodyPr spcFirstLastPara="1" wrap="square" lIns="0" tIns="0" rIns="0" bIns="0" anchor="ctr" anchorCtr="1">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9" name="Google Shape;99;p24"/>
          <p:cNvSpPr txBox="1">
            <a:spLocks noGrp="1"/>
          </p:cNvSpPr>
          <p:nvPr>
            <p:ph type="body" idx="1"/>
          </p:nvPr>
        </p:nvSpPr>
        <p:spPr>
          <a:xfrm>
            <a:off x="609480" y="1604520"/>
            <a:ext cx="535428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00" name="Google Shape;100;p24"/>
          <p:cNvSpPr txBox="1">
            <a:spLocks noGrp="1"/>
          </p:cNvSpPr>
          <p:nvPr>
            <p:ph type="body" idx="2"/>
          </p:nvPr>
        </p:nvSpPr>
        <p:spPr>
          <a:xfrm>
            <a:off x="6231960" y="1604520"/>
            <a:ext cx="535428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01" name="Google Shape;101;p24"/>
          <p:cNvSpPr txBox="1">
            <a:spLocks noGrp="1"/>
          </p:cNvSpPr>
          <p:nvPr>
            <p:ph type="body" idx="3"/>
          </p:nvPr>
        </p:nvSpPr>
        <p:spPr>
          <a:xfrm>
            <a:off x="609480" y="3682080"/>
            <a:ext cx="1097244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Content over Content" type="objOverTx">
  <p:cSld name="OBJECT_OVER_TEXT">
    <p:spTree>
      <p:nvGrpSpPr>
        <p:cNvPr id="1" name="Shape 102"/>
        <p:cNvGrpSpPr/>
        <p:nvPr/>
      </p:nvGrpSpPr>
      <p:grpSpPr>
        <a:xfrm>
          <a:off x="0" y="0"/>
          <a:ext cx="0" cy="0"/>
          <a:chOff x="0" y="0"/>
          <a:chExt cx="0" cy="0"/>
        </a:xfrm>
      </p:grpSpPr>
      <p:sp>
        <p:nvSpPr>
          <p:cNvPr id="103" name="Google Shape;103;p25"/>
          <p:cNvSpPr txBox="1">
            <a:spLocks noGrp="1"/>
          </p:cNvSpPr>
          <p:nvPr>
            <p:ph type="title"/>
          </p:nvPr>
        </p:nvSpPr>
        <p:spPr>
          <a:xfrm>
            <a:off x="2231280" y="964800"/>
            <a:ext cx="7729560" cy="1188720"/>
          </a:xfrm>
          <a:prstGeom prst="rect">
            <a:avLst/>
          </a:prstGeom>
          <a:noFill/>
          <a:ln>
            <a:noFill/>
          </a:ln>
        </p:spPr>
        <p:txBody>
          <a:bodyPr spcFirstLastPara="1" wrap="square" lIns="0" tIns="0" rIns="0" bIns="0" anchor="ctr" anchorCtr="1">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4" name="Google Shape;104;p25"/>
          <p:cNvSpPr txBox="1">
            <a:spLocks noGrp="1"/>
          </p:cNvSpPr>
          <p:nvPr>
            <p:ph type="body" idx="1"/>
          </p:nvPr>
        </p:nvSpPr>
        <p:spPr>
          <a:xfrm>
            <a:off x="609480" y="1604520"/>
            <a:ext cx="1097244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05" name="Google Shape;105;p25"/>
          <p:cNvSpPr txBox="1">
            <a:spLocks noGrp="1"/>
          </p:cNvSpPr>
          <p:nvPr>
            <p:ph type="body" idx="2"/>
          </p:nvPr>
        </p:nvSpPr>
        <p:spPr>
          <a:xfrm>
            <a:off x="609480" y="3682080"/>
            <a:ext cx="1097244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itle, 6 Content">
  <p:cSld name="Title, 6 Content">
    <p:spTree>
      <p:nvGrpSpPr>
        <p:cNvPr id="1" name="Shape 106"/>
        <p:cNvGrpSpPr/>
        <p:nvPr/>
      </p:nvGrpSpPr>
      <p:grpSpPr>
        <a:xfrm>
          <a:off x="0" y="0"/>
          <a:ext cx="0" cy="0"/>
          <a:chOff x="0" y="0"/>
          <a:chExt cx="0" cy="0"/>
        </a:xfrm>
      </p:grpSpPr>
      <p:sp>
        <p:nvSpPr>
          <p:cNvPr id="107" name="Google Shape;107;p26"/>
          <p:cNvSpPr txBox="1">
            <a:spLocks noGrp="1"/>
          </p:cNvSpPr>
          <p:nvPr>
            <p:ph type="title"/>
          </p:nvPr>
        </p:nvSpPr>
        <p:spPr>
          <a:xfrm>
            <a:off x="2231280" y="964800"/>
            <a:ext cx="7729560" cy="1188720"/>
          </a:xfrm>
          <a:prstGeom prst="rect">
            <a:avLst/>
          </a:prstGeom>
          <a:noFill/>
          <a:ln>
            <a:noFill/>
          </a:ln>
        </p:spPr>
        <p:txBody>
          <a:bodyPr spcFirstLastPara="1" wrap="square" lIns="0" tIns="0" rIns="0" bIns="0" anchor="ctr" anchorCtr="1">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8" name="Google Shape;108;p26"/>
          <p:cNvSpPr txBox="1">
            <a:spLocks noGrp="1"/>
          </p:cNvSpPr>
          <p:nvPr>
            <p:ph type="body" idx="1"/>
          </p:nvPr>
        </p:nvSpPr>
        <p:spPr>
          <a:xfrm>
            <a:off x="609480" y="1604520"/>
            <a:ext cx="353304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09" name="Google Shape;109;p26"/>
          <p:cNvSpPr txBox="1">
            <a:spLocks noGrp="1"/>
          </p:cNvSpPr>
          <p:nvPr>
            <p:ph type="body" idx="2"/>
          </p:nvPr>
        </p:nvSpPr>
        <p:spPr>
          <a:xfrm>
            <a:off x="4319640" y="1604520"/>
            <a:ext cx="353304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10" name="Google Shape;110;p26"/>
          <p:cNvSpPr txBox="1">
            <a:spLocks noGrp="1"/>
          </p:cNvSpPr>
          <p:nvPr>
            <p:ph type="body" idx="3"/>
          </p:nvPr>
        </p:nvSpPr>
        <p:spPr>
          <a:xfrm>
            <a:off x="8029800" y="1604520"/>
            <a:ext cx="353304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11" name="Google Shape;111;p26"/>
          <p:cNvSpPr txBox="1">
            <a:spLocks noGrp="1"/>
          </p:cNvSpPr>
          <p:nvPr>
            <p:ph type="body" idx="4"/>
          </p:nvPr>
        </p:nvSpPr>
        <p:spPr>
          <a:xfrm>
            <a:off x="609480" y="3682080"/>
            <a:ext cx="353304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12" name="Google Shape;112;p26"/>
          <p:cNvSpPr txBox="1">
            <a:spLocks noGrp="1"/>
          </p:cNvSpPr>
          <p:nvPr>
            <p:ph type="body" idx="5"/>
          </p:nvPr>
        </p:nvSpPr>
        <p:spPr>
          <a:xfrm>
            <a:off x="4319640" y="3682080"/>
            <a:ext cx="353304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13" name="Google Shape;113;p26"/>
          <p:cNvSpPr txBox="1">
            <a:spLocks noGrp="1"/>
          </p:cNvSpPr>
          <p:nvPr>
            <p:ph type="body" idx="6"/>
          </p:nvPr>
        </p:nvSpPr>
        <p:spPr>
          <a:xfrm>
            <a:off x="8029800" y="3682080"/>
            <a:ext cx="353304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Blank Slide" type="blank">
  <p:cSld name="BLANK">
    <p:spTree>
      <p:nvGrpSpPr>
        <p:cNvPr id="1" name="Shape 120"/>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Title Slide" type="tx">
  <p:cSld name="TITLE_AND_BODY">
    <p:spTree>
      <p:nvGrpSpPr>
        <p:cNvPr id="1" name="Shape 121"/>
        <p:cNvGrpSpPr/>
        <p:nvPr/>
      </p:nvGrpSpPr>
      <p:grpSpPr>
        <a:xfrm>
          <a:off x="0" y="0"/>
          <a:ext cx="0" cy="0"/>
          <a:chOff x="0" y="0"/>
          <a:chExt cx="0" cy="0"/>
        </a:xfrm>
      </p:grpSpPr>
      <p:sp>
        <p:nvSpPr>
          <p:cNvPr id="122" name="Google Shape;122;p29"/>
          <p:cNvSpPr txBox="1">
            <a:spLocks noGrp="1"/>
          </p:cNvSpPr>
          <p:nvPr>
            <p:ph type="title"/>
          </p:nvPr>
        </p:nvSpPr>
        <p:spPr>
          <a:xfrm>
            <a:off x="2231280" y="964800"/>
            <a:ext cx="7729560" cy="1188720"/>
          </a:xfrm>
          <a:prstGeom prst="rect">
            <a:avLst/>
          </a:prstGeom>
          <a:noFill/>
          <a:ln>
            <a:noFill/>
          </a:ln>
        </p:spPr>
        <p:txBody>
          <a:bodyPr spcFirstLastPara="1" wrap="square" lIns="0" tIns="0" rIns="0" bIns="0" anchor="ctr" anchorCtr="1">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3" name="Google Shape;123;p29"/>
          <p:cNvSpPr txBox="1">
            <a:spLocks noGrp="1"/>
          </p:cNvSpPr>
          <p:nvPr>
            <p:ph type="subTitle" idx="1"/>
          </p:nvPr>
        </p:nvSpPr>
        <p:spPr>
          <a:xfrm>
            <a:off x="609480" y="1604520"/>
            <a:ext cx="10972440" cy="397728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Title, Content" type="obj">
  <p:cSld name="OBJECT">
    <p:spTree>
      <p:nvGrpSpPr>
        <p:cNvPr id="1" name="Shape 124"/>
        <p:cNvGrpSpPr/>
        <p:nvPr/>
      </p:nvGrpSpPr>
      <p:grpSpPr>
        <a:xfrm>
          <a:off x="0" y="0"/>
          <a:ext cx="0" cy="0"/>
          <a:chOff x="0" y="0"/>
          <a:chExt cx="0" cy="0"/>
        </a:xfrm>
      </p:grpSpPr>
      <p:sp>
        <p:nvSpPr>
          <p:cNvPr id="125" name="Google Shape;125;p30"/>
          <p:cNvSpPr txBox="1">
            <a:spLocks noGrp="1"/>
          </p:cNvSpPr>
          <p:nvPr>
            <p:ph type="title"/>
          </p:nvPr>
        </p:nvSpPr>
        <p:spPr>
          <a:xfrm>
            <a:off x="2231280" y="964800"/>
            <a:ext cx="7729560" cy="1188720"/>
          </a:xfrm>
          <a:prstGeom prst="rect">
            <a:avLst/>
          </a:prstGeom>
          <a:noFill/>
          <a:ln>
            <a:noFill/>
          </a:ln>
        </p:spPr>
        <p:txBody>
          <a:bodyPr spcFirstLastPara="1" wrap="square" lIns="0" tIns="0" rIns="0" bIns="0" anchor="ctr" anchorCtr="1">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6" name="Google Shape;126;p30"/>
          <p:cNvSpPr txBox="1">
            <a:spLocks noGrp="1"/>
          </p:cNvSpPr>
          <p:nvPr>
            <p:ph type="body" idx="1"/>
          </p:nvPr>
        </p:nvSpPr>
        <p:spPr>
          <a:xfrm>
            <a:off x="609480" y="1604520"/>
            <a:ext cx="10972440" cy="397728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Title, 2 Content" type="twoObj">
  <p:cSld name="TWO_OBJECTS">
    <p:spTree>
      <p:nvGrpSpPr>
        <p:cNvPr id="1" name="Shape 127"/>
        <p:cNvGrpSpPr/>
        <p:nvPr/>
      </p:nvGrpSpPr>
      <p:grpSpPr>
        <a:xfrm>
          <a:off x="0" y="0"/>
          <a:ext cx="0" cy="0"/>
          <a:chOff x="0" y="0"/>
          <a:chExt cx="0" cy="0"/>
        </a:xfrm>
      </p:grpSpPr>
      <p:sp>
        <p:nvSpPr>
          <p:cNvPr id="128" name="Google Shape;128;p31"/>
          <p:cNvSpPr txBox="1">
            <a:spLocks noGrp="1"/>
          </p:cNvSpPr>
          <p:nvPr>
            <p:ph type="title"/>
          </p:nvPr>
        </p:nvSpPr>
        <p:spPr>
          <a:xfrm>
            <a:off x="2231280" y="964800"/>
            <a:ext cx="7729560" cy="1188720"/>
          </a:xfrm>
          <a:prstGeom prst="rect">
            <a:avLst/>
          </a:prstGeom>
          <a:noFill/>
          <a:ln>
            <a:noFill/>
          </a:ln>
        </p:spPr>
        <p:txBody>
          <a:bodyPr spcFirstLastPara="1" wrap="square" lIns="0" tIns="0" rIns="0" bIns="0" anchor="ctr" anchorCtr="1">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9" name="Google Shape;129;p31"/>
          <p:cNvSpPr txBox="1">
            <a:spLocks noGrp="1"/>
          </p:cNvSpPr>
          <p:nvPr>
            <p:ph type="body" idx="1"/>
          </p:nvPr>
        </p:nvSpPr>
        <p:spPr>
          <a:xfrm>
            <a:off x="609480" y="1604520"/>
            <a:ext cx="5354280" cy="397728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30" name="Google Shape;130;p31"/>
          <p:cNvSpPr txBox="1">
            <a:spLocks noGrp="1"/>
          </p:cNvSpPr>
          <p:nvPr>
            <p:ph type="body" idx="2"/>
          </p:nvPr>
        </p:nvSpPr>
        <p:spPr>
          <a:xfrm>
            <a:off x="6231960" y="1604520"/>
            <a:ext cx="5354280" cy="397728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31"/>
        <p:cNvGrpSpPr/>
        <p:nvPr/>
      </p:nvGrpSpPr>
      <p:grpSpPr>
        <a:xfrm>
          <a:off x="0" y="0"/>
          <a:ext cx="0" cy="0"/>
          <a:chOff x="0" y="0"/>
          <a:chExt cx="0" cy="0"/>
        </a:xfrm>
      </p:grpSpPr>
      <p:sp>
        <p:nvSpPr>
          <p:cNvPr id="132" name="Google Shape;132;p32"/>
          <p:cNvSpPr txBox="1">
            <a:spLocks noGrp="1"/>
          </p:cNvSpPr>
          <p:nvPr>
            <p:ph type="title"/>
          </p:nvPr>
        </p:nvSpPr>
        <p:spPr>
          <a:xfrm>
            <a:off x="2231280" y="964800"/>
            <a:ext cx="7729560" cy="1188720"/>
          </a:xfrm>
          <a:prstGeom prst="rect">
            <a:avLst/>
          </a:prstGeom>
          <a:noFill/>
          <a:ln>
            <a:noFill/>
          </a:ln>
        </p:spPr>
        <p:txBody>
          <a:bodyPr spcFirstLastPara="1" wrap="square" lIns="0" tIns="0" rIns="0" bIns="0" anchor="ctr" anchorCtr="1">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Content" type="obj">
  <p:cSld name="OBJECT">
    <p:spTree>
      <p:nvGrpSpPr>
        <p:cNvPr id="1" name="Shape 15"/>
        <p:cNvGrpSpPr/>
        <p:nvPr/>
      </p:nvGrpSpPr>
      <p:grpSpPr>
        <a:xfrm>
          <a:off x="0" y="0"/>
          <a:ext cx="0" cy="0"/>
          <a:chOff x="0" y="0"/>
          <a:chExt cx="0" cy="0"/>
        </a:xfrm>
      </p:grpSpPr>
      <p:sp>
        <p:nvSpPr>
          <p:cNvPr id="16" name="Google Shape;16;p4"/>
          <p:cNvSpPr txBox="1">
            <a:spLocks noGrp="1"/>
          </p:cNvSpPr>
          <p:nvPr>
            <p:ph type="title"/>
          </p:nvPr>
        </p:nvSpPr>
        <p:spPr>
          <a:xfrm>
            <a:off x="2231280" y="964800"/>
            <a:ext cx="7729560" cy="1188720"/>
          </a:xfrm>
          <a:prstGeom prst="rect">
            <a:avLst/>
          </a:prstGeom>
          <a:noFill/>
          <a:ln>
            <a:noFill/>
          </a:ln>
        </p:spPr>
        <p:txBody>
          <a:bodyPr spcFirstLastPara="1" wrap="square" lIns="0" tIns="0" rIns="0" bIns="0" anchor="ctr" anchorCtr="1">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 name="Google Shape;17;p4"/>
          <p:cNvSpPr txBox="1">
            <a:spLocks noGrp="1"/>
          </p:cNvSpPr>
          <p:nvPr>
            <p:ph type="body" idx="1"/>
          </p:nvPr>
        </p:nvSpPr>
        <p:spPr>
          <a:xfrm>
            <a:off x="609480" y="1604520"/>
            <a:ext cx="10972440" cy="397728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Centered Text" type="objOnly">
  <p:cSld name="OBJECT_ONLY">
    <p:spTree>
      <p:nvGrpSpPr>
        <p:cNvPr id="1" name="Shape 133"/>
        <p:cNvGrpSpPr/>
        <p:nvPr/>
      </p:nvGrpSpPr>
      <p:grpSpPr>
        <a:xfrm>
          <a:off x="0" y="0"/>
          <a:ext cx="0" cy="0"/>
          <a:chOff x="0" y="0"/>
          <a:chExt cx="0" cy="0"/>
        </a:xfrm>
      </p:grpSpPr>
      <p:sp>
        <p:nvSpPr>
          <p:cNvPr id="134" name="Google Shape;134;p33"/>
          <p:cNvSpPr txBox="1">
            <a:spLocks noGrp="1"/>
          </p:cNvSpPr>
          <p:nvPr>
            <p:ph type="subTitle" idx="1"/>
          </p:nvPr>
        </p:nvSpPr>
        <p:spPr>
          <a:xfrm>
            <a:off x="2231280" y="964800"/>
            <a:ext cx="7729560" cy="551160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Title, 2 Content and Content" type="twoObjAndObj">
  <p:cSld name="TWO_OBJECTS_AND_OBJECT">
    <p:spTree>
      <p:nvGrpSpPr>
        <p:cNvPr id="1" name="Shape 135"/>
        <p:cNvGrpSpPr/>
        <p:nvPr/>
      </p:nvGrpSpPr>
      <p:grpSpPr>
        <a:xfrm>
          <a:off x="0" y="0"/>
          <a:ext cx="0" cy="0"/>
          <a:chOff x="0" y="0"/>
          <a:chExt cx="0" cy="0"/>
        </a:xfrm>
      </p:grpSpPr>
      <p:sp>
        <p:nvSpPr>
          <p:cNvPr id="136" name="Google Shape;136;p34"/>
          <p:cNvSpPr txBox="1">
            <a:spLocks noGrp="1"/>
          </p:cNvSpPr>
          <p:nvPr>
            <p:ph type="title"/>
          </p:nvPr>
        </p:nvSpPr>
        <p:spPr>
          <a:xfrm>
            <a:off x="2231280" y="964800"/>
            <a:ext cx="7729560" cy="1188720"/>
          </a:xfrm>
          <a:prstGeom prst="rect">
            <a:avLst/>
          </a:prstGeom>
          <a:noFill/>
          <a:ln>
            <a:noFill/>
          </a:ln>
        </p:spPr>
        <p:txBody>
          <a:bodyPr spcFirstLastPara="1" wrap="square" lIns="0" tIns="0" rIns="0" bIns="0" anchor="ctr" anchorCtr="1">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7" name="Google Shape;137;p34"/>
          <p:cNvSpPr txBox="1">
            <a:spLocks noGrp="1"/>
          </p:cNvSpPr>
          <p:nvPr>
            <p:ph type="body" idx="1"/>
          </p:nvPr>
        </p:nvSpPr>
        <p:spPr>
          <a:xfrm>
            <a:off x="609480" y="1604520"/>
            <a:ext cx="535428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38" name="Google Shape;138;p34"/>
          <p:cNvSpPr txBox="1">
            <a:spLocks noGrp="1"/>
          </p:cNvSpPr>
          <p:nvPr>
            <p:ph type="body" idx="2"/>
          </p:nvPr>
        </p:nvSpPr>
        <p:spPr>
          <a:xfrm>
            <a:off x="6231960" y="1604520"/>
            <a:ext cx="5354280" cy="397728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39" name="Google Shape;139;p34"/>
          <p:cNvSpPr txBox="1">
            <a:spLocks noGrp="1"/>
          </p:cNvSpPr>
          <p:nvPr>
            <p:ph type="body" idx="3"/>
          </p:nvPr>
        </p:nvSpPr>
        <p:spPr>
          <a:xfrm>
            <a:off x="609480" y="3682080"/>
            <a:ext cx="535428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Title Content and 2 Content" type="objAndTwoObj">
  <p:cSld name="OBJECT_AND_TWO_OBJECTS">
    <p:spTree>
      <p:nvGrpSpPr>
        <p:cNvPr id="1" name="Shape 140"/>
        <p:cNvGrpSpPr/>
        <p:nvPr/>
      </p:nvGrpSpPr>
      <p:grpSpPr>
        <a:xfrm>
          <a:off x="0" y="0"/>
          <a:ext cx="0" cy="0"/>
          <a:chOff x="0" y="0"/>
          <a:chExt cx="0" cy="0"/>
        </a:xfrm>
      </p:grpSpPr>
      <p:sp>
        <p:nvSpPr>
          <p:cNvPr id="141" name="Google Shape;141;p35"/>
          <p:cNvSpPr txBox="1">
            <a:spLocks noGrp="1"/>
          </p:cNvSpPr>
          <p:nvPr>
            <p:ph type="title"/>
          </p:nvPr>
        </p:nvSpPr>
        <p:spPr>
          <a:xfrm>
            <a:off x="2231280" y="964800"/>
            <a:ext cx="7729560" cy="1188720"/>
          </a:xfrm>
          <a:prstGeom prst="rect">
            <a:avLst/>
          </a:prstGeom>
          <a:noFill/>
          <a:ln>
            <a:noFill/>
          </a:ln>
        </p:spPr>
        <p:txBody>
          <a:bodyPr spcFirstLastPara="1" wrap="square" lIns="0" tIns="0" rIns="0" bIns="0" anchor="ctr" anchorCtr="1">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2" name="Google Shape;142;p35"/>
          <p:cNvSpPr txBox="1">
            <a:spLocks noGrp="1"/>
          </p:cNvSpPr>
          <p:nvPr>
            <p:ph type="body" idx="1"/>
          </p:nvPr>
        </p:nvSpPr>
        <p:spPr>
          <a:xfrm>
            <a:off x="609480" y="1604520"/>
            <a:ext cx="5354280" cy="397728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43" name="Google Shape;143;p35"/>
          <p:cNvSpPr txBox="1">
            <a:spLocks noGrp="1"/>
          </p:cNvSpPr>
          <p:nvPr>
            <p:ph type="body" idx="2"/>
          </p:nvPr>
        </p:nvSpPr>
        <p:spPr>
          <a:xfrm>
            <a:off x="6231960" y="1604520"/>
            <a:ext cx="535428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44" name="Google Shape;144;p35"/>
          <p:cNvSpPr txBox="1">
            <a:spLocks noGrp="1"/>
          </p:cNvSpPr>
          <p:nvPr>
            <p:ph type="body" idx="3"/>
          </p:nvPr>
        </p:nvSpPr>
        <p:spPr>
          <a:xfrm>
            <a:off x="6231960" y="3682080"/>
            <a:ext cx="535428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Title, 2 Content over Content" type="twoObjOverTx">
  <p:cSld name="TWO_OBJECTS_OVER_TEXT">
    <p:spTree>
      <p:nvGrpSpPr>
        <p:cNvPr id="1" name="Shape 145"/>
        <p:cNvGrpSpPr/>
        <p:nvPr/>
      </p:nvGrpSpPr>
      <p:grpSpPr>
        <a:xfrm>
          <a:off x="0" y="0"/>
          <a:ext cx="0" cy="0"/>
          <a:chOff x="0" y="0"/>
          <a:chExt cx="0" cy="0"/>
        </a:xfrm>
      </p:grpSpPr>
      <p:sp>
        <p:nvSpPr>
          <p:cNvPr id="146" name="Google Shape;146;p36"/>
          <p:cNvSpPr txBox="1">
            <a:spLocks noGrp="1"/>
          </p:cNvSpPr>
          <p:nvPr>
            <p:ph type="title"/>
          </p:nvPr>
        </p:nvSpPr>
        <p:spPr>
          <a:xfrm>
            <a:off x="2231280" y="964800"/>
            <a:ext cx="7729560" cy="1188720"/>
          </a:xfrm>
          <a:prstGeom prst="rect">
            <a:avLst/>
          </a:prstGeom>
          <a:noFill/>
          <a:ln>
            <a:noFill/>
          </a:ln>
        </p:spPr>
        <p:txBody>
          <a:bodyPr spcFirstLastPara="1" wrap="square" lIns="0" tIns="0" rIns="0" bIns="0" anchor="ctr" anchorCtr="1">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7" name="Google Shape;147;p36"/>
          <p:cNvSpPr txBox="1">
            <a:spLocks noGrp="1"/>
          </p:cNvSpPr>
          <p:nvPr>
            <p:ph type="body" idx="1"/>
          </p:nvPr>
        </p:nvSpPr>
        <p:spPr>
          <a:xfrm>
            <a:off x="609480" y="1604520"/>
            <a:ext cx="535428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48" name="Google Shape;148;p36"/>
          <p:cNvSpPr txBox="1">
            <a:spLocks noGrp="1"/>
          </p:cNvSpPr>
          <p:nvPr>
            <p:ph type="body" idx="2"/>
          </p:nvPr>
        </p:nvSpPr>
        <p:spPr>
          <a:xfrm>
            <a:off x="6231960" y="1604520"/>
            <a:ext cx="535428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49" name="Google Shape;149;p36"/>
          <p:cNvSpPr txBox="1">
            <a:spLocks noGrp="1"/>
          </p:cNvSpPr>
          <p:nvPr>
            <p:ph type="body" idx="3"/>
          </p:nvPr>
        </p:nvSpPr>
        <p:spPr>
          <a:xfrm>
            <a:off x="609480" y="3682080"/>
            <a:ext cx="1097244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Title, Content over Content" type="objOverTx">
  <p:cSld name="OBJECT_OVER_TEXT">
    <p:spTree>
      <p:nvGrpSpPr>
        <p:cNvPr id="1" name="Shape 150"/>
        <p:cNvGrpSpPr/>
        <p:nvPr/>
      </p:nvGrpSpPr>
      <p:grpSpPr>
        <a:xfrm>
          <a:off x="0" y="0"/>
          <a:ext cx="0" cy="0"/>
          <a:chOff x="0" y="0"/>
          <a:chExt cx="0" cy="0"/>
        </a:xfrm>
      </p:grpSpPr>
      <p:sp>
        <p:nvSpPr>
          <p:cNvPr id="151" name="Google Shape;151;p37"/>
          <p:cNvSpPr txBox="1">
            <a:spLocks noGrp="1"/>
          </p:cNvSpPr>
          <p:nvPr>
            <p:ph type="title"/>
          </p:nvPr>
        </p:nvSpPr>
        <p:spPr>
          <a:xfrm>
            <a:off x="2231280" y="964800"/>
            <a:ext cx="7729560" cy="1188720"/>
          </a:xfrm>
          <a:prstGeom prst="rect">
            <a:avLst/>
          </a:prstGeom>
          <a:noFill/>
          <a:ln>
            <a:noFill/>
          </a:ln>
        </p:spPr>
        <p:txBody>
          <a:bodyPr spcFirstLastPara="1" wrap="square" lIns="0" tIns="0" rIns="0" bIns="0" anchor="ctr" anchorCtr="1">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2" name="Google Shape;152;p37"/>
          <p:cNvSpPr txBox="1">
            <a:spLocks noGrp="1"/>
          </p:cNvSpPr>
          <p:nvPr>
            <p:ph type="body" idx="1"/>
          </p:nvPr>
        </p:nvSpPr>
        <p:spPr>
          <a:xfrm>
            <a:off x="609480" y="1604520"/>
            <a:ext cx="1097244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53" name="Google Shape;153;p37"/>
          <p:cNvSpPr txBox="1">
            <a:spLocks noGrp="1"/>
          </p:cNvSpPr>
          <p:nvPr>
            <p:ph type="body" idx="2"/>
          </p:nvPr>
        </p:nvSpPr>
        <p:spPr>
          <a:xfrm>
            <a:off x="609480" y="3682080"/>
            <a:ext cx="1097244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matchingName="Title, 4 Content" type="fourObj">
  <p:cSld name="FOUR_OBJECTS">
    <p:spTree>
      <p:nvGrpSpPr>
        <p:cNvPr id="1" name="Shape 154"/>
        <p:cNvGrpSpPr/>
        <p:nvPr/>
      </p:nvGrpSpPr>
      <p:grpSpPr>
        <a:xfrm>
          <a:off x="0" y="0"/>
          <a:ext cx="0" cy="0"/>
          <a:chOff x="0" y="0"/>
          <a:chExt cx="0" cy="0"/>
        </a:xfrm>
      </p:grpSpPr>
      <p:sp>
        <p:nvSpPr>
          <p:cNvPr id="155" name="Google Shape;155;p38"/>
          <p:cNvSpPr txBox="1">
            <a:spLocks noGrp="1"/>
          </p:cNvSpPr>
          <p:nvPr>
            <p:ph type="title"/>
          </p:nvPr>
        </p:nvSpPr>
        <p:spPr>
          <a:xfrm>
            <a:off x="2231280" y="964800"/>
            <a:ext cx="7729560" cy="1188720"/>
          </a:xfrm>
          <a:prstGeom prst="rect">
            <a:avLst/>
          </a:prstGeom>
          <a:noFill/>
          <a:ln>
            <a:noFill/>
          </a:ln>
        </p:spPr>
        <p:txBody>
          <a:bodyPr spcFirstLastPara="1" wrap="square" lIns="0" tIns="0" rIns="0" bIns="0" anchor="ctr" anchorCtr="1">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6" name="Google Shape;156;p38"/>
          <p:cNvSpPr txBox="1">
            <a:spLocks noGrp="1"/>
          </p:cNvSpPr>
          <p:nvPr>
            <p:ph type="body" idx="1"/>
          </p:nvPr>
        </p:nvSpPr>
        <p:spPr>
          <a:xfrm>
            <a:off x="609480" y="1604520"/>
            <a:ext cx="535428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57" name="Google Shape;157;p38"/>
          <p:cNvSpPr txBox="1">
            <a:spLocks noGrp="1"/>
          </p:cNvSpPr>
          <p:nvPr>
            <p:ph type="body" idx="2"/>
          </p:nvPr>
        </p:nvSpPr>
        <p:spPr>
          <a:xfrm>
            <a:off x="6231960" y="1604520"/>
            <a:ext cx="535428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58" name="Google Shape;158;p38"/>
          <p:cNvSpPr txBox="1">
            <a:spLocks noGrp="1"/>
          </p:cNvSpPr>
          <p:nvPr>
            <p:ph type="body" idx="3"/>
          </p:nvPr>
        </p:nvSpPr>
        <p:spPr>
          <a:xfrm>
            <a:off x="609480" y="3682080"/>
            <a:ext cx="535428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59" name="Google Shape;159;p38"/>
          <p:cNvSpPr txBox="1">
            <a:spLocks noGrp="1"/>
          </p:cNvSpPr>
          <p:nvPr>
            <p:ph type="body" idx="4"/>
          </p:nvPr>
        </p:nvSpPr>
        <p:spPr>
          <a:xfrm>
            <a:off x="6231960" y="3682080"/>
            <a:ext cx="535428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matchingName="Title, 6 Content">
  <p:cSld name="Title, 6 Content">
    <p:spTree>
      <p:nvGrpSpPr>
        <p:cNvPr id="1" name="Shape 160"/>
        <p:cNvGrpSpPr/>
        <p:nvPr/>
      </p:nvGrpSpPr>
      <p:grpSpPr>
        <a:xfrm>
          <a:off x="0" y="0"/>
          <a:ext cx="0" cy="0"/>
          <a:chOff x="0" y="0"/>
          <a:chExt cx="0" cy="0"/>
        </a:xfrm>
      </p:grpSpPr>
      <p:sp>
        <p:nvSpPr>
          <p:cNvPr id="161" name="Google Shape;161;p39"/>
          <p:cNvSpPr txBox="1">
            <a:spLocks noGrp="1"/>
          </p:cNvSpPr>
          <p:nvPr>
            <p:ph type="title"/>
          </p:nvPr>
        </p:nvSpPr>
        <p:spPr>
          <a:xfrm>
            <a:off x="2231280" y="964800"/>
            <a:ext cx="7729560" cy="1188720"/>
          </a:xfrm>
          <a:prstGeom prst="rect">
            <a:avLst/>
          </a:prstGeom>
          <a:noFill/>
          <a:ln>
            <a:noFill/>
          </a:ln>
        </p:spPr>
        <p:txBody>
          <a:bodyPr spcFirstLastPara="1" wrap="square" lIns="0" tIns="0" rIns="0" bIns="0" anchor="ctr" anchorCtr="1">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2" name="Google Shape;162;p39"/>
          <p:cNvSpPr txBox="1">
            <a:spLocks noGrp="1"/>
          </p:cNvSpPr>
          <p:nvPr>
            <p:ph type="body" idx="1"/>
          </p:nvPr>
        </p:nvSpPr>
        <p:spPr>
          <a:xfrm>
            <a:off x="609480" y="1604520"/>
            <a:ext cx="353304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63" name="Google Shape;163;p39"/>
          <p:cNvSpPr txBox="1">
            <a:spLocks noGrp="1"/>
          </p:cNvSpPr>
          <p:nvPr>
            <p:ph type="body" idx="2"/>
          </p:nvPr>
        </p:nvSpPr>
        <p:spPr>
          <a:xfrm>
            <a:off x="4319640" y="1604520"/>
            <a:ext cx="353304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64" name="Google Shape;164;p39"/>
          <p:cNvSpPr txBox="1">
            <a:spLocks noGrp="1"/>
          </p:cNvSpPr>
          <p:nvPr>
            <p:ph type="body" idx="3"/>
          </p:nvPr>
        </p:nvSpPr>
        <p:spPr>
          <a:xfrm>
            <a:off x="8029800" y="1604520"/>
            <a:ext cx="353304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65" name="Google Shape;165;p39"/>
          <p:cNvSpPr txBox="1">
            <a:spLocks noGrp="1"/>
          </p:cNvSpPr>
          <p:nvPr>
            <p:ph type="body" idx="4"/>
          </p:nvPr>
        </p:nvSpPr>
        <p:spPr>
          <a:xfrm>
            <a:off x="609480" y="3682080"/>
            <a:ext cx="353304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66" name="Google Shape;166;p39"/>
          <p:cNvSpPr txBox="1">
            <a:spLocks noGrp="1"/>
          </p:cNvSpPr>
          <p:nvPr>
            <p:ph type="body" idx="5"/>
          </p:nvPr>
        </p:nvSpPr>
        <p:spPr>
          <a:xfrm>
            <a:off x="4319640" y="3682080"/>
            <a:ext cx="353304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67" name="Google Shape;167;p39"/>
          <p:cNvSpPr txBox="1">
            <a:spLocks noGrp="1"/>
          </p:cNvSpPr>
          <p:nvPr>
            <p:ph type="body" idx="6"/>
          </p:nvPr>
        </p:nvSpPr>
        <p:spPr>
          <a:xfrm>
            <a:off x="8029800" y="3682080"/>
            <a:ext cx="353304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matchingName="Blank Slide" type="blank">
  <p:cSld name="BLANK">
    <p:spTree>
      <p:nvGrpSpPr>
        <p:cNvPr id="1" name="Shape 174"/>
        <p:cNvGrpSpPr/>
        <p:nvPr/>
      </p:nvGrpSpPr>
      <p:grpSpPr>
        <a:xfrm>
          <a:off x="0" y="0"/>
          <a:ext cx="0" cy="0"/>
          <a:chOff x="0" y="0"/>
          <a:chExt cx="0" cy="0"/>
        </a:xfrm>
      </p:grpSpPr>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matchingName="Title Slide" type="tx">
  <p:cSld name="TITLE_AND_BODY">
    <p:spTree>
      <p:nvGrpSpPr>
        <p:cNvPr id="1" name="Shape 175"/>
        <p:cNvGrpSpPr/>
        <p:nvPr/>
      </p:nvGrpSpPr>
      <p:grpSpPr>
        <a:xfrm>
          <a:off x="0" y="0"/>
          <a:ext cx="0" cy="0"/>
          <a:chOff x="0" y="0"/>
          <a:chExt cx="0" cy="0"/>
        </a:xfrm>
      </p:grpSpPr>
      <p:sp>
        <p:nvSpPr>
          <p:cNvPr id="176" name="Google Shape;176;p42"/>
          <p:cNvSpPr txBox="1">
            <a:spLocks noGrp="1"/>
          </p:cNvSpPr>
          <p:nvPr>
            <p:ph type="title"/>
          </p:nvPr>
        </p:nvSpPr>
        <p:spPr>
          <a:xfrm>
            <a:off x="2231280" y="964800"/>
            <a:ext cx="7729560" cy="1188720"/>
          </a:xfrm>
          <a:prstGeom prst="rect">
            <a:avLst/>
          </a:prstGeom>
          <a:noFill/>
          <a:ln>
            <a:noFill/>
          </a:ln>
        </p:spPr>
        <p:txBody>
          <a:bodyPr spcFirstLastPara="1" wrap="square" lIns="0" tIns="0" rIns="0" bIns="0" anchor="ctr" anchorCtr="1">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77" name="Google Shape;177;p42"/>
          <p:cNvSpPr txBox="1">
            <a:spLocks noGrp="1"/>
          </p:cNvSpPr>
          <p:nvPr>
            <p:ph type="subTitle" idx="1"/>
          </p:nvPr>
        </p:nvSpPr>
        <p:spPr>
          <a:xfrm>
            <a:off x="609480" y="1604520"/>
            <a:ext cx="10972440" cy="3977280"/>
          </a:xfrm>
          <a:prstGeom prst="rect">
            <a:avLst/>
          </a:prstGeom>
          <a:noFill/>
          <a:ln>
            <a:noFill/>
          </a:ln>
        </p:spPr>
        <p:txBody>
          <a:bodyPr spcFirstLastPara="1" wrap="square" lIns="0" tIns="0" rIns="0" bIns="0" anchor="ctr" anchorCtr="1">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matchingName="Title, Content" type="obj">
  <p:cSld name="OBJECT">
    <p:spTree>
      <p:nvGrpSpPr>
        <p:cNvPr id="1" name="Shape 178"/>
        <p:cNvGrpSpPr/>
        <p:nvPr/>
      </p:nvGrpSpPr>
      <p:grpSpPr>
        <a:xfrm>
          <a:off x="0" y="0"/>
          <a:ext cx="0" cy="0"/>
          <a:chOff x="0" y="0"/>
          <a:chExt cx="0" cy="0"/>
        </a:xfrm>
      </p:grpSpPr>
      <p:sp>
        <p:nvSpPr>
          <p:cNvPr id="179" name="Google Shape;179;p43"/>
          <p:cNvSpPr txBox="1">
            <a:spLocks noGrp="1"/>
          </p:cNvSpPr>
          <p:nvPr>
            <p:ph type="title"/>
          </p:nvPr>
        </p:nvSpPr>
        <p:spPr>
          <a:xfrm>
            <a:off x="2231280" y="964800"/>
            <a:ext cx="7729560" cy="1188720"/>
          </a:xfrm>
          <a:prstGeom prst="rect">
            <a:avLst/>
          </a:prstGeom>
          <a:noFill/>
          <a:ln>
            <a:noFill/>
          </a:ln>
        </p:spPr>
        <p:txBody>
          <a:bodyPr spcFirstLastPara="1" wrap="square" lIns="0" tIns="0" rIns="0" bIns="0" anchor="ctr" anchorCtr="1">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0" name="Google Shape;180;p43"/>
          <p:cNvSpPr txBox="1">
            <a:spLocks noGrp="1"/>
          </p:cNvSpPr>
          <p:nvPr>
            <p:ph type="body" idx="1"/>
          </p:nvPr>
        </p:nvSpPr>
        <p:spPr>
          <a:xfrm>
            <a:off x="609480" y="1604520"/>
            <a:ext cx="10972440" cy="3977280"/>
          </a:xfrm>
          <a:prstGeom prst="rect">
            <a:avLst/>
          </a:prstGeom>
          <a:noFill/>
          <a:ln>
            <a:noFill/>
          </a:ln>
        </p:spPr>
        <p:txBody>
          <a:bodyPr spcFirstLastPara="1" wrap="square" lIns="0" tIns="0" rIns="0" bIns="0" anchor="t" anchorCtr="1">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2 Content" type="twoObj">
  <p:cSld name="TWO_OBJECTS">
    <p:spTree>
      <p:nvGrpSpPr>
        <p:cNvPr id="1" name="Shape 18"/>
        <p:cNvGrpSpPr/>
        <p:nvPr/>
      </p:nvGrpSpPr>
      <p:grpSpPr>
        <a:xfrm>
          <a:off x="0" y="0"/>
          <a:ext cx="0" cy="0"/>
          <a:chOff x="0" y="0"/>
          <a:chExt cx="0" cy="0"/>
        </a:xfrm>
      </p:grpSpPr>
      <p:sp>
        <p:nvSpPr>
          <p:cNvPr id="19" name="Google Shape;19;p5"/>
          <p:cNvSpPr txBox="1">
            <a:spLocks noGrp="1"/>
          </p:cNvSpPr>
          <p:nvPr>
            <p:ph type="title"/>
          </p:nvPr>
        </p:nvSpPr>
        <p:spPr>
          <a:xfrm>
            <a:off x="2231280" y="964800"/>
            <a:ext cx="7729560" cy="1188720"/>
          </a:xfrm>
          <a:prstGeom prst="rect">
            <a:avLst/>
          </a:prstGeom>
          <a:noFill/>
          <a:ln>
            <a:noFill/>
          </a:ln>
        </p:spPr>
        <p:txBody>
          <a:bodyPr spcFirstLastPara="1" wrap="square" lIns="0" tIns="0" rIns="0" bIns="0" anchor="ctr" anchorCtr="1">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5"/>
          <p:cNvSpPr txBox="1">
            <a:spLocks noGrp="1"/>
          </p:cNvSpPr>
          <p:nvPr>
            <p:ph type="body" idx="1"/>
          </p:nvPr>
        </p:nvSpPr>
        <p:spPr>
          <a:xfrm>
            <a:off x="609480" y="1604520"/>
            <a:ext cx="5354280" cy="397728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21" name="Google Shape;21;p5"/>
          <p:cNvSpPr txBox="1">
            <a:spLocks noGrp="1"/>
          </p:cNvSpPr>
          <p:nvPr>
            <p:ph type="body" idx="2"/>
          </p:nvPr>
        </p:nvSpPr>
        <p:spPr>
          <a:xfrm>
            <a:off x="6231960" y="1604520"/>
            <a:ext cx="5354280" cy="397728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matchingName="Title, 2 Content" type="twoObj">
  <p:cSld name="TWO_OBJECTS">
    <p:spTree>
      <p:nvGrpSpPr>
        <p:cNvPr id="1" name="Shape 181"/>
        <p:cNvGrpSpPr/>
        <p:nvPr/>
      </p:nvGrpSpPr>
      <p:grpSpPr>
        <a:xfrm>
          <a:off x="0" y="0"/>
          <a:ext cx="0" cy="0"/>
          <a:chOff x="0" y="0"/>
          <a:chExt cx="0" cy="0"/>
        </a:xfrm>
      </p:grpSpPr>
      <p:sp>
        <p:nvSpPr>
          <p:cNvPr id="182" name="Google Shape;182;p44"/>
          <p:cNvSpPr txBox="1">
            <a:spLocks noGrp="1"/>
          </p:cNvSpPr>
          <p:nvPr>
            <p:ph type="title"/>
          </p:nvPr>
        </p:nvSpPr>
        <p:spPr>
          <a:xfrm>
            <a:off x="2231280" y="964800"/>
            <a:ext cx="7729560" cy="1188720"/>
          </a:xfrm>
          <a:prstGeom prst="rect">
            <a:avLst/>
          </a:prstGeom>
          <a:noFill/>
          <a:ln>
            <a:noFill/>
          </a:ln>
        </p:spPr>
        <p:txBody>
          <a:bodyPr spcFirstLastPara="1" wrap="square" lIns="0" tIns="0" rIns="0" bIns="0" anchor="ctr" anchorCtr="1">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83" name="Google Shape;183;p44"/>
          <p:cNvSpPr txBox="1">
            <a:spLocks noGrp="1"/>
          </p:cNvSpPr>
          <p:nvPr>
            <p:ph type="body" idx="1"/>
          </p:nvPr>
        </p:nvSpPr>
        <p:spPr>
          <a:xfrm>
            <a:off x="609480" y="1604520"/>
            <a:ext cx="5354280" cy="3977280"/>
          </a:xfrm>
          <a:prstGeom prst="rect">
            <a:avLst/>
          </a:prstGeom>
          <a:noFill/>
          <a:ln>
            <a:noFill/>
          </a:ln>
        </p:spPr>
        <p:txBody>
          <a:bodyPr spcFirstLastPara="1" wrap="square" lIns="0" tIns="0" rIns="0" bIns="0" anchor="t" anchorCtr="1">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84" name="Google Shape;184;p44"/>
          <p:cNvSpPr txBox="1">
            <a:spLocks noGrp="1"/>
          </p:cNvSpPr>
          <p:nvPr>
            <p:ph type="body" idx="2"/>
          </p:nvPr>
        </p:nvSpPr>
        <p:spPr>
          <a:xfrm>
            <a:off x="6231960" y="1604520"/>
            <a:ext cx="5354280" cy="3977280"/>
          </a:xfrm>
          <a:prstGeom prst="rect">
            <a:avLst/>
          </a:prstGeom>
          <a:noFill/>
          <a:ln>
            <a:noFill/>
          </a:ln>
        </p:spPr>
        <p:txBody>
          <a:bodyPr spcFirstLastPara="1" wrap="square" lIns="0" tIns="0" rIns="0" bIns="0" anchor="t" anchorCtr="1">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85"/>
        <p:cNvGrpSpPr/>
        <p:nvPr/>
      </p:nvGrpSpPr>
      <p:grpSpPr>
        <a:xfrm>
          <a:off x="0" y="0"/>
          <a:ext cx="0" cy="0"/>
          <a:chOff x="0" y="0"/>
          <a:chExt cx="0" cy="0"/>
        </a:xfrm>
      </p:grpSpPr>
      <p:sp>
        <p:nvSpPr>
          <p:cNvPr id="186" name="Google Shape;186;p45"/>
          <p:cNvSpPr txBox="1">
            <a:spLocks noGrp="1"/>
          </p:cNvSpPr>
          <p:nvPr>
            <p:ph type="title"/>
          </p:nvPr>
        </p:nvSpPr>
        <p:spPr>
          <a:xfrm>
            <a:off x="2231280" y="964800"/>
            <a:ext cx="7729560" cy="1188720"/>
          </a:xfrm>
          <a:prstGeom prst="rect">
            <a:avLst/>
          </a:prstGeom>
          <a:noFill/>
          <a:ln>
            <a:noFill/>
          </a:ln>
        </p:spPr>
        <p:txBody>
          <a:bodyPr spcFirstLastPara="1" wrap="square" lIns="0" tIns="0" rIns="0" bIns="0" anchor="ctr" anchorCtr="1">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matchingName="Centered Text" type="objOnly">
  <p:cSld name="OBJECT_ONLY">
    <p:spTree>
      <p:nvGrpSpPr>
        <p:cNvPr id="1" name="Shape 187"/>
        <p:cNvGrpSpPr/>
        <p:nvPr/>
      </p:nvGrpSpPr>
      <p:grpSpPr>
        <a:xfrm>
          <a:off x="0" y="0"/>
          <a:ext cx="0" cy="0"/>
          <a:chOff x="0" y="0"/>
          <a:chExt cx="0" cy="0"/>
        </a:xfrm>
      </p:grpSpPr>
      <p:sp>
        <p:nvSpPr>
          <p:cNvPr id="188" name="Google Shape;188;p46"/>
          <p:cNvSpPr txBox="1">
            <a:spLocks noGrp="1"/>
          </p:cNvSpPr>
          <p:nvPr>
            <p:ph type="subTitle" idx="1"/>
          </p:nvPr>
        </p:nvSpPr>
        <p:spPr>
          <a:xfrm>
            <a:off x="2231280" y="964800"/>
            <a:ext cx="7729560" cy="5511600"/>
          </a:xfrm>
          <a:prstGeom prst="rect">
            <a:avLst/>
          </a:prstGeom>
          <a:noFill/>
          <a:ln>
            <a:noFill/>
          </a:ln>
        </p:spPr>
        <p:txBody>
          <a:bodyPr spcFirstLastPara="1" wrap="square" lIns="0" tIns="0" rIns="0" bIns="0" anchor="ctr" anchorCtr="1">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matchingName="Title, 2 Content and Content" type="twoObjAndObj">
  <p:cSld name="TWO_OBJECTS_AND_OBJECT">
    <p:spTree>
      <p:nvGrpSpPr>
        <p:cNvPr id="1" name="Shape 189"/>
        <p:cNvGrpSpPr/>
        <p:nvPr/>
      </p:nvGrpSpPr>
      <p:grpSpPr>
        <a:xfrm>
          <a:off x="0" y="0"/>
          <a:ext cx="0" cy="0"/>
          <a:chOff x="0" y="0"/>
          <a:chExt cx="0" cy="0"/>
        </a:xfrm>
      </p:grpSpPr>
      <p:sp>
        <p:nvSpPr>
          <p:cNvPr id="190" name="Google Shape;190;p47"/>
          <p:cNvSpPr txBox="1">
            <a:spLocks noGrp="1"/>
          </p:cNvSpPr>
          <p:nvPr>
            <p:ph type="title"/>
          </p:nvPr>
        </p:nvSpPr>
        <p:spPr>
          <a:xfrm>
            <a:off x="2231280" y="964800"/>
            <a:ext cx="7729560" cy="1188720"/>
          </a:xfrm>
          <a:prstGeom prst="rect">
            <a:avLst/>
          </a:prstGeom>
          <a:noFill/>
          <a:ln>
            <a:noFill/>
          </a:ln>
        </p:spPr>
        <p:txBody>
          <a:bodyPr spcFirstLastPara="1" wrap="square" lIns="0" tIns="0" rIns="0" bIns="0" anchor="ctr" anchorCtr="1">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1" name="Google Shape;191;p47"/>
          <p:cNvSpPr txBox="1">
            <a:spLocks noGrp="1"/>
          </p:cNvSpPr>
          <p:nvPr>
            <p:ph type="body" idx="1"/>
          </p:nvPr>
        </p:nvSpPr>
        <p:spPr>
          <a:xfrm>
            <a:off x="609480" y="1604520"/>
            <a:ext cx="5354280" cy="1896840"/>
          </a:xfrm>
          <a:prstGeom prst="rect">
            <a:avLst/>
          </a:prstGeom>
          <a:noFill/>
          <a:ln>
            <a:noFill/>
          </a:ln>
        </p:spPr>
        <p:txBody>
          <a:bodyPr spcFirstLastPara="1" wrap="square" lIns="0" tIns="0" rIns="0" bIns="0" anchor="t" anchorCtr="1">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92" name="Google Shape;192;p47"/>
          <p:cNvSpPr txBox="1">
            <a:spLocks noGrp="1"/>
          </p:cNvSpPr>
          <p:nvPr>
            <p:ph type="body" idx="2"/>
          </p:nvPr>
        </p:nvSpPr>
        <p:spPr>
          <a:xfrm>
            <a:off x="6231960" y="1604520"/>
            <a:ext cx="5354280" cy="3977280"/>
          </a:xfrm>
          <a:prstGeom prst="rect">
            <a:avLst/>
          </a:prstGeom>
          <a:noFill/>
          <a:ln>
            <a:noFill/>
          </a:ln>
        </p:spPr>
        <p:txBody>
          <a:bodyPr spcFirstLastPara="1" wrap="square" lIns="0" tIns="0" rIns="0" bIns="0" anchor="t" anchorCtr="1">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93" name="Google Shape;193;p47"/>
          <p:cNvSpPr txBox="1">
            <a:spLocks noGrp="1"/>
          </p:cNvSpPr>
          <p:nvPr>
            <p:ph type="body" idx="3"/>
          </p:nvPr>
        </p:nvSpPr>
        <p:spPr>
          <a:xfrm>
            <a:off x="609480" y="3682080"/>
            <a:ext cx="5354280" cy="1896840"/>
          </a:xfrm>
          <a:prstGeom prst="rect">
            <a:avLst/>
          </a:prstGeom>
          <a:noFill/>
          <a:ln>
            <a:noFill/>
          </a:ln>
        </p:spPr>
        <p:txBody>
          <a:bodyPr spcFirstLastPara="1" wrap="square" lIns="0" tIns="0" rIns="0" bIns="0" anchor="t" anchorCtr="1">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matchingName="Title Content and 2 Content" type="objAndTwoObj">
  <p:cSld name="OBJECT_AND_TWO_OBJECTS">
    <p:spTree>
      <p:nvGrpSpPr>
        <p:cNvPr id="1" name="Shape 194"/>
        <p:cNvGrpSpPr/>
        <p:nvPr/>
      </p:nvGrpSpPr>
      <p:grpSpPr>
        <a:xfrm>
          <a:off x="0" y="0"/>
          <a:ext cx="0" cy="0"/>
          <a:chOff x="0" y="0"/>
          <a:chExt cx="0" cy="0"/>
        </a:xfrm>
      </p:grpSpPr>
      <p:sp>
        <p:nvSpPr>
          <p:cNvPr id="195" name="Google Shape;195;p48"/>
          <p:cNvSpPr txBox="1">
            <a:spLocks noGrp="1"/>
          </p:cNvSpPr>
          <p:nvPr>
            <p:ph type="title"/>
          </p:nvPr>
        </p:nvSpPr>
        <p:spPr>
          <a:xfrm>
            <a:off x="2231280" y="964800"/>
            <a:ext cx="7729560" cy="1188720"/>
          </a:xfrm>
          <a:prstGeom prst="rect">
            <a:avLst/>
          </a:prstGeom>
          <a:noFill/>
          <a:ln>
            <a:noFill/>
          </a:ln>
        </p:spPr>
        <p:txBody>
          <a:bodyPr spcFirstLastPara="1" wrap="square" lIns="0" tIns="0" rIns="0" bIns="0" anchor="ctr" anchorCtr="1">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6" name="Google Shape;196;p48"/>
          <p:cNvSpPr txBox="1">
            <a:spLocks noGrp="1"/>
          </p:cNvSpPr>
          <p:nvPr>
            <p:ph type="body" idx="1"/>
          </p:nvPr>
        </p:nvSpPr>
        <p:spPr>
          <a:xfrm>
            <a:off x="609480" y="1604520"/>
            <a:ext cx="5354280" cy="3977280"/>
          </a:xfrm>
          <a:prstGeom prst="rect">
            <a:avLst/>
          </a:prstGeom>
          <a:noFill/>
          <a:ln>
            <a:noFill/>
          </a:ln>
        </p:spPr>
        <p:txBody>
          <a:bodyPr spcFirstLastPara="1" wrap="square" lIns="0" tIns="0" rIns="0" bIns="0" anchor="t" anchorCtr="1">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97" name="Google Shape;197;p48"/>
          <p:cNvSpPr txBox="1">
            <a:spLocks noGrp="1"/>
          </p:cNvSpPr>
          <p:nvPr>
            <p:ph type="body" idx="2"/>
          </p:nvPr>
        </p:nvSpPr>
        <p:spPr>
          <a:xfrm>
            <a:off x="6231960" y="1604520"/>
            <a:ext cx="5354280" cy="1896840"/>
          </a:xfrm>
          <a:prstGeom prst="rect">
            <a:avLst/>
          </a:prstGeom>
          <a:noFill/>
          <a:ln>
            <a:noFill/>
          </a:ln>
        </p:spPr>
        <p:txBody>
          <a:bodyPr spcFirstLastPara="1" wrap="square" lIns="0" tIns="0" rIns="0" bIns="0" anchor="t" anchorCtr="1">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198" name="Google Shape;198;p48"/>
          <p:cNvSpPr txBox="1">
            <a:spLocks noGrp="1"/>
          </p:cNvSpPr>
          <p:nvPr>
            <p:ph type="body" idx="3"/>
          </p:nvPr>
        </p:nvSpPr>
        <p:spPr>
          <a:xfrm>
            <a:off x="6231960" y="3682080"/>
            <a:ext cx="5354280" cy="1896840"/>
          </a:xfrm>
          <a:prstGeom prst="rect">
            <a:avLst/>
          </a:prstGeom>
          <a:noFill/>
          <a:ln>
            <a:noFill/>
          </a:ln>
        </p:spPr>
        <p:txBody>
          <a:bodyPr spcFirstLastPara="1" wrap="square" lIns="0" tIns="0" rIns="0" bIns="0" anchor="t" anchorCtr="1">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matchingName="Title, 2 Content over Content" type="twoObjOverTx">
  <p:cSld name="TWO_OBJECTS_OVER_TEXT">
    <p:spTree>
      <p:nvGrpSpPr>
        <p:cNvPr id="1" name="Shape 199"/>
        <p:cNvGrpSpPr/>
        <p:nvPr/>
      </p:nvGrpSpPr>
      <p:grpSpPr>
        <a:xfrm>
          <a:off x="0" y="0"/>
          <a:ext cx="0" cy="0"/>
          <a:chOff x="0" y="0"/>
          <a:chExt cx="0" cy="0"/>
        </a:xfrm>
      </p:grpSpPr>
      <p:sp>
        <p:nvSpPr>
          <p:cNvPr id="200" name="Google Shape;200;p49"/>
          <p:cNvSpPr txBox="1">
            <a:spLocks noGrp="1"/>
          </p:cNvSpPr>
          <p:nvPr>
            <p:ph type="title"/>
          </p:nvPr>
        </p:nvSpPr>
        <p:spPr>
          <a:xfrm>
            <a:off x="2231280" y="964800"/>
            <a:ext cx="7729560" cy="1188720"/>
          </a:xfrm>
          <a:prstGeom prst="rect">
            <a:avLst/>
          </a:prstGeom>
          <a:noFill/>
          <a:ln>
            <a:noFill/>
          </a:ln>
        </p:spPr>
        <p:txBody>
          <a:bodyPr spcFirstLastPara="1" wrap="square" lIns="0" tIns="0" rIns="0" bIns="0" anchor="ctr" anchorCtr="1">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1" name="Google Shape;201;p49"/>
          <p:cNvSpPr txBox="1">
            <a:spLocks noGrp="1"/>
          </p:cNvSpPr>
          <p:nvPr>
            <p:ph type="body" idx="1"/>
          </p:nvPr>
        </p:nvSpPr>
        <p:spPr>
          <a:xfrm>
            <a:off x="609480" y="1604520"/>
            <a:ext cx="5354280" cy="1896840"/>
          </a:xfrm>
          <a:prstGeom prst="rect">
            <a:avLst/>
          </a:prstGeom>
          <a:noFill/>
          <a:ln>
            <a:noFill/>
          </a:ln>
        </p:spPr>
        <p:txBody>
          <a:bodyPr spcFirstLastPara="1" wrap="square" lIns="0" tIns="0" rIns="0" bIns="0" anchor="t" anchorCtr="1">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202" name="Google Shape;202;p49"/>
          <p:cNvSpPr txBox="1">
            <a:spLocks noGrp="1"/>
          </p:cNvSpPr>
          <p:nvPr>
            <p:ph type="body" idx="2"/>
          </p:nvPr>
        </p:nvSpPr>
        <p:spPr>
          <a:xfrm>
            <a:off x="6231960" y="1604520"/>
            <a:ext cx="5354280" cy="1896840"/>
          </a:xfrm>
          <a:prstGeom prst="rect">
            <a:avLst/>
          </a:prstGeom>
          <a:noFill/>
          <a:ln>
            <a:noFill/>
          </a:ln>
        </p:spPr>
        <p:txBody>
          <a:bodyPr spcFirstLastPara="1" wrap="square" lIns="0" tIns="0" rIns="0" bIns="0" anchor="t" anchorCtr="1">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203" name="Google Shape;203;p49"/>
          <p:cNvSpPr txBox="1">
            <a:spLocks noGrp="1"/>
          </p:cNvSpPr>
          <p:nvPr>
            <p:ph type="body" idx="3"/>
          </p:nvPr>
        </p:nvSpPr>
        <p:spPr>
          <a:xfrm>
            <a:off x="609480" y="3682080"/>
            <a:ext cx="10972440" cy="1896840"/>
          </a:xfrm>
          <a:prstGeom prst="rect">
            <a:avLst/>
          </a:prstGeom>
          <a:noFill/>
          <a:ln>
            <a:noFill/>
          </a:ln>
        </p:spPr>
        <p:txBody>
          <a:bodyPr spcFirstLastPara="1" wrap="square" lIns="0" tIns="0" rIns="0" bIns="0" anchor="t" anchorCtr="1">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matchingName="Title, Content over Content" type="objOverTx">
  <p:cSld name="OBJECT_OVER_TEXT">
    <p:spTree>
      <p:nvGrpSpPr>
        <p:cNvPr id="1" name="Shape 204"/>
        <p:cNvGrpSpPr/>
        <p:nvPr/>
      </p:nvGrpSpPr>
      <p:grpSpPr>
        <a:xfrm>
          <a:off x="0" y="0"/>
          <a:ext cx="0" cy="0"/>
          <a:chOff x="0" y="0"/>
          <a:chExt cx="0" cy="0"/>
        </a:xfrm>
      </p:grpSpPr>
      <p:sp>
        <p:nvSpPr>
          <p:cNvPr id="205" name="Google Shape;205;p50"/>
          <p:cNvSpPr txBox="1">
            <a:spLocks noGrp="1"/>
          </p:cNvSpPr>
          <p:nvPr>
            <p:ph type="title"/>
          </p:nvPr>
        </p:nvSpPr>
        <p:spPr>
          <a:xfrm>
            <a:off x="2231280" y="964800"/>
            <a:ext cx="7729560" cy="1188720"/>
          </a:xfrm>
          <a:prstGeom prst="rect">
            <a:avLst/>
          </a:prstGeom>
          <a:noFill/>
          <a:ln>
            <a:noFill/>
          </a:ln>
        </p:spPr>
        <p:txBody>
          <a:bodyPr spcFirstLastPara="1" wrap="square" lIns="0" tIns="0" rIns="0" bIns="0" anchor="ctr" anchorCtr="1">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6" name="Google Shape;206;p50"/>
          <p:cNvSpPr txBox="1">
            <a:spLocks noGrp="1"/>
          </p:cNvSpPr>
          <p:nvPr>
            <p:ph type="body" idx="1"/>
          </p:nvPr>
        </p:nvSpPr>
        <p:spPr>
          <a:xfrm>
            <a:off x="609480" y="1604520"/>
            <a:ext cx="10972440" cy="1896840"/>
          </a:xfrm>
          <a:prstGeom prst="rect">
            <a:avLst/>
          </a:prstGeom>
          <a:noFill/>
          <a:ln>
            <a:noFill/>
          </a:ln>
        </p:spPr>
        <p:txBody>
          <a:bodyPr spcFirstLastPara="1" wrap="square" lIns="0" tIns="0" rIns="0" bIns="0" anchor="t" anchorCtr="1">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207" name="Google Shape;207;p50"/>
          <p:cNvSpPr txBox="1">
            <a:spLocks noGrp="1"/>
          </p:cNvSpPr>
          <p:nvPr>
            <p:ph type="body" idx="2"/>
          </p:nvPr>
        </p:nvSpPr>
        <p:spPr>
          <a:xfrm>
            <a:off x="609480" y="3682080"/>
            <a:ext cx="10972440" cy="1896840"/>
          </a:xfrm>
          <a:prstGeom prst="rect">
            <a:avLst/>
          </a:prstGeom>
          <a:noFill/>
          <a:ln>
            <a:noFill/>
          </a:ln>
        </p:spPr>
        <p:txBody>
          <a:bodyPr spcFirstLastPara="1" wrap="square" lIns="0" tIns="0" rIns="0" bIns="0" anchor="t" anchorCtr="1">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matchingName="Title, 4 Content" type="fourObj">
  <p:cSld name="FOUR_OBJECTS">
    <p:spTree>
      <p:nvGrpSpPr>
        <p:cNvPr id="1" name="Shape 208"/>
        <p:cNvGrpSpPr/>
        <p:nvPr/>
      </p:nvGrpSpPr>
      <p:grpSpPr>
        <a:xfrm>
          <a:off x="0" y="0"/>
          <a:ext cx="0" cy="0"/>
          <a:chOff x="0" y="0"/>
          <a:chExt cx="0" cy="0"/>
        </a:xfrm>
      </p:grpSpPr>
      <p:sp>
        <p:nvSpPr>
          <p:cNvPr id="209" name="Google Shape;209;p51"/>
          <p:cNvSpPr txBox="1">
            <a:spLocks noGrp="1"/>
          </p:cNvSpPr>
          <p:nvPr>
            <p:ph type="title"/>
          </p:nvPr>
        </p:nvSpPr>
        <p:spPr>
          <a:xfrm>
            <a:off x="2231280" y="964800"/>
            <a:ext cx="7729560" cy="1188720"/>
          </a:xfrm>
          <a:prstGeom prst="rect">
            <a:avLst/>
          </a:prstGeom>
          <a:noFill/>
          <a:ln>
            <a:noFill/>
          </a:ln>
        </p:spPr>
        <p:txBody>
          <a:bodyPr spcFirstLastPara="1" wrap="square" lIns="0" tIns="0" rIns="0" bIns="0" anchor="ctr" anchorCtr="1">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0" name="Google Shape;210;p51"/>
          <p:cNvSpPr txBox="1">
            <a:spLocks noGrp="1"/>
          </p:cNvSpPr>
          <p:nvPr>
            <p:ph type="body" idx="1"/>
          </p:nvPr>
        </p:nvSpPr>
        <p:spPr>
          <a:xfrm>
            <a:off x="609480" y="1604520"/>
            <a:ext cx="5354280" cy="1896840"/>
          </a:xfrm>
          <a:prstGeom prst="rect">
            <a:avLst/>
          </a:prstGeom>
          <a:noFill/>
          <a:ln>
            <a:noFill/>
          </a:ln>
        </p:spPr>
        <p:txBody>
          <a:bodyPr spcFirstLastPara="1" wrap="square" lIns="0" tIns="0" rIns="0" bIns="0" anchor="t" anchorCtr="1">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211" name="Google Shape;211;p51"/>
          <p:cNvSpPr txBox="1">
            <a:spLocks noGrp="1"/>
          </p:cNvSpPr>
          <p:nvPr>
            <p:ph type="body" idx="2"/>
          </p:nvPr>
        </p:nvSpPr>
        <p:spPr>
          <a:xfrm>
            <a:off x="6231960" y="1604520"/>
            <a:ext cx="5354280" cy="1896840"/>
          </a:xfrm>
          <a:prstGeom prst="rect">
            <a:avLst/>
          </a:prstGeom>
          <a:noFill/>
          <a:ln>
            <a:noFill/>
          </a:ln>
        </p:spPr>
        <p:txBody>
          <a:bodyPr spcFirstLastPara="1" wrap="square" lIns="0" tIns="0" rIns="0" bIns="0" anchor="t" anchorCtr="1">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212" name="Google Shape;212;p51"/>
          <p:cNvSpPr txBox="1">
            <a:spLocks noGrp="1"/>
          </p:cNvSpPr>
          <p:nvPr>
            <p:ph type="body" idx="3"/>
          </p:nvPr>
        </p:nvSpPr>
        <p:spPr>
          <a:xfrm>
            <a:off x="609480" y="3682080"/>
            <a:ext cx="5354280" cy="1896840"/>
          </a:xfrm>
          <a:prstGeom prst="rect">
            <a:avLst/>
          </a:prstGeom>
          <a:noFill/>
          <a:ln>
            <a:noFill/>
          </a:ln>
        </p:spPr>
        <p:txBody>
          <a:bodyPr spcFirstLastPara="1" wrap="square" lIns="0" tIns="0" rIns="0" bIns="0" anchor="t" anchorCtr="1">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213" name="Google Shape;213;p51"/>
          <p:cNvSpPr txBox="1">
            <a:spLocks noGrp="1"/>
          </p:cNvSpPr>
          <p:nvPr>
            <p:ph type="body" idx="4"/>
          </p:nvPr>
        </p:nvSpPr>
        <p:spPr>
          <a:xfrm>
            <a:off x="6231960" y="3682080"/>
            <a:ext cx="5354280" cy="1896840"/>
          </a:xfrm>
          <a:prstGeom prst="rect">
            <a:avLst/>
          </a:prstGeom>
          <a:noFill/>
          <a:ln>
            <a:noFill/>
          </a:ln>
        </p:spPr>
        <p:txBody>
          <a:bodyPr spcFirstLastPara="1" wrap="square" lIns="0" tIns="0" rIns="0" bIns="0" anchor="t" anchorCtr="1">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matchingName="Title, 6 Content">
  <p:cSld name="Title, 6 Content">
    <p:spTree>
      <p:nvGrpSpPr>
        <p:cNvPr id="1" name="Shape 214"/>
        <p:cNvGrpSpPr/>
        <p:nvPr/>
      </p:nvGrpSpPr>
      <p:grpSpPr>
        <a:xfrm>
          <a:off x="0" y="0"/>
          <a:ext cx="0" cy="0"/>
          <a:chOff x="0" y="0"/>
          <a:chExt cx="0" cy="0"/>
        </a:xfrm>
      </p:grpSpPr>
      <p:sp>
        <p:nvSpPr>
          <p:cNvPr id="215" name="Google Shape;215;p52"/>
          <p:cNvSpPr txBox="1">
            <a:spLocks noGrp="1"/>
          </p:cNvSpPr>
          <p:nvPr>
            <p:ph type="title"/>
          </p:nvPr>
        </p:nvSpPr>
        <p:spPr>
          <a:xfrm>
            <a:off x="2231280" y="964800"/>
            <a:ext cx="7729560" cy="1188720"/>
          </a:xfrm>
          <a:prstGeom prst="rect">
            <a:avLst/>
          </a:prstGeom>
          <a:noFill/>
          <a:ln>
            <a:noFill/>
          </a:ln>
        </p:spPr>
        <p:txBody>
          <a:bodyPr spcFirstLastPara="1" wrap="square" lIns="0" tIns="0" rIns="0" bIns="0" anchor="ctr" anchorCtr="1">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6" name="Google Shape;216;p52"/>
          <p:cNvSpPr txBox="1">
            <a:spLocks noGrp="1"/>
          </p:cNvSpPr>
          <p:nvPr>
            <p:ph type="body" idx="1"/>
          </p:nvPr>
        </p:nvSpPr>
        <p:spPr>
          <a:xfrm>
            <a:off x="609480" y="1604520"/>
            <a:ext cx="3533040" cy="1896840"/>
          </a:xfrm>
          <a:prstGeom prst="rect">
            <a:avLst/>
          </a:prstGeom>
          <a:noFill/>
          <a:ln>
            <a:noFill/>
          </a:ln>
        </p:spPr>
        <p:txBody>
          <a:bodyPr spcFirstLastPara="1" wrap="square" lIns="0" tIns="0" rIns="0" bIns="0" anchor="t" anchorCtr="1">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217" name="Google Shape;217;p52"/>
          <p:cNvSpPr txBox="1">
            <a:spLocks noGrp="1"/>
          </p:cNvSpPr>
          <p:nvPr>
            <p:ph type="body" idx="2"/>
          </p:nvPr>
        </p:nvSpPr>
        <p:spPr>
          <a:xfrm>
            <a:off x="4319640" y="1604520"/>
            <a:ext cx="3533040" cy="1896840"/>
          </a:xfrm>
          <a:prstGeom prst="rect">
            <a:avLst/>
          </a:prstGeom>
          <a:noFill/>
          <a:ln>
            <a:noFill/>
          </a:ln>
        </p:spPr>
        <p:txBody>
          <a:bodyPr spcFirstLastPara="1" wrap="square" lIns="0" tIns="0" rIns="0" bIns="0" anchor="t" anchorCtr="1">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218" name="Google Shape;218;p52"/>
          <p:cNvSpPr txBox="1">
            <a:spLocks noGrp="1"/>
          </p:cNvSpPr>
          <p:nvPr>
            <p:ph type="body" idx="3"/>
          </p:nvPr>
        </p:nvSpPr>
        <p:spPr>
          <a:xfrm>
            <a:off x="8029800" y="1604520"/>
            <a:ext cx="3533040" cy="1896840"/>
          </a:xfrm>
          <a:prstGeom prst="rect">
            <a:avLst/>
          </a:prstGeom>
          <a:noFill/>
          <a:ln>
            <a:noFill/>
          </a:ln>
        </p:spPr>
        <p:txBody>
          <a:bodyPr spcFirstLastPara="1" wrap="square" lIns="0" tIns="0" rIns="0" bIns="0" anchor="t" anchorCtr="1">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219" name="Google Shape;219;p52"/>
          <p:cNvSpPr txBox="1">
            <a:spLocks noGrp="1"/>
          </p:cNvSpPr>
          <p:nvPr>
            <p:ph type="body" idx="4"/>
          </p:nvPr>
        </p:nvSpPr>
        <p:spPr>
          <a:xfrm>
            <a:off x="609480" y="3682080"/>
            <a:ext cx="3533040" cy="1896840"/>
          </a:xfrm>
          <a:prstGeom prst="rect">
            <a:avLst/>
          </a:prstGeom>
          <a:noFill/>
          <a:ln>
            <a:noFill/>
          </a:ln>
        </p:spPr>
        <p:txBody>
          <a:bodyPr spcFirstLastPara="1" wrap="square" lIns="0" tIns="0" rIns="0" bIns="0" anchor="t" anchorCtr="1">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220" name="Google Shape;220;p52"/>
          <p:cNvSpPr txBox="1">
            <a:spLocks noGrp="1"/>
          </p:cNvSpPr>
          <p:nvPr>
            <p:ph type="body" idx="5"/>
          </p:nvPr>
        </p:nvSpPr>
        <p:spPr>
          <a:xfrm>
            <a:off x="4319640" y="3682080"/>
            <a:ext cx="3533040" cy="1896840"/>
          </a:xfrm>
          <a:prstGeom prst="rect">
            <a:avLst/>
          </a:prstGeom>
          <a:noFill/>
          <a:ln>
            <a:noFill/>
          </a:ln>
        </p:spPr>
        <p:txBody>
          <a:bodyPr spcFirstLastPara="1" wrap="square" lIns="0" tIns="0" rIns="0" bIns="0" anchor="t" anchorCtr="1">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221" name="Google Shape;221;p52"/>
          <p:cNvSpPr txBox="1">
            <a:spLocks noGrp="1"/>
          </p:cNvSpPr>
          <p:nvPr>
            <p:ph type="body" idx="6"/>
          </p:nvPr>
        </p:nvSpPr>
        <p:spPr>
          <a:xfrm>
            <a:off x="8029800" y="3682080"/>
            <a:ext cx="3533040" cy="1896840"/>
          </a:xfrm>
          <a:prstGeom prst="rect">
            <a:avLst/>
          </a:prstGeom>
          <a:noFill/>
          <a:ln>
            <a:noFill/>
          </a:ln>
        </p:spPr>
        <p:txBody>
          <a:bodyPr spcFirstLastPara="1" wrap="square" lIns="0" tIns="0" rIns="0" bIns="0" anchor="t" anchorCtr="1">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matchingName="Blank Slide" type="blank">
  <p:cSld name="BLANK">
    <p:spTree>
      <p:nvGrpSpPr>
        <p:cNvPr id="1" name="Shape 229"/>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2"/>
        <p:cNvGrpSpPr/>
        <p:nvPr/>
      </p:nvGrpSpPr>
      <p:grpSpPr>
        <a:xfrm>
          <a:off x="0" y="0"/>
          <a:ext cx="0" cy="0"/>
          <a:chOff x="0" y="0"/>
          <a:chExt cx="0" cy="0"/>
        </a:xfrm>
      </p:grpSpPr>
      <p:sp>
        <p:nvSpPr>
          <p:cNvPr id="23" name="Google Shape;23;p6"/>
          <p:cNvSpPr txBox="1">
            <a:spLocks noGrp="1"/>
          </p:cNvSpPr>
          <p:nvPr>
            <p:ph type="title"/>
          </p:nvPr>
        </p:nvSpPr>
        <p:spPr>
          <a:xfrm>
            <a:off x="2231280" y="964800"/>
            <a:ext cx="7729560" cy="1188720"/>
          </a:xfrm>
          <a:prstGeom prst="rect">
            <a:avLst/>
          </a:prstGeom>
          <a:noFill/>
          <a:ln>
            <a:noFill/>
          </a:ln>
        </p:spPr>
        <p:txBody>
          <a:bodyPr spcFirstLastPara="1" wrap="square" lIns="0" tIns="0" rIns="0" bIns="0" anchor="ctr" anchorCtr="1">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matchingName="Title Slide" type="tx">
  <p:cSld name="TITLE_AND_BODY">
    <p:spTree>
      <p:nvGrpSpPr>
        <p:cNvPr id="1" name="Shape 230"/>
        <p:cNvGrpSpPr/>
        <p:nvPr/>
      </p:nvGrpSpPr>
      <p:grpSpPr>
        <a:xfrm>
          <a:off x="0" y="0"/>
          <a:ext cx="0" cy="0"/>
          <a:chOff x="0" y="0"/>
          <a:chExt cx="0" cy="0"/>
        </a:xfrm>
      </p:grpSpPr>
      <p:sp>
        <p:nvSpPr>
          <p:cNvPr id="231" name="Google Shape;231;p55"/>
          <p:cNvSpPr txBox="1">
            <a:spLocks noGrp="1"/>
          </p:cNvSpPr>
          <p:nvPr>
            <p:ph type="title"/>
          </p:nvPr>
        </p:nvSpPr>
        <p:spPr>
          <a:xfrm>
            <a:off x="2231280" y="964800"/>
            <a:ext cx="7729560" cy="1188720"/>
          </a:xfrm>
          <a:prstGeom prst="rect">
            <a:avLst/>
          </a:prstGeom>
          <a:noFill/>
          <a:ln>
            <a:noFill/>
          </a:ln>
        </p:spPr>
        <p:txBody>
          <a:bodyPr spcFirstLastPara="1" wrap="square" lIns="0" tIns="0" rIns="0" bIns="0" anchor="ctr" anchorCtr="1">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2" name="Google Shape;232;p55"/>
          <p:cNvSpPr txBox="1">
            <a:spLocks noGrp="1"/>
          </p:cNvSpPr>
          <p:nvPr>
            <p:ph type="subTitle" idx="1"/>
          </p:nvPr>
        </p:nvSpPr>
        <p:spPr>
          <a:xfrm>
            <a:off x="609480" y="1604520"/>
            <a:ext cx="10972440" cy="3977280"/>
          </a:xfrm>
          <a:prstGeom prst="rect">
            <a:avLst/>
          </a:prstGeom>
          <a:noFill/>
          <a:ln>
            <a:noFill/>
          </a:ln>
        </p:spPr>
        <p:txBody>
          <a:bodyPr spcFirstLastPara="1" wrap="square" lIns="0" tIns="0" rIns="0" bIns="0" anchor="ctr" anchorCtr="0">
            <a:no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matchingName="Title, Content" type="obj">
  <p:cSld name="OBJECT">
    <p:spTree>
      <p:nvGrpSpPr>
        <p:cNvPr id="1" name="Shape 233"/>
        <p:cNvGrpSpPr/>
        <p:nvPr/>
      </p:nvGrpSpPr>
      <p:grpSpPr>
        <a:xfrm>
          <a:off x="0" y="0"/>
          <a:ext cx="0" cy="0"/>
          <a:chOff x="0" y="0"/>
          <a:chExt cx="0" cy="0"/>
        </a:xfrm>
      </p:grpSpPr>
      <p:sp>
        <p:nvSpPr>
          <p:cNvPr id="234" name="Google Shape;234;p56"/>
          <p:cNvSpPr txBox="1">
            <a:spLocks noGrp="1"/>
          </p:cNvSpPr>
          <p:nvPr>
            <p:ph type="title"/>
          </p:nvPr>
        </p:nvSpPr>
        <p:spPr>
          <a:xfrm>
            <a:off x="2231280" y="964800"/>
            <a:ext cx="7729560" cy="1188720"/>
          </a:xfrm>
          <a:prstGeom prst="rect">
            <a:avLst/>
          </a:prstGeom>
          <a:noFill/>
          <a:ln>
            <a:noFill/>
          </a:ln>
        </p:spPr>
        <p:txBody>
          <a:bodyPr spcFirstLastPara="1" wrap="square" lIns="0" tIns="0" rIns="0" bIns="0" anchor="ctr" anchorCtr="1">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5" name="Google Shape;235;p56"/>
          <p:cNvSpPr txBox="1">
            <a:spLocks noGrp="1"/>
          </p:cNvSpPr>
          <p:nvPr>
            <p:ph type="body" idx="1"/>
          </p:nvPr>
        </p:nvSpPr>
        <p:spPr>
          <a:xfrm>
            <a:off x="609480" y="1604520"/>
            <a:ext cx="10972440" cy="3977280"/>
          </a:xfrm>
          <a:prstGeom prst="rect">
            <a:avLst/>
          </a:prstGeom>
          <a:noFill/>
          <a:ln>
            <a:noFill/>
          </a:ln>
        </p:spPr>
        <p:txBody>
          <a:bodyPr spcFirstLastPara="1" wrap="square" lIns="0" tIns="0" rIns="0" bIns="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matchingName="Title, 2 Content" type="twoObj">
  <p:cSld name="TWO_OBJECTS">
    <p:spTree>
      <p:nvGrpSpPr>
        <p:cNvPr id="1" name="Shape 236"/>
        <p:cNvGrpSpPr/>
        <p:nvPr/>
      </p:nvGrpSpPr>
      <p:grpSpPr>
        <a:xfrm>
          <a:off x="0" y="0"/>
          <a:ext cx="0" cy="0"/>
          <a:chOff x="0" y="0"/>
          <a:chExt cx="0" cy="0"/>
        </a:xfrm>
      </p:grpSpPr>
      <p:sp>
        <p:nvSpPr>
          <p:cNvPr id="237" name="Google Shape;237;p57"/>
          <p:cNvSpPr txBox="1">
            <a:spLocks noGrp="1"/>
          </p:cNvSpPr>
          <p:nvPr>
            <p:ph type="title"/>
          </p:nvPr>
        </p:nvSpPr>
        <p:spPr>
          <a:xfrm>
            <a:off x="2231280" y="964800"/>
            <a:ext cx="7729560" cy="1188720"/>
          </a:xfrm>
          <a:prstGeom prst="rect">
            <a:avLst/>
          </a:prstGeom>
          <a:noFill/>
          <a:ln>
            <a:noFill/>
          </a:ln>
        </p:spPr>
        <p:txBody>
          <a:bodyPr spcFirstLastPara="1" wrap="square" lIns="0" tIns="0" rIns="0" bIns="0" anchor="ctr" anchorCtr="1">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8" name="Google Shape;238;p57"/>
          <p:cNvSpPr txBox="1">
            <a:spLocks noGrp="1"/>
          </p:cNvSpPr>
          <p:nvPr>
            <p:ph type="body" idx="1"/>
          </p:nvPr>
        </p:nvSpPr>
        <p:spPr>
          <a:xfrm>
            <a:off x="609480" y="1604520"/>
            <a:ext cx="5354280" cy="3977280"/>
          </a:xfrm>
          <a:prstGeom prst="rect">
            <a:avLst/>
          </a:prstGeom>
          <a:noFill/>
          <a:ln>
            <a:noFill/>
          </a:ln>
        </p:spPr>
        <p:txBody>
          <a:bodyPr spcFirstLastPara="1" wrap="square" lIns="0" tIns="0" rIns="0" bIns="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239" name="Google Shape;239;p57"/>
          <p:cNvSpPr txBox="1">
            <a:spLocks noGrp="1"/>
          </p:cNvSpPr>
          <p:nvPr>
            <p:ph type="body" idx="2"/>
          </p:nvPr>
        </p:nvSpPr>
        <p:spPr>
          <a:xfrm>
            <a:off x="6231960" y="1604520"/>
            <a:ext cx="5354280" cy="3977280"/>
          </a:xfrm>
          <a:prstGeom prst="rect">
            <a:avLst/>
          </a:prstGeom>
          <a:noFill/>
          <a:ln>
            <a:noFill/>
          </a:ln>
        </p:spPr>
        <p:txBody>
          <a:bodyPr spcFirstLastPara="1" wrap="square" lIns="0" tIns="0" rIns="0" bIns="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40"/>
        <p:cNvGrpSpPr/>
        <p:nvPr/>
      </p:nvGrpSpPr>
      <p:grpSpPr>
        <a:xfrm>
          <a:off x="0" y="0"/>
          <a:ext cx="0" cy="0"/>
          <a:chOff x="0" y="0"/>
          <a:chExt cx="0" cy="0"/>
        </a:xfrm>
      </p:grpSpPr>
      <p:sp>
        <p:nvSpPr>
          <p:cNvPr id="241" name="Google Shape;241;p58"/>
          <p:cNvSpPr txBox="1">
            <a:spLocks noGrp="1"/>
          </p:cNvSpPr>
          <p:nvPr>
            <p:ph type="title"/>
          </p:nvPr>
        </p:nvSpPr>
        <p:spPr>
          <a:xfrm>
            <a:off x="2231280" y="964800"/>
            <a:ext cx="7729560" cy="1188720"/>
          </a:xfrm>
          <a:prstGeom prst="rect">
            <a:avLst/>
          </a:prstGeom>
          <a:noFill/>
          <a:ln>
            <a:noFill/>
          </a:ln>
        </p:spPr>
        <p:txBody>
          <a:bodyPr spcFirstLastPara="1" wrap="square" lIns="0" tIns="0" rIns="0" bIns="0" anchor="ctr" anchorCtr="1">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matchingName="Centered Text" type="objOnly">
  <p:cSld name="OBJECT_ONLY">
    <p:spTree>
      <p:nvGrpSpPr>
        <p:cNvPr id="1" name="Shape 242"/>
        <p:cNvGrpSpPr/>
        <p:nvPr/>
      </p:nvGrpSpPr>
      <p:grpSpPr>
        <a:xfrm>
          <a:off x="0" y="0"/>
          <a:ext cx="0" cy="0"/>
          <a:chOff x="0" y="0"/>
          <a:chExt cx="0" cy="0"/>
        </a:xfrm>
      </p:grpSpPr>
      <p:sp>
        <p:nvSpPr>
          <p:cNvPr id="243" name="Google Shape;243;p59"/>
          <p:cNvSpPr txBox="1">
            <a:spLocks noGrp="1"/>
          </p:cNvSpPr>
          <p:nvPr>
            <p:ph type="subTitle" idx="1"/>
          </p:nvPr>
        </p:nvSpPr>
        <p:spPr>
          <a:xfrm>
            <a:off x="2231280" y="964800"/>
            <a:ext cx="7729560" cy="5511600"/>
          </a:xfrm>
          <a:prstGeom prst="rect">
            <a:avLst/>
          </a:prstGeom>
          <a:noFill/>
          <a:ln>
            <a:noFill/>
          </a:ln>
        </p:spPr>
        <p:txBody>
          <a:bodyPr spcFirstLastPara="1" wrap="square" lIns="0" tIns="0" rIns="0" bIns="0" anchor="ctr" anchorCtr="0">
            <a:no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matchingName="Title, 2 Content and Content" type="twoObjAndObj">
  <p:cSld name="TWO_OBJECTS_AND_OBJECT">
    <p:spTree>
      <p:nvGrpSpPr>
        <p:cNvPr id="1" name="Shape 244"/>
        <p:cNvGrpSpPr/>
        <p:nvPr/>
      </p:nvGrpSpPr>
      <p:grpSpPr>
        <a:xfrm>
          <a:off x="0" y="0"/>
          <a:ext cx="0" cy="0"/>
          <a:chOff x="0" y="0"/>
          <a:chExt cx="0" cy="0"/>
        </a:xfrm>
      </p:grpSpPr>
      <p:sp>
        <p:nvSpPr>
          <p:cNvPr id="245" name="Google Shape;245;p60"/>
          <p:cNvSpPr txBox="1">
            <a:spLocks noGrp="1"/>
          </p:cNvSpPr>
          <p:nvPr>
            <p:ph type="title"/>
          </p:nvPr>
        </p:nvSpPr>
        <p:spPr>
          <a:xfrm>
            <a:off x="2231280" y="964800"/>
            <a:ext cx="7729560" cy="1188720"/>
          </a:xfrm>
          <a:prstGeom prst="rect">
            <a:avLst/>
          </a:prstGeom>
          <a:noFill/>
          <a:ln>
            <a:noFill/>
          </a:ln>
        </p:spPr>
        <p:txBody>
          <a:bodyPr spcFirstLastPara="1" wrap="square" lIns="0" tIns="0" rIns="0" bIns="0" anchor="ctr" anchorCtr="1">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6" name="Google Shape;246;p60"/>
          <p:cNvSpPr txBox="1">
            <a:spLocks noGrp="1"/>
          </p:cNvSpPr>
          <p:nvPr>
            <p:ph type="body" idx="1"/>
          </p:nvPr>
        </p:nvSpPr>
        <p:spPr>
          <a:xfrm>
            <a:off x="609480" y="1604520"/>
            <a:ext cx="5354280" cy="1896840"/>
          </a:xfrm>
          <a:prstGeom prst="rect">
            <a:avLst/>
          </a:prstGeom>
          <a:noFill/>
          <a:ln>
            <a:noFill/>
          </a:ln>
        </p:spPr>
        <p:txBody>
          <a:bodyPr spcFirstLastPara="1" wrap="square" lIns="0" tIns="0" rIns="0" bIns="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247" name="Google Shape;247;p60"/>
          <p:cNvSpPr txBox="1">
            <a:spLocks noGrp="1"/>
          </p:cNvSpPr>
          <p:nvPr>
            <p:ph type="body" idx="2"/>
          </p:nvPr>
        </p:nvSpPr>
        <p:spPr>
          <a:xfrm>
            <a:off x="6231960" y="1604520"/>
            <a:ext cx="5354280" cy="3977280"/>
          </a:xfrm>
          <a:prstGeom prst="rect">
            <a:avLst/>
          </a:prstGeom>
          <a:noFill/>
          <a:ln>
            <a:noFill/>
          </a:ln>
        </p:spPr>
        <p:txBody>
          <a:bodyPr spcFirstLastPara="1" wrap="square" lIns="0" tIns="0" rIns="0" bIns="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248" name="Google Shape;248;p60"/>
          <p:cNvSpPr txBox="1">
            <a:spLocks noGrp="1"/>
          </p:cNvSpPr>
          <p:nvPr>
            <p:ph type="body" idx="3"/>
          </p:nvPr>
        </p:nvSpPr>
        <p:spPr>
          <a:xfrm>
            <a:off x="609480" y="3682080"/>
            <a:ext cx="5354280" cy="1896840"/>
          </a:xfrm>
          <a:prstGeom prst="rect">
            <a:avLst/>
          </a:prstGeom>
          <a:noFill/>
          <a:ln>
            <a:noFill/>
          </a:ln>
        </p:spPr>
        <p:txBody>
          <a:bodyPr spcFirstLastPara="1" wrap="square" lIns="0" tIns="0" rIns="0" bIns="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matchingName="Title Content and 2 Content" type="objAndTwoObj">
  <p:cSld name="OBJECT_AND_TWO_OBJECTS">
    <p:spTree>
      <p:nvGrpSpPr>
        <p:cNvPr id="1" name="Shape 249"/>
        <p:cNvGrpSpPr/>
        <p:nvPr/>
      </p:nvGrpSpPr>
      <p:grpSpPr>
        <a:xfrm>
          <a:off x="0" y="0"/>
          <a:ext cx="0" cy="0"/>
          <a:chOff x="0" y="0"/>
          <a:chExt cx="0" cy="0"/>
        </a:xfrm>
      </p:grpSpPr>
      <p:sp>
        <p:nvSpPr>
          <p:cNvPr id="250" name="Google Shape;250;p61"/>
          <p:cNvSpPr txBox="1">
            <a:spLocks noGrp="1"/>
          </p:cNvSpPr>
          <p:nvPr>
            <p:ph type="title"/>
          </p:nvPr>
        </p:nvSpPr>
        <p:spPr>
          <a:xfrm>
            <a:off x="2231280" y="964800"/>
            <a:ext cx="7729560" cy="1188720"/>
          </a:xfrm>
          <a:prstGeom prst="rect">
            <a:avLst/>
          </a:prstGeom>
          <a:noFill/>
          <a:ln>
            <a:noFill/>
          </a:ln>
        </p:spPr>
        <p:txBody>
          <a:bodyPr spcFirstLastPara="1" wrap="square" lIns="0" tIns="0" rIns="0" bIns="0" anchor="ctr" anchorCtr="1">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1" name="Google Shape;251;p61"/>
          <p:cNvSpPr txBox="1">
            <a:spLocks noGrp="1"/>
          </p:cNvSpPr>
          <p:nvPr>
            <p:ph type="body" idx="1"/>
          </p:nvPr>
        </p:nvSpPr>
        <p:spPr>
          <a:xfrm>
            <a:off x="609480" y="1604520"/>
            <a:ext cx="5354280" cy="3977280"/>
          </a:xfrm>
          <a:prstGeom prst="rect">
            <a:avLst/>
          </a:prstGeom>
          <a:noFill/>
          <a:ln>
            <a:noFill/>
          </a:ln>
        </p:spPr>
        <p:txBody>
          <a:bodyPr spcFirstLastPara="1" wrap="square" lIns="0" tIns="0" rIns="0" bIns="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252" name="Google Shape;252;p61"/>
          <p:cNvSpPr txBox="1">
            <a:spLocks noGrp="1"/>
          </p:cNvSpPr>
          <p:nvPr>
            <p:ph type="body" idx="2"/>
          </p:nvPr>
        </p:nvSpPr>
        <p:spPr>
          <a:xfrm>
            <a:off x="6231960" y="1604520"/>
            <a:ext cx="5354280" cy="1896840"/>
          </a:xfrm>
          <a:prstGeom prst="rect">
            <a:avLst/>
          </a:prstGeom>
          <a:noFill/>
          <a:ln>
            <a:noFill/>
          </a:ln>
        </p:spPr>
        <p:txBody>
          <a:bodyPr spcFirstLastPara="1" wrap="square" lIns="0" tIns="0" rIns="0" bIns="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253" name="Google Shape;253;p61"/>
          <p:cNvSpPr txBox="1">
            <a:spLocks noGrp="1"/>
          </p:cNvSpPr>
          <p:nvPr>
            <p:ph type="body" idx="3"/>
          </p:nvPr>
        </p:nvSpPr>
        <p:spPr>
          <a:xfrm>
            <a:off x="6231960" y="3682080"/>
            <a:ext cx="5354280" cy="1896840"/>
          </a:xfrm>
          <a:prstGeom prst="rect">
            <a:avLst/>
          </a:prstGeom>
          <a:noFill/>
          <a:ln>
            <a:noFill/>
          </a:ln>
        </p:spPr>
        <p:txBody>
          <a:bodyPr spcFirstLastPara="1" wrap="square" lIns="0" tIns="0" rIns="0" bIns="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matchingName="Title, 2 Content over Content" type="twoObjOverTx">
  <p:cSld name="TWO_OBJECTS_OVER_TEXT">
    <p:spTree>
      <p:nvGrpSpPr>
        <p:cNvPr id="1" name="Shape 254"/>
        <p:cNvGrpSpPr/>
        <p:nvPr/>
      </p:nvGrpSpPr>
      <p:grpSpPr>
        <a:xfrm>
          <a:off x="0" y="0"/>
          <a:ext cx="0" cy="0"/>
          <a:chOff x="0" y="0"/>
          <a:chExt cx="0" cy="0"/>
        </a:xfrm>
      </p:grpSpPr>
      <p:sp>
        <p:nvSpPr>
          <p:cNvPr id="255" name="Google Shape;255;p62"/>
          <p:cNvSpPr txBox="1">
            <a:spLocks noGrp="1"/>
          </p:cNvSpPr>
          <p:nvPr>
            <p:ph type="title"/>
          </p:nvPr>
        </p:nvSpPr>
        <p:spPr>
          <a:xfrm>
            <a:off x="2231280" y="964800"/>
            <a:ext cx="7729560" cy="1188720"/>
          </a:xfrm>
          <a:prstGeom prst="rect">
            <a:avLst/>
          </a:prstGeom>
          <a:noFill/>
          <a:ln>
            <a:noFill/>
          </a:ln>
        </p:spPr>
        <p:txBody>
          <a:bodyPr spcFirstLastPara="1" wrap="square" lIns="0" tIns="0" rIns="0" bIns="0" anchor="ctr" anchorCtr="1">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6" name="Google Shape;256;p62"/>
          <p:cNvSpPr txBox="1">
            <a:spLocks noGrp="1"/>
          </p:cNvSpPr>
          <p:nvPr>
            <p:ph type="body" idx="1"/>
          </p:nvPr>
        </p:nvSpPr>
        <p:spPr>
          <a:xfrm>
            <a:off x="609480" y="1604520"/>
            <a:ext cx="5354280" cy="1896840"/>
          </a:xfrm>
          <a:prstGeom prst="rect">
            <a:avLst/>
          </a:prstGeom>
          <a:noFill/>
          <a:ln>
            <a:noFill/>
          </a:ln>
        </p:spPr>
        <p:txBody>
          <a:bodyPr spcFirstLastPara="1" wrap="square" lIns="0" tIns="0" rIns="0" bIns="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257" name="Google Shape;257;p62"/>
          <p:cNvSpPr txBox="1">
            <a:spLocks noGrp="1"/>
          </p:cNvSpPr>
          <p:nvPr>
            <p:ph type="body" idx="2"/>
          </p:nvPr>
        </p:nvSpPr>
        <p:spPr>
          <a:xfrm>
            <a:off x="6231960" y="1604520"/>
            <a:ext cx="5354280" cy="1896840"/>
          </a:xfrm>
          <a:prstGeom prst="rect">
            <a:avLst/>
          </a:prstGeom>
          <a:noFill/>
          <a:ln>
            <a:noFill/>
          </a:ln>
        </p:spPr>
        <p:txBody>
          <a:bodyPr spcFirstLastPara="1" wrap="square" lIns="0" tIns="0" rIns="0" bIns="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258" name="Google Shape;258;p62"/>
          <p:cNvSpPr txBox="1">
            <a:spLocks noGrp="1"/>
          </p:cNvSpPr>
          <p:nvPr>
            <p:ph type="body" idx="3"/>
          </p:nvPr>
        </p:nvSpPr>
        <p:spPr>
          <a:xfrm>
            <a:off x="609480" y="3682080"/>
            <a:ext cx="10972440" cy="1896840"/>
          </a:xfrm>
          <a:prstGeom prst="rect">
            <a:avLst/>
          </a:prstGeom>
          <a:noFill/>
          <a:ln>
            <a:noFill/>
          </a:ln>
        </p:spPr>
        <p:txBody>
          <a:bodyPr spcFirstLastPara="1" wrap="square" lIns="0" tIns="0" rIns="0" bIns="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matchingName="Title, Content over Content" type="objOverTx">
  <p:cSld name="OBJECT_OVER_TEXT">
    <p:spTree>
      <p:nvGrpSpPr>
        <p:cNvPr id="1" name="Shape 259"/>
        <p:cNvGrpSpPr/>
        <p:nvPr/>
      </p:nvGrpSpPr>
      <p:grpSpPr>
        <a:xfrm>
          <a:off x="0" y="0"/>
          <a:ext cx="0" cy="0"/>
          <a:chOff x="0" y="0"/>
          <a:chExt cx="0" cy="0"/>
        </a:xfrm>
      </p:grpSpPr>
      <p:sp>
        <p:nvSpPr>
          <p:cNvPr id="260" name="Google Shape;260;p63"/>
          <p:cNvSpPr txBox="1">
            <a:spLocks noGrp="1"/>
          </p:cNvSpPr>
          <p:nvPr>
            <p:ph type="title"/>
          </p:nvPr>
        </p:nvSpPr>
        <p:spPr>
          <a:xfrm>
            <a:off x="2231280" y="964800"/>
            <a:ext cx="7729560" cy="1188720"/>
          </a:xfrm>
          <a:prstGeom prst="rect">
            <a:avLst/>
          </a:prstGeom>
          <a:noFill/>
          <a:ln>
            <a:noFill/>
          </a:ln>
        </p:spPr>
        <p:txBody>
          <a:bodyPr spcFirstLastPara="1" wrap="square" lIns="0" tIns="0" rIns="0" bIns="0" anchor="ctr" anchorCtr="1">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1" name="Google Shape;261;p63"/>
          <p:cNvSpPr txBox="1">
            <a:spLocks noGrp="1"/>
          </p:cNvSpPr>
          <p:nvPr>
            <p:ph type="body" idx="1"/>
          </p:nvPr>
        </p:nvSpPr>
        <p:spPr>
          <a:xfrm>
            <a:off x="609480" y="1604520"/>
            <a:ext cx="10972440" cy="1896840"/>
          </a:xfrm>
          <a:prstGeom prst="rect">
            <a:avLst/>
          </a:prstGeom>
          <a:noFill/>
          <a:ln>
            <a:noFill/>
          </a:ln>
        </p:spPr>
        <p:txBody>
          <a:bodyPr spcFirstLastPara="1" wrap="square" lIns="0" tIns="0" rIns="0" bIns="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262" name="Google Shape;262;p63"/>
          <p:cNvSpPr txBox="1">
            <a:spLocks noGrp="1"/>
          </p:cNvSpPr>
          <p:nvPr>
            <p:ph type="body" idx="2"/>
          </p:nvPr>
        </p:nvSpPr>
        <p:spPr>
          <a:xfrm>
            <a:off x="609480" y="3682080"/>
            <a:ext cx="10972440" cy="1896840"/>
          </a:xfrm>
          <a:prstGeom prst="rect">
            <a:avLst/>
          </a:prstGeom>
          <a:noFill/>
          <a:ln>
            <a:noFill/>
          </a:ln>
        </p:spPr>
        <p:txBody>
          <a:bodyPr spcFirstLastPara="1" wrap="square" lIns="0" tIns="0" rIns="0" bIns="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matchingName="Title, 4 Content" type="fourObj">
  <p:cSld name="FOUR_OBJECTS">
    <p:spTree>
      <p:nvGrpSpPr>
        <p:cNvPr id="1" name="Shape 263"/>
        <p:cNvGrpSpPr/>
        <p:nvPr/>
      </p:nvGrpSpPr>
      <p:grpSpPr>
        <a:xfrm>
          <a:off x="0" y="0"/>
          <a:ext cx="0" cy="0"/>
          <a:chOff x="0" y="0"/>
          <a:chExt cx="0" cy="0"/>
        </a:xfrm>
      </p:grpSpPr>
      <p:sp>
        <p:nvSpPr>
          <p:cNvPr id="264" name="Google Shape;264;p64"/>
          <p:cNvSpPr txBox="1">
            <a:spLocks noGrp="1"/>
          </p:cNvSpPr>
          <p:nvPr>
            <p:ph type="title"/>
          </p:nvPr>
        </p:nvSpPr>
        <p:spPr>
          <a:xfrm>
            <a:off x="2231280" y="964800"/>
            <a:ext cx="7729560" cy="1188720"/>
          </a:xfrm>
          <a:prstGeom prst="rect">
            <a:avLst/>
          </a:prstGeom>
          <a:noFill/>
          <a:ln>
            <a:noFill/>
          </a:ln>
        </p:spPr>
        <p:txBody>
          <a:bodyPr spcFirstLastPara="1" wrap="square" lIns="0" tIns="0" rIns="0" bIns="0" anchor="ctr" anchorCtr="1">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5" name="Google Shape;265;p64"/>
          <p:cNvSpPr txBox="1">
            <a:spLocks noGrp="1"/>
          </p:cNvSpPr>
          <p:nvPr>
            <p:ph type="body" idx="1"/>
          </p:nvPr>
        </p:nvSpPr>
        <p:spPr>
          <a:xfrm>
            <a:off x="609480" y="1604520"/>
            <a:ext cx="5354280" cy="1896840"/>
          </a:xfrm>
          <a:prstGeom prst="rect">
            <a:avLst/>
          </a:prstGeom>
          <a:noFill/>
          <a:ln>
            <a:noFill/>
          </a:ln>
        </p:spPr>
        <p:txBody>
          <a:bodyPr spcFirstLastPara="1" wrap="square" lIns="0" tIns="0" rIns="0" bIns="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266" name="Google Shape;266;p64"/>
          <p:cNvSpPr txBox="1">
            <a:spLocks noGrp="1"/>
          </p:cNvSpPr>
          <p:nvPr>
            <p:ph type="body" idx="2"/>
          </p:nvPr>
        </p:nvSpPr>
        <p:spPr>
          <a:xfrm>
            <a:off x="6231960" y="1604520"/>
            <a:ext cx="5354280" cy="1896840"/>
          </a:xfrm>
          <a:prstGeom prst="rect">
            <a:avLst/>
          </a:prstGeom>
          <a:noFill/>
          <a:ln>
            <a:noFill/>
          </a:ln>
        </p:spPr>
        <p:txBody>
          <a:bodyPr spcFirstLastPara="1" wrap="square" lIns="0" tIns="0" rIns="0" bIns="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267" name="Google Shape;267;p64"/>
          <p:cNvSpPr txBox="1">
            <a:spLocks noGrp="1"/>
          </p:cNvSpPr>
          <p:nvPr>
            <p:ph type="body" idx="3"/>
          </p:nvPr>
        </p:nvSpPr>
        <p:spPr>
          <a:xfrm>
            <a:off x="609480" y="3682080"/>
            <a:ext cx="5354280" cy="1896840"/>
          </a:xfrm>
          <a:prstGeom prst="rect">
            <a:avLst/>
          </a:prstGeom>
          <a:noFill/>
          <a:ln>
            <a:noFill/>
          </a:ln>
        </p:spPr>
        <p:txBody>
          <a:bodyPr spcFirstLastPara="1" wrap="square" lIns="0" tIns="0" rIns="0" bIns="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268" name="Google Shape;268;p64"/>
          <p:cNvSpPr txBox="1">
            <a:spLocks noGrp="1"/>
          </p:cNvSpPr>
          <p:nvPr>
            <p:ph type="body" idx="4"/>
          </p:nvPr>
        </p:nvSpPr>
        <p:spPr>
          <a:xfrm>
            <a:off x="6231960" y="3682080"/>
            <a:ext cx="5354280" cy="1896840"/>
          </a:xfrm>
          <a:prstGeom prst="rect">
            <a:avLst/>
          </a:prstGeom>
          <a:noFill/>
          <a:ln>
            <a:noFill/>
          </a:ln>
        </p:spPr>
        <p:txBody>
          <a:bodyPr spcFirstLastPara="1" wrap="square" lIns="0" tIns="0" rIns="0" bIns="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entered Text" type="objOnly">
  <p:cSld name="OBJECT_ONLY">
    <p:spTree>
      <p:nvGrpSpPr>
        <p:cNvPr id="1" name="Shape 24"/>
        <p:cNvGrpSpPr/>
        <p:nvPr/>
      </p:nvGrpSpPr>
      <p:grpSpPr>
        <a:xfrm>
          <a:off x="0" y="0"/>
          <a:ext cx="0" cy="0"/>
          <a:chOff x="0" y="0"/>
          <a:chExt cx="0" cy="0"/>
        </a:xfrm>
      </p:grpSpPr>
      <p:sp>
        <p:nvSpPr>
          <p:cNvPr id="25" name="Google Shape;25;p7"/>
          <p:cNvSpPr txBox="1">
            <a:spLocks noGrp="1"/>
          </p:cNvSpPr>
          <p:nvPr>
            <p:ph type="subTitle" idx="1"/>
          </p:nvPr>
        </p:nvSpPr>
        <p:spPr>
          <a:xfrm>
            <a:off x="2231280" y="964800"/>
            <a:ext cx="7729560" cy="5511600"/>
          </a:xfrm>
          <a:prstGeom prst="rect">
            <a:avLst/>
          </a:prstGeom>
          <a:noFill/>
          <a:ln>
            <a:noFill/>
          </a:ln>
        </p:spPr>
        <p:txBody>
          <a:bodyPr spcFirstLastPara="1" wrap="square" lIns="0" tIns="0" rIns="0" bIns="0" anchor="ctr" anchorCtr="0">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matchingName="Title, 6 Content">
  <p:cSld name="Title, 6 Content">
    <p:spTree>
      <p:nvGrpSpPr>
        <p:cNvPr id="1" name="Shape 269"/>
        <p:cNvGrpSpPr/>
        <p:nvPr/>
      </p:nvGrpSpPr>
      <p:grpSpPr>
        <a:xfrm>
          <a:off x="0" y="0"/>
          <a:ext cx="0" cy="0"/>
          <a:chOff x="0" y="0"/>
          <a:chExt cx="0" cy="0"/>
        </a:xfrm>
      </p:grpSpPr>
      <p:sp>
        <p:nvSpPr>
          <p:cNvPr id="270" name="Google Shape;270;p65"/>
          <p:cNvSpPr txBox="1">
            <a:spLocks noGrp="1"/>
          </p:cNvSpPr>
          <p:nvPr>
            <p:ph type="title"/>
          </p:nvPr>
        </p:nvSpPr>
        <p:spPr>
          <a:xfrm>
            <a:off x="2231280" y="964800"/>
            <a:ext cx="7729560" cy="1188720"/>
          </a:xfrm>
          <a:prstGeom prst="rect">
            <a:avLst/>
          </a:prstGeom>
          <a:noFill/>
          <a:ln>
            <a:noFill/>
          </a:ln>
        </p:spPr>
        <p:txBody>
          <a:bodyPr spcFirstLastPara="1" wrap="square" lIns="0" tIns="0" rIns="0" bIns="0" anchor="ctr" anchorCtr="1">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1" name="Google Shape;271;p65"/>
          <p:cNvSpPr txBox="1">
            <a:spLocks noGrp="1"/>
          </p:cNvSpPr>
          <p:nvPr>
            <p:ph type="body" idx="1"/>
          </p:nvPr>
        </p:nvSpPr>
        <p:spPr>
          <a:xfrm>
            <a:off x="609480" y="1604520"/>
            <a:ext cx="3533040" cy="1896840"/>
          </a:xfrm>
          <a:prstGeom prst="rect">
            <a:avLst/>
          </a:prstGeom>
          <a:noFill/>
          <a:ln>
            <a:noFill/>
          </a:ln>
        </p:spPr>
        <p:txBody>
          <a:bodyPr spcFirstLastPara="1" wrap="square" lIns="0" tIns="0" rIns="0" bIns="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272" name="Google Shape;272;p65"/>
          <p:cNvSpPr txBox="1">
            <a:spLocks noGrp="1"/>
          </p:cNvSpPr>
          <p:nvPr>
            <p:ph type="body" idx="2"/>
          </p:nvPr>
        </p:nvSpPr>
        <p:spPr>
          <a:xfrm>
            <a:off x="4319640" y="1604520"/>
            <a:ext cx="3533040" cy="1896840"/>
          </a:xfrm>
          <a:prstGeom prst="rect">
            <a:avLst/>
          </a:prstGeom>
          <a:noFill/>
          <a:ln>
            <a:noFill/>
          </a:ln>
        </p:spPr>
        <p:txBody>
          <a:bodyPr spcFirstLastPara="1" wrap="square" lIns="0" tIns="0" rIns="0" bIns="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273" name="Google Shape;273;p65"/>
          <p:cNvSpPr txBox="1">
            <a:spLocks noGrp="1"/>
          </p:cNvSpPr>
          <p:nvPr>
            <p:ph type="body" idx="3"/>
          </p:nvPr>
        </p:nvSpPr>
        <p:spPr>
          <a:xfrm>
            <a:off x="8029800" y="1604520"/>
            <a:ext cx="3533040" cy="1896840"/>
          </a:xfrm>
          <a:prstGeom prst="rect">
            <a:avLst/>
          </a:prstGeom>
          <a:noFill/>
          <a:ln>
            <a:noFill/>
          </a:ln>
        </p:spPr>
        <p:txBody>
          <a:bodyPr spcFirstLastPara="1" wrap="square" lIns="0" tIns="0" rIns="0" bIns="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274" name="Google Shape;274;p65"/>
          <p:cNvSpPr txBox="1">
            <a:spLocks noGrp="1"/>
          </p:cNvSpPr>
          <p:nvPr>
            <p:ph type="body" idx="4"/>
          </p:nvPr>
        </p:nvSpPr>
        <p:spPr>
          <a:xfrm>
            <a:off x="609480" y="3682080"/>
            <a:ext cx="3533040" cy="1896840"/>
          </a:xfrm>
          <a:prstGeom prst="rect">
            <a:avLst/>
          </a:prstGeom>
          <a:noFill/>
          <a:ln>
            <a:noFill/>
          </a:ln>
        </p:spPr>
        <p:txBody>
          <a:bodyPr spcFirstLastPara="1" wrap="square" lIns="0" tIns="0" rIns="0" bIns="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275" name="Google Shape;275;p65"/>
          <p:cNvSpPr txBox="1">
            <a:spLocks noGrp="1"/>
          </p:cNvSpPr>
          <p:nvPr>
            <p:ph type="body" idx="5"/>
          </p:nvPr>
        </p:nvSpPr>
        <p:spPr>
          <a:xfrm>
            <a:off x="4319640" y="3682080"/>
            <a:ext cx="3533040" cy="1896840"/>
          </a:xfrm>
          <a:prstGeom prst="rect">
            <a:avLst/>
          </a:prstGeom>
          <a:noFill/>
          <a:ln>
            <a:noFill/>
          </a:ln>
        </p:spPr>
        <p:txBody>
          <a:bodyPr spcFirstLastPara="1" wrap="square" lIns="0" tIns="0" rIns="0" bIns="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276" name="Google Shape;276;p65"/>
          <p:cNvSpPr txBox="1">
            <a:spLocks noGrp="1"/>
          </p:cNvSpPr>
          <p:nvPr>
            <p:ph type="body" idx="6"/>
          </p:nvPr>
        </p:nvSpPr>
        <p:spPr>
          <a:xfrm>
            <a:off x="8029800" y="3682080"/>
            <a:ext cx="3533040" cy="1896840"/>
          </a:xfrm>
          <a:prstGeom prst="rect">
            <a:avLst/>
          </a:prstGeom>
          <a:noFill/>
          <a:ln>
            <a:noFill/>
          </a:ln>
        </p:spPr>
        <p:txBody>
          <a:bodyPr spcFirstLastPara="1" wrap="square" lIns="0" tIns="0" rIns="0" bIns="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2 Content and Content" type="twoObjAndObj">
  <p:cSld name="TWO_OBJECTS_AND_OBJECT">
    <p:spTree>
      <p:nvGrpSpPr>
        <p:cNvPr id="1" name="Shape 26"/>
        <p:cNvGrpSpPr/>
        <p:nvPr/>
      </p:nvGrpSpPr>
      <p:grpSpPr>
        <a:xfrm>
          <a:off x="0" y="0"/>
          <a:ext cx="0" cy="0"/>
          <a:chOff x="0" y="0"/>
          <a:chExt cx="0" cy="0"/>
        </a:xfrm>
      </p:grpSpPr>
      <p:sp>
        <p:nvSpPr>
          <p:cNvPr id="27" name="Google Shape;27;p8"/>
          <p:cNvSpPr txBox="1">
            <a:spLocks noGrp="1"/>
          </p:cNvSpPr>
          <p:nvPr>
            <p:ph type="title"/>
          </p:nvPr>
        </p:nvSpPr>
        <p:spPr>
          <a:xfrm>
            <a:off x="2231280" y="964800"/>
            <a:ext cx="7729560" cy="1188720"/>
          </a:xfrm>
          <a:prstGeom prst="rect">
            <a:avLst/>
          </a:prstGeom>
          <a:noFill/>
          <a:ln>
            <a:noFill/>
          </a:ln>
        </p:spPr>
        <p:txBody>
          <a:bodyPr spcFirstLastPara="1" wrap="square" lIns="0" tIns="0" rIns="0" bIns="0" anchor="ctr" anchorCtr="1">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8"/>
          <p:cNvSpPr txBox="1">
            <a:spLocks noGrp="1"/>
          </p:cNvSpPr>
          <p:nvPr>
            <p:ph type="body" idx="1"/>
          </p:nvPr>
        </p:nvSpPr>
        <p:spPr>
          <a:xfrm>
            <a:off x="609480" y="1604520"/>
            <a:ext cx="535428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29" name="Google Shape;29;p8"/>
          <p:cNvSpPr txBox="1">
            <a:spLocks noGrp="1"/>
          </p:cNvSpPr>
          <p:nvPr>
            <p:ph type="body" idx="2"/>
          </p:nvPr>
        </p:nvSpPr>
        <p:spPr>
          <a:xfrm>
            <a:off x="6231960" y="1604520"/>
            <a:ext cx="5354280" cy="397728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30" name="Google Shape;30;p8"/>
          <p:cNvSpPr txBox="1">
            <a:spLocks noGrp="1"/>
          </p:cNvSpPr>
          <p:nvPr>
            <p:ph type="body" idx="3"/>
          </p:nvPr>
        </p:nvSpPr>
        <p:spPr>
          <a:xfrm>
            <a:off x="609480" y="3682080"/>
            <a:ext cx="535428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Content and 2 Content" type="objAndTwoObj">
  <p:cSld name="OBJECT_AND_TWO_OBJECTS">
    <p:spTree>
      <p:nvGrpSpPr>
        <p:cNvPr id="1" name="Shape 31"/>
        <p:cNvGrpSpPr/>
        <p:nvPr/>
      </p:nvGrpSpPr>
      <p:grpSpPr>
        <a:xfrm>
          <a:off x="0" y="0"/>
          <a:ext cx="0" cy="0"/>
          <a:chOff x="0" y="0"/>
          <a:chExt cx="0" cy="0"/>
        </a:xfrm>
      </p:grpSpPr>
      <p:sp>
        <p:nvSpPr>
          <p:cNvPr id="32" name="Google Shape;32;p9"/>
          <p:cNvSpPr txBox="1">
            <a:spLocks noGrp="1"/>
          </p:cNvSpPr>
          <p:nvPr>
            <p:ph type="title"/>
          </p:nvPr>
        </p:nvSpPr>
        <p:spPr>
          <a:xfrm>
            <a:off x="2231280" y="964800"/>
            <a:ext cx="7729560" cy="1188720"/>
          </a:xfrm>
          <a:prstGeom prst="rect">
            <a:avLst/>
          </a:prstGeom>
          <a:noFill/>
          <a:ln>
            <a:noFill/>
          </a:ln>
        </p:spPr>
        <p:txBody>
          <a:bodyPr spcFirstLastPara="1" wrap="square" lIns="0" tIns="0" rIns="0" bIns="0" anchor="ctr" anchorCtr="1">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3" name="Google Shape;33;p9"/>
          <p:cNvSpPr txBox="1">
            <a:spLocks noGrp="1"/>
          </p:cNvSpPr>
          <p:nvPr>
            <p:ph type="body" idx="1"/>
          </p:nvPr>
        </p:nvSpPr>
        <p:spPr>
          <a:xfrm>
            <a:off x="609480" y="1604520"/>
            <a:ext cx="5354280" cy="397728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34" name="Google Shape;34;p9"/>
          <p:cNvSpPr txBox="1">
            <a:spLocks noGrp="1"/>
          </p:cNvSpPr>
          <p:nvPr>
            <p:ph type="body" idx="2"/>
          </p:nvPr>
        </p:nvSpPr>
        <p:spPr>
          <a:xfrm>
            <a:off x="6231960" y="1604520"/>
            <a:ext cx="535428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35" name="Google Shape;35;p9"/>
          <p:cNvSpPr txBox="1">
            <a:spLocks noGrp="1"/>
          </p:cNvSpPr>
          <p:nvPr>
            <p:ph type="body" idx="3"/>
          </p:nvPr>
        </p:nvSpPr>
        <p:spPr>
          <a:xfrm>
            <a:off x="6231960" y="3682080"/>
            <a:ext cx="535428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2 Content over Content" type="twoObjOverTx">
  <p:cSld name="TWO_OBJECTS_OVER_TEXT">
    <p:spTree>
      <p:nvGrpSpPr>
        <p:cNvPr id="1" name="Shape 36"/>
        <p:cNvGrpSpPr/>
        <p:nvPr/>
      </p:nvGrpSpPr>
      <p:grpSpPr>
        <a:xfrm>
          <a:off x="0" y="0"/>
          <a:ext cx="0" cy="0"/>
          <a:chOff x="0" y="0"/>
          <a:chExt cx="0" cy="0"/>
        </a:xfrm>
      </p:grpSpPr>
      <p:sp>
        <p:nvSpPr>
          <p:cNvPr id="37" name="Google Shape;37;p10"/>
          <p:cNvSpPr txBox="1">
            <a:spLocks noGrp="1"/>
          </p:cNvSpPr>
          <p:nvPr>
            <p:ph type="title"/>
          </p:nvPr>
        </p:nvSpPr>
        <p:spPr>
          <a:xfrm>
            <a:off x="2231280" y="964800"/>
            <a:ext cx="7729560" cy="1188720"/>
          </a:xfrm>
          <a:prstGeom prst="rect">
            <a:avLst/>
          </a:prstGeom>
          <a:noFill/>
          <a:ln>
            <a:noFill/>
          </a:ln>
        </p:spPr>
        <p:txBody>
          <a:bodyPr spcFirstLastPara="1" wrap="square" lIns="0" tIns="0" rIns="0" bIns="0" anchor="ctr" anchorCtr="1">
            <a:norm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0"/>
          <p:cNvSpPr txBox="1">
            <a:spLocks noGrp="1"/>
          </p:cNvSpPr>
          <p:nvPr>
            <p:ph type="body" idx="1"/>
          </p:nvPr>
        </p:nvSpPr>
        <p:spPr>
          <a:xfrm>
            <a:off x="609480" y="1604520"/>
            <a:ext cx="535428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39" name="Google Shape;39;p10"/>
          <p:cNvSpPr txBox="1">
            <a:spLocks noGrp="1"/>
          </p:cNvSpPr>
          <p:nvPr>
            <p:ph type="body" idx="2"/>
          </p:nvPr>
        </p:nvSpPr>
        <p:spPr>
          <a:xfrm>
            <a:off x="6231960" y="1604520"/>
            <a:ext cx="535428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
        <p:nvSpPr>
          <p:cNvPr id="40" name="Google Shape;40;p10"/>
          <p:cNvSpPr txBox="1">
            <a:spLocks noGrp="1"/>
          </p:cNvSpPr>
          <p:nvPr>
            <p:ph type="body" idx="3"/>
          </p:nvPr>
        </p:nvSpPr>
        <p:spPr>
          <a:xfrm>
            <a:off x="609480" y="3682080"/>
            <a:ext cx="10972440" cy="1896840"/>
          </a:xfrm>
          <a:prstGeom prst="rect">
            <a:avLst/>
          </a:prstGeom>
          <a:noFill/>
          <a:ln>
            <a:noFill/>
          </a:ln>
        </p:spPr>
        <p:txBody>
          <a:bodyPr spcFirstLastPara="1" wrap="square" lIns="0" tIns="0" rIns="0" bIns="0" anchor="t" anchorCtr="0">
            <a:normAutofit/>
          </a:bodyPr>
          <a:lstStyle>
            <a:lvl1pPr marL="457200" lvl="0" indent="-228600" algn="l">
              <a:spcBef>
                <a:spcPts val="0"/>
              </a:spcBef>
              <a:spcAft>
                <a:spcPts val="0"/>
              </a:spcAft>
              <a:buSzPts val="1400"/>
              <a:buNone/>
              <a:defRPr/>
            </a:lvl1pPr>
            <a:lvl2pPr marL="914400" lvl="1" indent="-228600" algn="l">
              <a:spcBef>
                <a:spcPts val="0"/>
              </a:spcBef>
              <a:spcAft>
                <a:spcPts val="0"/>
              </a:spcAft>
              <a:buSzPts val="1400"/>
              <a:buNone/>
              <a:defRPr/>
            </a:lvl2pPr>
            <a:lvl3pPr marL="1371600" lvl="2" indent="-228600" algn="l">
              <a:spcBef>
                <a:spcPts val="0"/>
              </a:spcBef>
              <a:spcAft>
                <a:spcPts val="0"/>
              </a:spcAft>
              <a:buSzPts val="1400"/>
              <a:buNone/>
              <a:defRPr/>
            </a:lvl3pPr>
            <a:lvl4pPr marL="1828800" lvl="3" indent="-228600" algn="l">
              <a:spcBef>
                <a:spcPts val="0"/>
              </a:spcBef>
              <a:spcAft>
                <a:spcPts val="0"/>
              </a:spcAft>
              <a:buSzPts val="1400"/>
              <a:buNone/>
              <a:defRPr/>
            </a:lvl4pPr>
            <a:lvl5pPr marL="2286000" lvl="4" indent="-228600" algn="l">
              <a:spcBef>
                <a:spcPts val="0"/>
              </a:spcBef>
              <a:spcAft>
                <a:spcPts val="0"/>
              </a:spcAft>
              <a:buSzPts val="1400"/>
              <a:buNone/>
              <a:defRPr/>
            </a:lvl5pPr>
            <a:lvl6pPr marL="2743200" lvl="5" indent="-228600" algn="l">
              <a:spcBef>
                <a:spcPts val="0"/>
              </a:spcBef>
              <a:spcAft>
                <a:spcPts val="0"/>
              </a:spcAft>
              <a:buSzPts val="1400"/>
              <a:buNone/>
              <a:defRPr/>
            </a:lvl6pPr>
            <a:lvl7pPr marL="3200400" lvl="6" indent="-228600" algn="l">
              <a:spcBef>
                <a:spcPts val="0"/>
              </a:spcBef>
              <a:spcAft>
                <a:spcPts val="0"/>
              </a:spcAft>
              <a:buSzPts val="1400"/>
              <a:buNone/>
              <a:defRPr/>
            </a:lvl7pPr>
            <a:lvl8pPr marL="3657600" lvl="7" indent="-228600" algn="l">
              <a:spcBef>
                <a:spcPts val="0"/>
              </a:spcBef>
              <a:spcAft>
                <a:spcPts val="0"/>
              </a:spcAft>
              <a:buSzPts val="1400"/>
              <a:buNone/>
              <a:defRPr/>
            </a:lvl8pPr>
            <a:lvl9pPr marL="4114800" lvl="8" indent="-228600" algn="l">
              <a:spcBef>
                <a:spcPts val="0"/>
              </a:spcBef>
              <a:spcAft>
                <a:spcPts val="0"/>
              </a:spcAft>
              <a:buSzPts val="1400"/>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theme" Target="../theme/theme5.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BAFB5"/>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600200" y="2386800"/>
            <a:ext cx="8991720" cy="1645920"/>
          </a:xfrm>
          <a:prstGeom prst="rect">
            <a:avLst/>
          </a:prstGeom>
          <a:noFill/>
          <a:ln>
            <a:noFill/>
          </a:ln>
        </p:spPr>
        <p:txBody>
          <a:bodyPr spcFirstLastPara="1" wrap="square" lIns="274300" tIns="182875" rIns="274300" bIns="182875" anchor="ctr" anchorCtr="1">
            <a:norm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a:p>
        </p:txBody>
      </p:sp>
      <p:sp>
        <p:nvSpPr>
          <p:cNvPr id="7" name="Google Shape;7;p1"/>
          <p:cNvSpPr txBox="1">
            <a:spLocks noGrp="1"/>
          </p:cNvSpPr>
          <p:nvPr>
            <p:ph type="dt" idx="10"/>
          </p:nvPr>
        </p:nvSpPr>
        <p:spPr>
          <a:xfrm>
            <a:off x="7821360" y="6238800"/>
            <a:ext cx="2753640" cy="3240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a:p>
        </p:txBody>
      </p:sp>
      <p:sp>
        <p:nvSpPr>
          <p:cNvPr id="8" name="Google Shape;8;p1"/>
          <p:cNvSpPr txBox="1">
            <a:spLocks noGrp="1"/>
          </p:cNvSpPr>
          <p:nvPr>
            <p:ph type="ftr" idx="11"/>
          </p:nvPr>
        </p:nvSpPr>
        <p:spPr>
          <a:xfrm>
            <a:off x="1600200" y="6236280"/>
            <a:ext cx="5901120" cy="32004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a:p>
        </p:txBody>
      </p:sp>
      <p:sp>
        <p:nvSpPr>
          <p:cNvPr id="9" name="Google Shape;9;p1"/>
          <p:cNvSpPr txBox="1">
            <a:spLocks noGrp="1"/>
          </p:cNvSpPr>
          <p:nvPr>
            <p:ph type="sldNum" idx="12"/>
          </p:nvPr>
        </p:nvSpPr>
        <p:spPr>
          <a:xfrm>
            <a:off x="10758960" y="6217920"/>
            <a:ext cx="365760" cy="365760"/>
          </a:xfrm>
          <a:prstGeom prst="rect">
            <a:avLst/>
          </a:prstGeom>
          <a:noFill/>
          <a:ln>
            <a:noFill/>
          </a:ln>
        </p:spPr>
        <p:txBody>
          <a:bodyPr spcFirstLastPara="1" wrap="square" lIns="18350" tIns="45700" rIns="18350" bIns="45700" anchor="ctr" anchorCtr="1">
            <a:noAutofit/>
          </a:bodyPr>
          <a:lstStyle>
            <a:lvl1pPr marL="0" marR="0" lvl="0" indent="0" algn="ctr" rtl="0">
              <a:lnSpc>
                <a:spcPct val="100000"/>
              </a:lnSpc>
              <a:spcBef>
                <a:spcPts val="0"/>
              </a:spcBef>
              <a:buNone/>
              <a:defRPr sz="1100" b="0" i="0" u="none" strike="noStrike" cap="none">
                <a:solidFill>
                  <a:srgbClr val="FFFFFF"/>
                </a:solidFill>
                <a:latin typeface="Gill Sans"/>
                <a:ea typeface="Gill Sans"/>
                <a:cs typeface="Gill Sans"/>
                <a:sym typeface="Gill Sans"/>
              </a:defRPr>
            </a:lvl1pPr>
            <a:lvl2pPr marL="0" marR="0" lvl="1" indent="0" algn="ctr" rtl="0">
              <a:lnSpc>
                <a:spcPct val="100000"/>
              </a:lnSpc>
              <a:spcBef>
                <a:spcPts val="0"/>
              </a:spcBef>
              <a:buNone/>
              <a:defRPr sz="1100" b="0" i="0" u="none" strike="noStrike" cap="none">
                <a:solidFill>
                  <a:srgbClr val="FFFFFF"/>
                </a:solidFill>
                <a:latin typeface="Gill Sans"/>
                <a:ea typeface="Gill Sans"/>
                <a:cs typeface="Gill Sans"/>
                <a:sym typeface="Gill Sans"/>
              </a:defRPr>
            </a:lvl2pPr>
            <a:lvl3pPr marL="0" marR="0" lvl="2" indent="0" algn="ctr" rtl="0">
              <a:lnSpc>
                <a:spcPct val="100000"/>
              </a:lnSpc>
              <a:spcBef>
                <a:spcPts val="0"/>
              </a:spcBef>
              <a:buNone/>
              <a:defRPr sz="1100" b="0" i="0" u="none" strike="noStrike" cap="none">
                <a:solidFill>
                  <a:srgbClr val="FFFFFF"/>
                </a:solidFill>
                <a:latin typeface="Gill Sans"/>
                <a:ea typeface="Gill Sans"/>
                <a:cs typeface="Gill Sans"/>
                <a:sym typeface="Gill Sans"/>
              </a:defRPr>
            </a:lvl3pPr>
            <a:lvl4pPr marL="0" marR="0" lvl="3" indent="0" algn="ctr" rtl="0">
              <a:lnSpc>
                <a:spcPct val="100000"/>
              </a:lnSpc>
              <a:spcBef>
                <a:spcPts val="0"/>
              </a:spcBef>
              <a:buNone/>
              <a:defRPr sz="1100" b="0" i="0" u="none" strike="noStrike" cap="none">
                <a:solidFill>
                  <a:srgbClr val="FFFFFF"/>
                </a:solidFill>
                <a:latin typeface="Gill Sans"/>
                <a:ea typeface="Gill Sans"/>
                <a:cs typeface="Gill Sans"/>
                <a:sym typeface="Gill Sans"/>
              </a:defRPr>
            </a:lvl4pPr>
            <a:lvl5pPr marL="0" marR="0" lvl="4" indent="0" algn="ctr" rtl="0">
              <a:lnSpc>
                <a:spcPct val="100000"/>
              </a:lnSpc>
              <a:spcBef>
                <a:spcPts val="0"/>
              </a:spcBef>
              <a:buNone/>
              <a:defRPr sz="1100" b="0" i="0" u="none" strike="noStrike" cap="none">
                <a:solidFill>
                  <a:srgbClr val="FFFFFF"/>
                </a:solidFill>
                <a:latin typeface="Gill Sans"/>
                <a:ea typeface="Gill Sans"/>
                <a:cs typeface="Gill Sans"/>
                <a:sym typeface="Gill Sans"/>
              </a:defRPr>
            </a:lvl5pPr>
            <a:lvl6pPr marL="0" marR="0" lvl="5" indent="0" algn="ctr" rtl="0">
              <a:lnSpc>
                <a:spcPct val="100000"/>
              </a:lnSpc>
              <a:spcBef>
                <a:spcPts val="0"/>
              </a:spcBef>
              <a:buNone/>
              <a:defRPr sz="1100" b="0" i="0" u="none" strike="noStrike" cap="none">
                <a:solidFill>
                  <a:srgbClr val="FFFFFF"/>
                </a:solidFill>
                <a:latin typeface="Gill Sans"/>
                <a:ea typeface="Gill Sans"/>
                <a:cs typeface="Gill Sans"/>
                <a:sym typeface="Gill Sans"/>
              </a:defRPr>
            </a:lvl6pPr>
            <a:lvl7pPr marL="0" marR="0" lvl="6" indent="0" algn="ctr" rtl="0">
              <a:lnSpc>
                <a:spcPct val="100000"/>
              </a:lnSpc>
              <a:spcBef>
                <a:spcPts val="0"/>
              </a:spcBef>
              <a:buNone/>
              <a:defRPr sz="1100" b="0" i="0" u="none" strike="noStrike" cap="none">
                <a:solidFill>
                  <a:srgbClr val="FFFFFF"/>
                </a:solidFill>
                <a:latin typeface="Gill Sans"/>
                <a:ea typeface="Gill Sans"/>
                <a:cs typeface="Gill Sans"/>
                <a:sym typeface="Gill Sans"/>
              </a:defRPr>
            </a:lvl7pPr>
            <a:lvl8pPr marL="0" marR="0" lvl="7" indent="0" algn="ctr" rtl="0">
              <a:lnSpc>
                <a:spcPct val="100000"/>
              </a:lnSpc>
              <a:spcBef>
                <a:spcPts val="0"/>
              </a:spcBef>
              <a:buNone/>
              <a:defRPr sz="1100" b="0" i="0" u="none" strike="noStrike" cap="none">
                <a:solidFill>
                  <a:srgbClr val="FFFFFF"/>
                </a:solidFill>
                <a:latin typeface="Gill Sans"/>
                <a:ea typeface="Gill Sans"/>
                <a:cs typeface="Gill Sans"/>
                <a:sym typeface="Gill Sans"/>
              </a:defRPr>
            </a:lvl8pPr>
            <a:lvl9pPr marL="0" marR="0" lvl="8" indent="0" algn="ctr" rtl="0">
              <a:lnSpc>
                <a:spcPct val="100000"/>
              </a:lnSpc>
              <a:spcBef>
                <a:spcPts val="0"/>
              </a:spcBef>
              <a:buNone/>
              <a:defRPr sz="1100" b="0" i="0" u="none" strike="noStrike" cap="none">
                <a:solidFill>
                  <a:srgbClr val="FFFFFF"/>
                </a:solidFill>
                <a:latin typeface="Gill Sans"/>
                <a:ea typeface="Gill Sans"/>
                <a:cs typeface="Gill Sans"/>
                <a:sym typeface="Gill Sans"/>
              </a:defRPr>
            </a:lvl9pPr>
          </a:lstStyle>
          <a:p>
            <a:pPr marL="0" lvl="0" indent="0" algn="ctr" rtl="0">
              <a:spcBef>
                <a:spcPts val="0"/>
              </a:spcBef>
              <a:spcAft>
                <a:spcPts val="0"/>
              </a:spcAft>
              <a:buNone/>
            </a:pPr>
            <a:fld id="{00000000-1234-1234-1234-123412341234}" type="slidenum">
              <a:rPr lang="en-US"/>
              <a:t>‹#›</a:t>
            </a:fld>
            <a:endParaRPr>
              <a:solidFill>
                <a:srgbClr val="000000"/>
              </a:solidFill>
              <a:latin typeface="Times New Roman"/>
              <a:ea typeface="Times New Roman"/>
              <a:cs typeface="Times New Roman"/>
              <a:sym typeface="Times New Roman"/>
            </a:endParaRPr>
          </a:p>
        </p:txBody>
      </p:sp>
      <p:sp>
        <p:nvSpPr>
          <p:cNvPr id="10" name="Google Shape;10;p1"/>
          <p:cNvSpPr txBox="1">
            <a:spLocks noGrp="1"/>
          </p:cNvSpPr>
          <p:nvPr>
            <p:ph type="body" idx="1"/>
          </p:nvPr>
        </p:nvSpPr>
        <p:spPr>
          <a:xfrm>
            <a:off x="609480" y="1604520"/>
            <a:ext cx="10972440" cy="3977280"/>
          </a:xfrm>
          <a:prstGeom prst="rect">
            <a:avLst/>
          </a:prstGeom>
          <a:noFill/>
          <a:ln>
            <a:noFill/>
          </a:ln>
        </p:spPr>
        <p:txBody>
          <a:bodyPr spcFirstLastPara="1" wrap="square" lIns="0" tIns="0" rIns="0" bIns="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2231280" y="964800"/>
            <a:ext cx="7729560" cy="1188720"/>
          </a:xfrm>
          <a:prstGeom prst="rect">
            <a:avLst/>
          </a:prstGeom>
          <a:noFill/>
          <a:ln>
            <a:noFill/>
          </a:ln>
        </p:spPr>
        <p:txBody>
          <a:bodyPr spcFirstLastPara="1" wrap="square" lIns="182875" tIns="182875" rIns="182875" bIns="182875" anchor="ctr" anchorCtr="1">
            <a:norm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a:p>
        </p:txBody>
      </p:sp>
      <p:sp>
        <p:nvSpPr>
          <p:cNvPr id="61" name="Google Shape;61;p14"/>
          <p:cNvSpPr txBox="1">
            <a:spLocks noGrp="1"/>
          </p:cNvSpPr>
          <p:nvPr>
            <p:ph type="title" idx="2"/>
          </p:nvPr>
        </p:nvSpPr>
        <p:spPr>
          <a:xfrm>
            <a:off x="2231280" y="2638080"/>
            <a:ext cx="7729560" cy="3102120"/>
          </a:xfrm>
          <a:prstGeom prst="rect">
            <a:avLst/>
          </a:prstGeom>
          <a:noFill/>
          <a:ln>
            <a:noFill/>
          </a:ln>
        </p:spPr>
        <p:txBody>
          <a:bodyPr spcFirstLastPara="1" wrap="square" lIns="91425" tIns="45700" rIns="91425" bIns="45700" anchor="t" anchorCtr="0">
            <a:norm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a:p>
        </p:txBody>
      </p:sp>
      <p:sp>
        <p:nvSpPr>
          <p:cNvPr id="62" name="Google Shape;62;p14"/>
          <p:cNvSpPr txBox="1">
            <a:spLocks noGrp="1"/>
          </p:cNvSpPr>
          <p:nvPr>
            <p:ph type="dt" idx="10"/>
          </p:nvPr>
        </p:nvSpPr>
        <p:spPr>
          <a:xfrm>
            <a:off x="7821360" y="6238800"/>
            <a:ext cx="2753640" cy="3240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a:p>
        </p:txBody>
      </p:sp>
      <p:sp>
        <p:nvSpPr>
          <p:cNvPr id="63" name="Google Shape;63;p14"/>
          <p:cNvSpPr txBox="1">
            <a:spLocks noGrp="1"/>
          </p:cNvSpPr>
          <p:nvPr>
            <p:ph type="ftr" idx="11"/>
          </p:nvPr>
        </p:nvSpPr>
        <p:spPr>
          <a:xfrm>
            <a:off x="1600200" y="6236280"/>
            <a:ext cx="5901120" cy="32004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a:p>
        </p:txBody>
      </p:sp>
      <p:sp>
        <p:nvSpPr>
          <p:cNvPr id="64" name="Google Shape;64;p14"/>
          <p:cNvSpPr txBox="1">
            <a:spLocks noGrp="1"/>
          </p:cNvSpPr>
          <p:nvPr>
            <p:ph type="sldNum" idx="12"/>
          </p:nvPr>
        </p:nvSpPr>
        <p:spPr>
          <a:xfrm>
            <a:off x="10758960" y="6217920"/>
            <a:ext cx="365760" cy="365760"/>
          </a:xfrm>
          <a:prstGeom prst="rect">
            <a:avLst/>
          </a:prstGeom>
          <a:noFill/>
          <a:ln>
            <a:noFill/>
          </a:ln>
        </p:spPr>
        <p:txBody>
          <a:bodyPr spcFirstLastPara="1" wrap="square" lIns="18350" tIns="45700" rIns="18350" bIns="45700" anchor="ctr" anchorCtr="1">
            <a:noAutofit/>
          </a:bodyPr>
          <a:lstStyle>
            <a:lvl1pPr marL="0" marR="0" lvl="0" indent="0" algn="ctr" rtl="0">
              <a:lnSpc>
                <a:spcPct val="100000"/>
              </a:lnSpc>
              <a:spcBef>
                <a:spcPts val="0"/>
              </a:spcBef>
              <a:buNone/>
              <a:defRPr sz="1100" b="0" i="0" u="none" strike="noStrike" cap="none">
                <a:solidFill>
                  <a:srgbClr val="FFFFFF"/>
                </a:solidFill>
                <a:latin typeface="Gill Sans"/>
                <a:ea typeface="Gill Sans"/>
                <a:cs typeface="Gill Sans"/>
                <a:sym typeface="Gill Sans"/>
              </a:defRPr>
            </a:lvl1pPr>
            <a:lvl2pPr marL="0" marR="0" lvl="1" indent="0" algn="ctr" rtl="0">
              <a:lnSpc>
                <a:spcPct val="100000"/>
              </a:lnSpc>
              <a:spcBef>
                <a:spcPts val="0"/>
              </a:spcBef>
              <a:buNone/>
              <a:defRPr sz="1100" b="0" i="0" u="none" strike="noStrike" cap="none">
                <a:solidFill>
                  <a:srgbClr val="FFFFFF"/>
                </a:solidFill>
                <a:latin typeface="Gill Sans"/>
                <a:ea typeface="Gill Sans"/>
                <a:cs typeface="Gill Sans"/>
                <a:sym typeface="Gill Sans"/>
              </a:defRPr>
            </a:lvl2pPr>
            <a:lvl3pPr marL="0" marR="0" lvl="2" indent="0" algn="ctr" rtl="0">
              <a:lnSpc>
                <a:spcPct val="100000"/>
              </a:lnSpc>
              <a:spcBef>
                <a:spcPts val="0"/>
              </a:spcBef>
              <a:buNone/>
              <a:defRPr sz="1100" b="0" i="0" u="none" strike="noStrike" cap="none">
                <a:solidFill>
                  <a:srgbClr val="FFFFFF"/>
                </a:solidFill>
                <a:latin typeface="Gill Sans"/>
                <a:ea typeface="Gill Sans"/>
                <a:cs typeface="Gill Sans"/>
                <a:sym typeface="Gill Sans"/>
              </a:defRPr>
            </a:lvl3pPr>
            <a:lvl4pPr marL="0" marR="0" lvl="3" indent="0" algn="ctr" rtl="0">
              <a:lnSpc>
                <a:spcPct val="100000"/>
              </a:lnSpc>
              <a:spcBef>
                <a:spcPts val="0"/>
              </a:spcBef>
              <a:buNone/>
              <a:defRPr sz="1100" b="0" i="0" u="none" strike="noStrike" cap="none">
                <a:solidFill>
                  <a:srgbClr val="FFFFFF"/>
                </a:solidFill>
                <a:latin typeface="Gill Sans"/>
                <a:ea typeface="Gill Sans"/>
                <a:cs typeface="Gill Sans"/>
                <a:sym typeface="Gill Sans"/>
              </a:defRPr>
            </a:lvl4pPr>
            <a:lvl5pPr marL="0" marR="0" lvl="4" indent="0" algn="ctr" rtl="0">
              <a:lnSpc>
                <a:spcPct val="100000"/>
              </a:lnSpc>
              <a:spcBef>
                <a:spcPts val="0"/>
              </a:spcBef>
              <a:buNone/>
              <a:defRPr sz="1100" b="0" i="0" u="none" strike="noStrike" cap="none">
                <a:solidFill>
                  <a:srgbClr val="FFFFFF"/>
                </a:solidFill>
                <a:latin typeface="Gill Sans"/>
                <a:ea typeface="Gill Sans"/>
                <a:cs typeface="Gill Sans"/>
                <a:sym typeface="Gill Sans"/>
              </a:defRPr>
            </a:lvl5pPr>
            <a:lvl6pPr marL="0" marR="0" lvl="5" indent="0" algn="ctr" rtl="0">
              <a:lnSpc>
                <a:spcPct val="100000"/>
              </a:lnSpc>
              <a:spcBef>
                <a:spcPts val="0"/>
              </a:spcBef>
              <a:buNone/>
              <a:defRPr sz="1100" b="0" i="0" u="none" strike="noStrike" cap="none">
                <a:solidFill>
                  <a:srgbClr val="FFFFFF"/>
                </a:solidFill>
                <a:latin typeface="Gill Sans"/>
                <a:ea typeface="Gill Sans"/>
                <a:cs typeface="Gill Sans"/>
                <a:sym typeface="Gill Sans"/>
              </a:defRPr>
            </a:lvl6pPr>
            <a:lvl7pPr marL="0" marR="0" lvl="6" indent="0" algn="ctr" rtl="0">
              <a:lnSpc>
                <a:spcPct val="100000"/>
              </a:lnSpc>
              <a:spcBef>
                <a:spcPts val="0"/>
              </a:spcBef>
              <a:buNone/>
              <a:defRPr sz="1100" b="0" i="0" u="none" strike="noStrike" cap="none">
                <a:solidFill>
                  <a:srgbClr val="FFFFFF"/>
                </a:solidFill>
                <a:latin typeface="Gill Sans"/>
                <a:ea typeface="Gill Sans"/>
                <a:cs typeface="Gill Sans"/>
                <a:sym typeface="Gill Sans"/>
              </a:defRPr>
            </a:lvl7pPr>
            <a:lvl8pPr marL="0" marR="0" lvl="7" indent="0" algn="ctr" rtl="0">
              <a:lnSpc>
                <a:spcPct val="100000"/>
              </a:lnSpc>
              <a:spcBef>
                <a:spcPts val="0"/>
              </a:spcBef>
              <a:buNone/>
              <a:defRPr sz="1100" b="0" i="0" u="none" strike="noStrike" cap="none">
                <a:solidFill>
                  <a:srgbClr val="FFFFFF"/>
                </a:solidFill>
                <a:latin typeface="Gill Sans"/>
                <a:ea typeface="Gill Sans"/>
                <a:cs typeface="Gill Sans"/>
                <a:sym typeface="Gill Sans"/>
              </a:defRPr>
            </a:lvl8pPr>
            <a:lvl9pPr marL="0" marR="0" lvl="8" indent="0" algn="ctr" rtl="0">
              <a:lnSpc>
                <a:spcPct val="100000"/>
              </a:lnSpc>
              <a:spcBef>
                <a:spcPts val="0"/>
              </a:spcBef>
              <a:buNone/>
              <a:defRPr sz="1100" b="0" i="0" u="none" strike="noStrike" cap="none">
                <a:solidFill>
                  <a:srgbClr val="FFFFFF"/>
                </a:solidFill>
                <a:latin typeface="Gill Sans"/>
                <a:ea typeface="Gill Sans"/>
                <a:cs typeface="Gill Sans"/>
                <a:sym typeface="Gill Sans"/>
              </a:defRPr>
            </a:lvl9pPr>
          </a:lstStyle>
          <a:p>
            <a:pPr marL="0" lvl="0" indent="0" algn="ctr" rtl="0">
              <a:spcBef>
                <a:spcPts val="0"/>
              </a:spcBef>
              <a:spcAft>
                <a:spcPts val="0"/>
              </a:spcAft>
              <a:buNone/>
            </a:pPr>
            <a:fld id="{00000000-1234-1234-1234-123412341234}" type="slidenum">
              <a:rPr lang="en-US"/>
              <a:t>‹#›</a:t>
            </a:fld>
            <a:endParaRPr>
              <a:solidFill>
                <a:srgbClr val="000000"/>
              </a:solidFill>
              <a:latin typeface="Times New Roman"/>
              <a:ea typeface="Times New Roman"/>
              <a:cs typeface="Times New Roman"/>
              <a:sym typeface="Times New Roman"/>
            </a:endParaRPr>
          </a:p>
        </p:txBody>
      </p:sp>
      <p:sp>
        <p:nvSpPr>
          <p:cNvPr id="65" name="Google Shape;65;p14"/>
          <p:cNvSpPr txBox="1">
            <a:spLocks noGrp="1"/>
          </p:cNvSpPr>
          <p:nvPr>
            <p:ph type="body" idx="1"/>
          </p:nvPr>
        </p:nvSpPr>
        <p:spPr>
          <a:xfrm>
            <a:off x="609480" y="1604520"/>
            <a:ext cx="10972440" cy="3977280"/>
          </a:xfrm>
          <a:prstGeom prst="rect">
            <a:avLst/>
          </a:prstGeom>
          <a:noFill/>
          <a:ln>
            <a:noFill/>
          </a:ln>
        </p:spPr>
        <p:txBody>
          <a:bodyPr spcFirstLastPara="1" wrap="square" lIns="0" tIns="0" rIns="0" bIns="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Tree>
  </p:cSld>
  <p:clrMap bg1="lt1" tx1="dk1" bg2="dk2" tx2="lt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Shape 114"/>
        <p:cNvGrpSpPr/>
        <p:nvPr/>
      </p:nvGrpSpPr>
      <p:grpSpPr>
        <a:xfrm>
          <a:off x="0" y="0"/>
          <a:ext cx="0" cy="0"/>
          <a:chOff x="0" y="0"/>
          <a:chExt cx="0" cy="0"/>
        </a:xfrm>
      </p:grpSpPr>
      <p:sp>
        <p:nvSpPr>
          <p:cNvPr id="115" name="Google Shape;115;p27"/>
          <p:cNvSpPr txBox="1">
            <a:spLocks noGrp="1"/>
          </p:cNvSpPr>
          <p:nvPr>
            <p:ph type="title"/>
          </p:nvPr>
        </p:nvSpPr>
        <p:spPr>
          <a:xfrm>
            <a:off x="2231280" y="964800"/>
            <a:ext cx="7729560" cy="1188720"/>
          </a:xfrm>
          <a:prstGeom prst="rect">
            <a:avLst/>
          </a:prstGeom>
          <a:noFill/>
          <a:ln>
            <a:noFill/>
          </a:ln>
        </p:spPr>
        <p:txBody>
          <a:bodyPr spcFirstLastPara="1" wrap="square" lIns="182875" tIns="182875" rIns="182875" bIns="182875" anchor="ctr" anchorCtr="1">
            <a:norm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a:p>
        </p:txBody>
      </p:sp>
      <p:sp>
        <p:nvSpPr>
          <p:cNvPr id="116" name="Google Shape;116;p27"/>
          <p:cNvSpPr txBox="1">
            <a:spLocks noGrp="1"/>
          </p:cNvSpPr>
          <p:nvPr>
            <p:ph type="body" idx="1"/>
          </p:nvPr>
        </p:nvSpPr>
        <p:spPr>
          <a:xfrm>
            <a:off x="2231280" y="2638080"/>
            <a:ext cx="7729560" cy="3102120"/>
          </a:xfrm>
          <a:prstGeom prst="rect">
            <a:avLst/>
          </a:prstGeom>
          <a:noFill/>
          <a:ln>
            <a:noFill/>
          </a:ln>
        </p:spPr>
        <p:txBody>
          <a:bodyPr spcFirstLastPara="1" wrap="square" lIns="91425" tIns="45700" rIns="91425" bIns="45700" anchor="t" anchorCtr="0">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117" name="Google Shape;117;p27"/>
          <p:cNvSpPr txBox="1">
            <a:spLocks noGrp="1"/>
          </p:cNvSpPr>
          <p:nvPr>
            <p:ph type="dt" idx="10"/>
          </p:nvPr>
        </p:nvSpPr>
        <p:spPr>
          <a:xfrm>
            <a:off x="7821360" y="6238800"/>
            <a:ext cx="2753640" cy="3240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a:p>
        </p:txBody>
      </p:sp>
      <p:sp>
        <p:nvSpPr>
          <p:cNvPr id="118" name="Google Shape;118;p27"/>
          <p:cNvSpPr txBox="1">
            <a:spLocks noGrp="1"/>
          </p:cNvSpPr>
          <p:nvPr>
            <p:ph type="ftr" idx="11"/>
          </p:nvPr>
        </p:nvSpPr>
        <p:spPr>
          <a:xfrm>
            <a:off x="1600200" y="6236280"/>
            <a:ext cx="5901120" cy="32004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a:p>
        </p:txBody>
      </p:sp>
      <p:sp>
        <p:nvSpPr>
          <p:cNvPr id="119" name="Google Shape;119;p27"/>
          <p:cNvSpPr txBox="1">
            <a:spLocks noGrp="1"/>
          </p:cNvSpPr>
          <p:nvPr>
            <p:ph type="sldNum" idx="12"/>
          </p:nvPr>
        </p:nvSpPr>
        <p:spPr>
          <a:xfrm>
            <a:off x="10758960" y="6217920"/>
            <a:ext cx="365760" cy="365760"/>
          </a:xfrm>
          <a:prstGeom prst="rect">
            <a:avLst/>
          </a:prstGeom>
          <a:noFill/>
          <a:ln>
            <a:noFill/>
          </a:ln>
        </p:spPr>
        <p:txBody>
          <a:bodyPr spcFirstLastPara="1" wrap="square" lIns="18350" tIns="45700" rIns="18350" bIns="45700" anchor="ctr" anchorCtr="1">
            <a:noAutofit/>
          </a:bodyPr>
          <a:lstStyle>
            <a:lvl1pPr marL="0" marR="0" lvl="0" indent="0" algn="ctr" rtl="0">
              <a:lnSpc>
                <a:spcPct val="100000"/>
              </a:lnSpc>
              <a:spcBef>
                <a:spcPts val="0"/>
              </a:spcBef>
              <a:buNone/>
              <a:defRPr sz="1100" b="0" i="0" u="none" strike="noStrike" cap="none">
                <a:solidFill>
                  <a:srgbClr val="FFFFFF"/>
                </a:solidFill>
                <a:latin typeface="Gill Sans"/>
                <a:ea typeface="Gill Sans"/>
                <a:cs typeface="Gill Sans"/>
                <a:sym typeface="Gill Sans"/>
              </a:defRPr>
            </a:lvl1pPr>
            <a:lvl2pPr marL="0" marR="0" lvl="1" indent="0" algn="ctr" rtl="0">
              <a:lnSpc>
                <a:spcPct val="100000"/>
              </a:lnSpc>
              <a:spcBef>
                <a:spcPts val="0"/>
              </a:spcBef>
              <a:buNone/>
              <a:defRPr sz="1100" b="0" i="0" u="none" strike="noStrike" cap="none">
                <a:solidFill>
                  <a:srgbClr val="FFFFFF"/>
                </a:solidFill>
                <a:latin typeface="Gill Sans"/>
                <a:ea typeface="Gill Sans"/>
                <a:cs typeface="Gill Sans"/>
                <a:sym typeface="Gill Sans"/>
              </a:defRPr>
            </a:lvl2pPr>
            <a:lvl3pPr marL="0" marR="0" lvl="2" indent="0" algn="ctr" rtl="0">
              <a:lnSpc>
                <a:spcPct val="100000"/>
              </a:lnSpc>
              <a:spcBef>
                <a:spcPts val="0"/>
              </a:spcBef>
              <a:buNone/>
              <a:defRPr sz="1100" b="0" i="0" u="none" strike="noStrike" cap="none">
                <a:solidFill>
                  <a:srgbClr val="FFFFFF"/>
                </a:solidFill>
                <a:latin typeface="Gill Sans"/>
                <a:ea typeface="Gill Sans"/>
                <a:cs typeface="Gill Sans"/>
                <a:sym typeface="Gill Sans"/>
              </a:defRPr>
            </a:lvl3pPr>
            <a:lvl4pPr marL="0" marR="0" lvl="3" indent="0" algn="ctr" rtl="0">
              <a:lnSpc>
                <a:spcPct val="100000"/>
              </a:lnSpc>
              <a:spcBef>
                <a:spcPts val="0"/>
              </a:spcBef>
              <a:buNone/>
              <a:defRPr sz="1100" b="0" i="0" u="none" strike="noStrike" cap="none">
                <a:solidFill>
                  <a:srgbClr val="FFFFFF"/>
                </a:solidFill>
                <a:latin typeface="Gill Sans"/>
                <a:ea typeface="Gill Sans"/>
                <a:cs typeface="Gill Sans"/>
                <a:sym typeface="Gill Sans"/>
              </a:defRPr>
            </a:lvl4pPr>
            <a:lvl5pPr marL="0" marR="0" lvl="4" indent="0" algn="ctr" rtl="0">
              <a:lnSpc>
                <a:spcPct val="100000"/>
              </a:lnSpc>
              <a:spcBef>
                <a:spcPts val="0"/>
              </a:spcBef>
              <a:buNone/>
              <a:defRPr sz="1100" b="0" i="0" u="none" strike="noStrike" cap="none">
                <a:solidFill>
                  <a:srgbClr val="FFFFFF"/>
                </a:solidFill>
                <a:latin typeface="Gill Sans"/>
                <a:ea typeface="Gill Sans"/>
                <a:cs typeface="Gill Sans"/>
                <a:sym typeface="Gill Sans"/>
              </a:defRPr>
            </a:lvl5pPr>
            <a:lvl6pPr marL="0" marR="0" lvl="5" indent="0" algn="ctr" rtl="0">
              <a:lnSpc>
                <a:spcPct val="100000"/>
              </a:lnSpc>
              <a:spcBef>
                <a:spcPts val="0"/>
              </a:spcBef>
              <a:buNone/>
              <a:defRPr sz="1100" b="0" i="0" u="none" strike="noStrike" cap="none">
                <a:solidFill>
                  <a:srgbClr val="FFFFFF"/>
                </a:solidFill>
                <a:latin typeface="Gill Sans"/>
                <a:ea typeface="Gill Sans"/>
                <a:cs typeface="Gill Sans"/>
                <a:sym typeface="Gill Sans"/>
              </a:defRPr>
            </a:lvl6pPr>
            <a:lvl7pPr marL="0" marR="0" lvl="6" indent="0" algn="ctr" rtl="0">
              <a:lnSpc>
                <a:spcPct val="100000"/>
              </a:lnSpc>
              <a:spcBef>
                <a:spcPts val="0"/>
              </a:spcBef>
              <a:buNone/>
              <a:defRPr sz="1100" b="0" i="0" u="none" strike="noStrike" cap="none">
                <a:solidFill>
                  <a:srgbClr val="FFFFFF"/>
                </a:solidFill>
                <a:latin typeface="Gill Sans"/>
                <a:ea typeface="Gill Sans"/>
                <a:cs typeface="Gill Sans"/>
                <a:sym typeface="Gill Sans"/>
              </a:defRPr>
            </a:lvl7pPr>
            <a:lvl8pPr marL="0" marR="0" lvl="7" indent="0" algn="ctr" rtl="0">
              <a:lnSpc>
                <a:spcPct val="100000"/>
              </a:lnSpc>
              <a:spcBef>
                <a:spcPts val="0"/>
              </a:spcBef>
              <a:buNone/>
              <a:defRPr sz="1100" b="0" i="0" u="none" strike="noStrike" cap="none">
                <a:solidFill>
                  <a:srgbClr val="FFFFFF"/>
                </a:solidFill>
                <a:latin typeface="Gill Sans"/>
                <a:ea typeface="Gill Sans"/>
                <a:cs typeface="Gill Sans"/>
                <a:sym typeface="Gill Sans"/>
              </a:defRPr>
            </a:lvl8pPr>
            <a:lvl9pPr marL="0" marR="0" lvl="8" indent="0" algn="ctr" rtl="0">
              <a:lnSpc>
                <a:spcPct val="100000"/>
              </a:lnSpc>
              <a:spcBef>
                <a:spcPts val="0"/>
              </a:spcBef>
              <a:buNone/>
              <a:defRPr sz="1100" b="0" i="0" u="none" strike="noStrike" cap="none">
                <a:solidFill>
                  <a:srgbClr val="FFFFFF"/>
                </a:solidFill>
                <a:latin typeface="Gill Sans"/>
                <a:ea typeface="Gill Sans"/>
                <a:cs typeface="Gill Sans"/>
                <a:sym typeface="Gill Sans"/>
              </a:defRPr>
            </a:lvl9pPr>
          </a:lstStyle>
          <a:p>
            <a:pPr marL="0" lvl="0" indent="0" algn="ctr" rtl="0">
              <a:spcBef>
                <a:spcPts val="0"/>
              </a:spcBef>
              <a:spcAft>
                <a:spcPts val="0"/>
              </a:spcAft>
              <a:buNone/>
            </a:pPr>
            <a:fld id="{00000000-1234-1234-1234-123412341234}" type="slidenum">
              <a:rPr lang="en-US"/>
              <a:t>‹#›</a:t>
            </a:fld>
            <a:endParaRPr>
              <a:solidFill>
                <a:srgbClr val="000000"/>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6A21D"/>
        </a:solidFill>
        <a:effectLst/>
      </p:bgPr>
    </p:bg>
    <p:spTree>
      <p:nvGrpSpPr>
        <p:cNvPr id="1" name="Shape 168"/>
        <p:cNvGrpSpPr/>
        <p:nvPr/>
      </p:nvGrpSpPr>
      <p:grpSpPr>
        <a:xfrm>
          <a:off x="0" y="0"/>
          <a:ext cx="0" cy="0"/>
          <a:chOff x="0" y="0"/>
          <a:chExt cx="0" cy="0"/>
        </a:xfrm>
      </p:grpSpPr>
      <p:sp>
        <p:nvSpPr>
          <p:cNvPr id="169" name="Google Shape;169;p40"/>
          <p:cNvSpPr txBox="1">
            <a:spLocks noGrp="1"/>
          </p:cNvSpPr>
          <p:nvPr>
            <p:ph type="title"/>
          </p:nvPr>
        </p:nvSpPr>
        <p:spPr>
          <a:xfrm>
            <a:off x="1600200" y="2386800"/>
            <a:ext cx="8991720" cy="1645920"/>
          </a:xfrm>
          <a:prstGeom prst="rect">
            <a:avLst/>
          </a:prstGeom>
          <a:noFill/>
          <a:ln>
            <a:noFill/>
          </a:ln>
        </p:spPr>
        <p:txBody>
          <a:bodyPr spcFirstLastPara="1" wrap="square" lIns="274300" tIns="182875" rIns="274300" bIns="182875" anchor="ctr" anchorCtr="1">
            <a:norm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a:p>
        </p:txBody>
      </p:sp>
      <p:sp>
        <p:nvSpPr>
          <p:cNvPr id="170" name="Google Shape;170;p40"/>
          <p:cNvSpPr txBox="1">
            <a:spLocks noGrp="1"/>
          </p:cNvSpPr>
          <p:nvPr>
            <p:ph type="body" idx="1"/>
          </p:nvPr>
        </p:nvSpPr>
        <p:spPr>
          <a:xfrm>
            <a:off x="2695320" y="4352400"/>
            <a:ext cx="6801480" cy="1265040"/>
          </a:xfrm>
          <a:prstGeom prst="rect">
            <a:avLst/>
          </a:prstGeom>
          <a:noFill/>
          <a:ln>
            <a:noFill/>
          </a:ln>
        </p:spPr>
        <p:txBody>
          <a:bodyPr spcFirstLastPara="1" wrap="square" lIns="91425" tIns="45700" rIns="91425" bIns="45700" anchor="t" anchorCtr="1">
            <a:norm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171" name="Google Shape;171;p40"/>
          <p:cNvSpPr txBox="1">
            <a:spLocks noGrp="1"/>
          </p:cNvSpPr>
          <p:nvPr>
            <p:ph type="dt" idx="10"/>
          </p:nvPr>
        </p:nvSpPr>
        <p:spPr>
          <a:xfrm>
            <a:off x="7821360" y="6238800"/>
            <a:ext cx="2753640" cy="3240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a:p>
        </p:txBody>
      </p:sp>
      <p:sp>
        <p:nvSpPr>
          <p:cNvPr id="172" name="Google Shape;172;p40"/>
          <p:cNvSpPr txBox="1">
            <a:spLocks noGrp="1"/>
          </p:cNvSpPr>
          <p:nvPr>
            <p:ph type="ftr" idx="11"/>
          </p:nvPr>
        </p:nvSpPr>
        <p:spPr>
          <a:xfrm>
            <a:off x="1600200" y="6236280"/>
            <a:ext cx="5901120" cy="32004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a:p>
        </p:txBody>
      </p:sp>
      <p:sp>
        <p:nvSpPr>
          <p:cNvPr id="173" name="Google Shape;173;p40"/>
          <p:cNvSpPr txBox="1">
            <a:spLocks noGrp="1"/>
          </p:cNvSpPr>
          <p:nvPr>
            <p:ph type="sldNum" idx="12"/>
          </p:nvPr>
        </p:nvSpPr>
        <p:spPr>
          <a:xfrm>
            <a:off x="10758960" y="6217920"/>
            <a:ext cx="365760" cy="365760"/>
          </a:xfrm>
          <a:prstGeom prst="rect">
            <a:avLst/>
          </a:prstGeom>
          <a:noFill/>
          <a:ln>
            <a:noFill/>
          </a:ln>
        </p:spPr>
        <p:txBody>
          <a:bodyPr spcFirstLastPara="1" wrap="square" lIns="18350" tIns="45700" rIns="18350" bIns="45700" anchor="ctr" anchorCtr="1">
            <a:noAutofit/>
          </a:bodyPr>
          <a:lstStyle>
            <a:lvl1pPr marL="0" marR="0" lvl="0" indent="0" algn="ctr" rtl="0">
              <a:lnSpc>
                <a:spcPct val="100000"/>
              </a:lnSpc>
              <a:spcBef>
                <a:spcPts val="0"/>
              </a:spcBef>
              <a:buNone/>
              <a:defRPr sz="1100" b="0" i="0" u="none" strike="noStrike" cap="none">
                <a:solidFill>
                  <a:srgbClr val="FFFFFF"/>
                </a:solidFill>
                <a:latin typeface="Gill Sans"/>
                <a:ea typeface="Gill Sans"/>
                <a:cs typeface="Gill Sans"/>
                <a:sym typeface="Gill Sans"/>
              </a:defRPr>
            </a:lvl1pPr>
            <a:lvl2pPr marL="0" marR="0" lvl="1" indent="0" algn="ctr" rtl="0">
              <a:lnSpc>
                <a:spcPct val="100000"/>
              </a:lnSpc>
              <a:spcBef>
                <a:spcPts val="0"/>
              </a:spcBef>
              <a:buNone/>
              <a:defRPr sz="1100" b="0" i="0" u="none" strike="noStrike" cap="none">
                <a:solidFill>
                  <a:srgbClr val="FFFFFF"/>
                </a:solidFill>
                <a:latin typeface="Gill Sans"/>
                <a:ea typeface="Gill Sans"/>
                <a:cs typeface="Gill Sans"/>
                <a:sym typeface="Gill Sans"/>
              </a:defRPr>
            </a:lvl2pPr>
            <a:lvl3pPr marL="0" marR="0" lvl="2" indent="0" algn="ctr" rtl="0">
              <a:lnSpc>
                <a:spcPct val="100000"/>
              </a:lnSpc>
              <a:spcBef>
                <a:spcPts val="0"/>
              </a:spcBef>
              <a:buNone/>
              <a:defRPr sz="1100" b="0" i="0" u="none" strike="noStrike" cap="none">
                <a:solidFill>
                  <a:srgbClr val="FFFFFF"/>
                </a:solidFill>
                <a:latin typeface="Gill Sans"/>
                <a:ea typeface="Gill Sans"/>
                <a:cs typeface="Gill Sans"/>
                <a:sym typeface="Gill Sans"/>
              </a:defRPr>
            </a:lvl3pPr>
            <a:lvl4pPr marL="0" marR="0" lvl="3" indent="0" algn="ctr" rtl="0">
              <a:lnSpc>
                <a:spcPct val="100000"/>
              </a:lnSpc>
              <a:spcBef>
                <a:spcPts val="0"/>
              </a:spcBef>
              <a:buNone/>
              <a:defRPr sz="1100" b="0" i="0" u="none" strike="noStrike" cap="none">
                <a:solidFill>
                  <a:srgbClr val="FFFFFF"/>
                </a:solidFill>
                <a:latin typeface="Gill Sans"/>
                <a:ea typeface="Gill Sans"/>
                <a:cs typeface="Gill Sans"/>
                <a:sym typeface="Gill Sans"/>
              </a:defRPr>
            </a:lvl4pPr>
            <a:lvl5pPr marL="0" marR="0" lvl="4" indent="0" algn="ctr" rtl="0">
              <a:lnSpc>
                <a:spcPct val="100000"/>
              </a:lnSpc>
              <a:spcBef>
                <a:spcPts val="0"/>
              </a:spcBef>
              <a:buNone/>
              <a:defRPr sz="1100" b="0" i="0" u="none" strike="noStrike" cap="none">
                <a:solidFill>
                  <a:srgbClr val="FFFFFF"/>
                </a:solidFill>
                <a:latin typeface="Gill Sans"/>
                <a:ea typeface="Gill Sans"/>
                <a:cs typeface="Gill Sans"/>
                <a:sym typeface="Gill Sans"/>
              </a:defRPr>
            </a:lvl5pPr>
            <a:lvl6pPr marL="0" marR="0" lvl="5" indent="0" algn="ctr" rtl="0">
              <a:lnSpc>
                <a:spcPct val="100000"/>
              </a:lnSpc>
              <a:spcBef>
                <a:spcPts val="0"/>
              </a:spcBef>
              <a:buNone/>
              <a:defRPr sz="1100" b="0" i="0" u="none" strike="noStrike" cap="none">
                <a:solidFill>
                  <a:srgbClr val="FFFFFF"/>
                </a:solidFill>
                <a:latin typeface="Gill Sans"/>
                <a:ea typeface="Gill Sans"/>
                <a:cs typeface="Gill Sans"/>
                <a:sym typeface="Gill Sans"/>
              </a:defRPr>
            </a:lvl6pPr>
            <a:lvl7pPr marL="0" marR="0" lvl="6" indent="0" algn="ctr" rtl="0">
              <a:lnSpc>
                <a:spcPct val="100000"/>
              </a:lnSpc>
              <a:spcBef>
                <a:spcPts val="0"/>
              </a:spcBef>
              <a:buNone/>
              <a:defRPr sz="1100" b="0" i="0" u="none" strike="noStrike" cap="none">
                <a:solidFill>
                  <a:srgbClr val="FFFFFF"/>
                </a:solidFill>
                <a:latin typeface="Gill Sans"/>
                <a:ea typeface="Gill Sans"/>
                <a:cs typeface="Gill Sans"/>
                <a:sym typeface="Gill Sans"/>
              </a:defRPr>
            </a:lvl7pPr>
            <a:lvl8pPr marL="0" marR="0" lvl="7" indent="0" algn="ctr" rtl="0">
              <a:lnSpc>
                <a:spcPct val="100000"/>
              </a:lnSpc>
              <a:spcBef>
                <a:spcPts val="0"/>
              </a:spcBef>
              <a:buNone/>
              <a:defRPr sz="1100" b="0" i="0" u="none" strike="noStrike" cap="none">
                <a:solidFill>
                  <a:srgbClr val="FFFFFF"/>
                </a:solidFill>
                <a:latin typeface="Gill Sans"/>
                <a:ea typeface="Gill Sans"/>
                <a:cs typeface="Gill Sans"/>
                <a:sym typeface="Gill Sans"/>
              </a:defRPr>
            </a:lvl8pPr>
            <a:lvl9pPr marL="0" marR="0" lvl="8" indent="0" algn="ctr" rtl="0">
              <a:lnSpc>
                <a:spcPct val="100000"/>
              </a:lnSpc>
              <a:spcBef>
                <a:spcPts val="0"/>
              </a:spcBef>
              <a:buNone/>
              <a:defRPr sz="1100" b="0" i="0" u="none" strike="noStrike" cap="none">
                <a:solidFill>
                  <a:srgbClr val="FFFFFF"/>
                </a:solidFill>
                <a:latin typeface="Gill Sans"/>
                <a:ea typeface="Gill Sans"/>
                <a:cs typeface="Gill Sans"/>
                <a:sym typeface="Gill Sans"/>
              </a:defRPr>
            </a:lvl9pPr>
          </a:lstStyle>
          <a:p>
            <a:pPr marL="0" lvl="0" indent="0" algn="ctr" rtl="0">
              <a:spcBef>
                <a:spcPts val="0"/>
              </a:spcBef>
              <a:spcAft>
                <a:spcPts val="0"/>
              </a:spcAft>
              <a:buNone/>
            </a:pPr>
            <a:fld id="{00000000-1234-1234-1234-123412341234}" type="slidenum">
              <a:rPr lang="en-US"/>
              <a:t>‹#›</a:t>
            </a:fld>
            <a:endParaRPr>
              <a:solidFill>
                <a:srgbClr val="000000"/>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Shape 222"/>
        <p:cNvGrpSpPr/>
        <p:nvPr/>
      </p:nvGrpSpPr>
      <p:grpSpPr>
        <a:xfrm>
          <a:off x="0" y="0"/>
          <a:ext cx="0" cy="0"/>
          <a:chOff x="0" y="0"/>
          <a:chExt cx="0" cy="0"/>
        </a:xfrm>
      </p:grpSpPr>
      <p:sp>
        <p:nvSpPr>
          <p:cNvPr id="223" name="Google Shape;223;p53"/>
          <p:cNvSpPr txBox="1">
            <a:spLocks noGrp="1"/>
          </p:cNvSpPr>
          <p:nvPr>
            <p:ph type="title"/>
          </p:nvPr>
        </p:nvSpPr>
        <p:spPr>
          <a:xfrm>
            <a:off x="2231280" y="964800"/>
            <a:ext cx="7729560" cy="1188720"/>
          </a:xfrm>
          <a:prstGeom prst="rect">
            <a:avLst/>
          </a:prstGeom>
          <a:noFill/>
          <a:ln>
            <a:noFill/>
          </a:ln>
        </p:spPr>
        <p:txBody>
          <a:bodyPr spcFirstLastPara="1" wrap="square" lIns="182875" tIns="182875" rIns="182875" bIns="182875" anchor="ctr" anchorCtr="1">
            <a:norm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a:p>
        </p:txBody>
      </p:sp>
      <p:sp>
        <p:nvSpPr>
          <p:cNvPr id="224" name="Google Shape;224;p53"/>
          <p:cNvSpPr txBox="1">
            <a:spLocks noGrp="1"/>
          </p:cNvSpPr>
          <p:nvPr>
            <p:ph type="title" idx="2"/>
          </p:nvPr>
        </p:nvSpPr>
        <p:spPr>
          <a:xfrm>
            <a:off x="1581840" y="2638080"/>
            <a:ext cx="4271760" cy="3102120"/>
          </a:xfrm>
          <a:prstGeom prst="rect">
            <a:avLst/>
          </a:prstGeom>
          <a:noFill/>
          <a:ln>
            <a:noFill/>
          </a:ln>
        </p:spPr>
        <p:txBody>
          <a:bodyPr spcFirstLastPara="1" wrap="square" lIns="91425" tIns="45700" rIns="91425" bIns="45700" anchor="t" anchorCtr="0">
            <a:norm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a:p>
        </p:txBody>
      </p:sp>
      <p:sp>
        <p:nvSpPr>
          <p:cNvPr id="225" name="Google Shape;225;p53"/>
          <p:cNvSpPr txBox="1">
            <a:spLocks noGrp="1"/>
          </p:cNvSpPr>
          <p:nvPr>
            <p:ph type="title" idx="3"/>
          </p:nvPr>
        </p:nvSpPr>
        <p:spPr>
          <a:xfrm>
            <a:off x="6338160" y="2638080"/>
            <a:ext cx="4270320" cy="3102120"/>
          </a:xfrm>
          <a:prstGeom prst="rect">
            <a:avLst/>
          </a:prstGeom>
          <a:noFill/>
          <a:ln>
            <a:noFill/>
          </a:ln>
        </p:spPr>
        <p:txBody>
          <a:bodyPr spcFirstLastPara="1" wrap="square" lIns="91425" tIns="45700" rIns="91425" bIns="45700" anchor="t" anchorCtr="0">
            <a:norm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a:p>
        </p:txBody>
      </p:sp>
      <p:sp>
        <p:nvSpPr>
          <p:cNvPr id="226" name="Google Shape;226;p53"/>
          <p:cNvSpPr txBox="1">
            <a:spLocks noGrp="1"/>
          </p:cNvSpPr>
          <p:nvPr>
            <p:ph type="dt" idx="10"/>
          </p:nvPr>
        </p:nvSpPr>
        <p:spPr>
          <a:xfrm>
            <a:off x="7821360" y="6238800"/>
            <a:ext cx="2753640" cy="32400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a:p>
        </p:txBody>
      </p:sp>
      <p:sp>
        <p:nvSpPr>
          <p:cNvPr id="227" name="Google Shape;227;p53"/>
          <p:cNvSpPr txBox="1">
            <a:spLocks noGrp="1"/>
          </p:cNvSpPr>
          <p:nvPr>
            <p:ph type="ftr" idx="11"/>
          </p:nvPr>
        </p:nvSpPr>
        <p:spPr>
          <a:xfrm>
            <a:off x="1600200" y="6236280"/>
            <a:ext cx="5901120" cy="320040"/>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800" b="0" i="0" u="none" strike="noStrike" cap="none"/>
            </a:lvl1pPr>
            <a:lvl2pPr marR="0" lvl="1" algn="l" rtl="0">
              <a:spcBef>
                <a:spcPts val="0"/>
              </a:spcBef>
              <a:spcAft>
                <a:spcPts val="0"/>
              </a:spcAft>
              <a:buSzPts val="1400"/>
              <a:buNone/>
              <a:defRPr sz="1800" b="0" i="0" u="none" strike="noStrike" cap="none"/>
            </a:lvl2pPr>
            <a:lvl3pPr marR="0" lvl="2" algn="l" rtl="0">
              <a:spcBef>
                <a:spcPts val="0"/>
              </a:spcBef>
              <a:spcAft>
                <a:spcPts val="0"/>
              </a:spcAft>
              <a:buSzPts val="1400"/>
              <a:buNone/>
              <a:defRPr sz="1800" b="0" i="0" u="none" strike="noStrike" cap="none"/>
            </a:lvl3pPr>
            <a:lvl4pPr marR="0" lvl="3" algn="l" rtl="0">
              <a:spcBef>
                <a:spcPts val="0"/>
              </a:spcBef>
              <a:spcAft>
                <a:spcPts val="0"/>
              </a:spcAft>
              <a:buSzPts val="1400"/>
              <a:buNone/>
              <a:defRPr sz="1800" b="0" i="0" u="none" strike="noStrike" cap="none"/>
            </a:lvl4pPr>
            <a:lvl5pPr marR="0" lvl="4" algn="l" rtl="0">
              <a:spcBef>
                <a:spcPts val="0"/>
              </a:spcBef>
              <a:spcAft>
                <a:spcPts val="0"/>
              </a:spcAft>
              <a:buSzPts val="1400"/>
              <a:buNone/>
              <a:defRPr sz="1800" b="0" i="0" u="none" strike="noStrike" cap="none"/>
            </a:lvl5pPr>
            <a:lvl6pPr marR="0" lvl="5" algn="l" rtl="0">
              <a:spcBef>
                <a:spcPts val="0"/>
              </a:spcBef>
              <a:spcAft>
                <a:spcPts val="0"/>
              </a:spcAft>
              <a:buSzPts val="1400"/>
              <a:buNone/>
              <a:defRPr sz="1800" b="0" i="0" u="none" strike="noStrike" cap="none"/>
            </a:lvl6pPr>
            <a:lvl7pPr marR="0" lvl="6" algn="l" rtl="0">
              <a:spcBef>
                <a:spcPts val="0"/>
              </a:spcBef>
              <a:spcAft>
                <a:spcPts val="0"/>
              </a:spcAft>
              <a:buSzPts val="1400"/>
              <a:buNone/>
              <a:defRPr sz="1800" b="0" i="0" u="none" strike="noStrike" cap="none"/>
            </a:lvl7pPr>
            <a:lvl8pPr marR="0" lvl="7" algn="l" rtl="0">
              <a:spcBef>
                <a:spcPts val="0"/>
              </a:spcBef>
              <a:spcAft>
                <a:spcPts val="0"/>
              </a:spcAft>
              <a:buSzPts val="1400"/>
              <a:buNone/>
              <a:defRPr sz="1800" b="0" i="0" u="none" strike="noStrike" cap="none"/>
            </a:lvl8pPr>
            <a:lvl9pPr marR="0" lvl="8" algn="l" rtl="0">
              <a:spcBef>
                <a:spcPts val="0"/>
              </a:spcBef>
              <a:spcAft>
                <a:spcPts val="0"/>
              </a:spcAft>
              <a:buSzPts val="1400"/>
              <a:buNone/>
              <a:defRPr sz="1800" b="0" i="0" u="none" strike="noStrike" cap="none"/>
            </a:lvl9pPr>
          </a:lstStyle>
          <a:p>
            <a:endParaRPr/>
          </a:p>
        </p:txBody>
      </p:sp>
      <p:sp>
        <p:nvSpPr>
          <p:cNvPr id="228" name="Google Shape;228;p53"/>
          <p:cNvSpPr txBox="1">
            <a:spLocks noGrp="1"/>
          </p:cNvSpPr>
          <p:nvPr>
            <p:ph type="sldNum" idx="12"/>
          </p:nvPr>
        </p:nvSpPr>
        <p:spPr>
          <a:xfrm>
            <a:off x="10758960" y="6217920"/>
            <a:ext cx="365760" cy="365760"/>
          </a:xfrm>
          <a:prstGeom prst="rect">
            <a:avLst/>
          </a:prstGeom>
          <a:noFill/>
          <a:ln>
            <a:noFill/>
          </a:ln>
        </p:spPr>
        <p:txBody>
          <a:bodyPr spcFirstLastPara="1" wrap="square" lIns="18350" tIns="45700" rIns="18350" bIns="45700" anchor="ctr" anchorCtr="1">
            <a:noAutofit/>
          </a:bodyPr>
          <a:lstStyle>
            <a:lvl1pPr marL="0" marR="0" lvl="0" indent="0" algn="ctr" rtl="0">
              <a:lnSpc>
                <a:spcPct val="100000"/>
              </a:lnSpc>
              <a:spcBef>
                <a:spcPts val="0"/>
              </a:spcBef>
              <a:buNone/>
              <a:defRPr sz="1100" b="0" i="0" u="none" strike="noStrike" cap="none">
                <a:solidFill>
                  <a:srgbClr val="FFFFFF"/>
                </a:solidFill>
                <a:latin typeface="Gill Sans"/>
                <a:ea typeface="Gill Sans"/>
                <a:cs typeface="Gill Sans"/>
                <a:sym typeface="Gill Sans"/>
              </a:defRPr>
            </a:lvl1pPr>
            <a:lvl2pPr marL="0" marR="0" lvl="1" indent="0" algn="ctr" rtl="0">
              <a:lnSpc>
                <a:spcPct val="100000"/>
              </a:lnSpc>
              <a:spcBef>
                <a:spcPts val="0"/>
              </a:spcBef>
              <a:buNone/>
              <a:defRPr sz="1100" b="0" i="0" u="none" strike="noStrike" cap="none">
                <a:solidFill>
                  <a:srgbClr val="FFFFFF"/>
                </a:solidFill>
                <a:latin typeface="Gill Sans"/>
                <a:ea typeface="Gill Sans"/>
                <a:cs typeface="Gill Sans"/>
                <a:sym typeface="Gill Sans"/>
              </a:defRPr>
            </a:lvl2pPr>
            <a:lvl3pPr marL="0" marR="0" lvl="2" indent="0" algn="ctr" rtl="0">
              <a:lnSpc>
                <a:spcPct val="100000"/>
              </a:lnSpc>
              <a:spcBef>
                <a:spcPts val="0"/>
              </a:spcBef>
              <a:buNone/>
              <a:defRPr sz="1100" b="0" i="0" u="none" strike="noStrike" cap="none">
                <a:solidFill>
                  <a:srgbClr val="FFFFFF"/>
                </a:solidFill>
                <a:latin typeface="Gill Sans"/>
                <a:ea typeface="Gill Sans"/>
                <a:cs typeface="Gill Sans"/>
                <a:sym typeface="Gill Sans"/>
              </a:defRPr>
            </a:lvl3pPr>
            <a:lvl4pPr marL="0" marR="0" lvl="3" indent="0" algn="ctr" rtl="0">
              <a:lnSpc>
                <a:spcPct val="100000"/>
              </a:lnSpc>
              <a:spcBef>
                <a:spcPts val="0"/>
              </a:spcBef>
              <a:buNone/>
              <a:defRPr sz="1100" b="0" i="0" u="none" strike="noStrike" cap="none">
                <a:solidFill>
                  <a:srgbClr val="FFFFFF"/>
                </a:solidFill>
                <a:latin typeface="Gill Sans"/>
                <a:ea typeface="Gill Sans"/>
                <a:cs typeface="Gill Sans"/>
                <a:sym typeface="Gill Sans"/>
              </a:defRPr>
            </a:lvl4pPr>
            <a:lvl5pPr marL="0" marR="0" lvl="4" indent="0" algn="ctr" rtl="0">
              <a:lnSpc>
                <a:spcPct val="100000"/>
              </a:lnSpc>
              <a:spcBef>
                <a:spcPts val="0"/>
              </a:spcBef>
              <a:buNone/>
              <a:defRPr sz="1100" b="0" i="0" u="none" strike="noStrike" cap="none">
                <a:solidFill>
                  <a:srgbClr val="FFFFFF"/>
                </a:solidFill>
                <a:latin typeface="Gill Sans"/>
                <a:ea typeface="Gill Sans"/>
                <a:cs typeface="Gill Sans"/>
                <a:sym typeface="Gill Sans"/>
              </a:defRPr>
            </a:lvl5pPr>
            <a:lvl6pPr marL="0" marR="0" lvl="5" indent="0" algn="ctr" rtl="0">
              <a:lnSpc>
                <a:spcPct val="100000"/>
              </a:lnSpc>
              <a:spcBef>
                <a:spcPts val="0"/>
              </a:spcBef>
              <a:buNone/>
              <a:defRPr sz="1100" b="0" i="0" u="none" strike="noStrike" cap="none">
                <a:solidFill>
                  <a:srgbClr val="FFFFFF"/>
                </a:solidFill>
                <a:latin typeface="Gill Sans"/>
                <a:ea typeface="Gill Sans"/>
                <a:cs typeface="Gill Sans"/>
                <a:sym typeface="Gill Sans"/>
              </a:defRPr>
            </a:lvl6pPr>
            <a:lvl7pPr marL="0" marR="0" lvl="6" indent="0" algn="ctr" rtl="0">
              <a:lnSpc>
                <a:spcPct val="100000"/>
              </a:lnSpc>
              <a:spcBef>
                <a:spcPts val="0"/>
              </a:spcBef>
              <a:buNone/>
              <a:defRPr sz="1100" b="0" i="0" u="none" strike="noStrike" cap="none">
                <a:solidFill>
                  <a:srgbClr val="FFFFFF"/>
                </a:solidFill>
                <a:latin typeface="Gill Sans"/>
                <a:ea typeface="Gill Sans"/>
                <a:cs typeface="Gill Sans"/>
                <a:sym typeface="Gill Sans"/>
              </a:defRPr>
            </a:lvl7pPr>
            <a:lvl8pPr marL="0" marR="0" lvl="7" indent="0" algn="ctr" rtl="0">
              <a:lnSpc>
                <a:spcPct val="100000"/>
              </a:lnSpc>
              <a:spcBef>
                <a:spcPts val="0"/>
              </a:spcBef>
              <a:buNone/>
              <a:defRPr sz="1100" b="0" i="0" u="none" strike="noStrike" cap="none">
                <a:solidFill>
                  <a:srgbClr val="FFFFFF"/>
                </a:solidFill>
                <a:latin typeface="Gill Sans"/>
                <a:ea typeface="Gill Sans"/>
                <a:cs typeface="Gill Sans"/>
                <a:sym typeface="Gill Sans"/>
              </a:defRPr>
            </a:lvl8pPr>
            <a:lvl9pPr marL="0" marR="0" lvl="8" indent="0" algn="ctr" rtl="0">
              <a:lnSpc>
                <a:spcPct val="100000"/>
              </a:lnSpc>
              <a:spcBef>
                <a:spcPts val="0"/>
              </a:spcBef>
              <a:buNone/>
              <a:defRPr sz="1100" b="0" i="0" u="none" strike="noStrike" cap="none">
                <a:solidFill>
                  <a:srgbClr val="FFFFFF"/>
                </a:solidFill>
                <a:latin typeface="Gill Sans"/>
                <a:ea typeface="Gill Sans"/>
                <a:cs typeface="Gill Sans"/>
                <a:sym typeface="Gill Sans"/>
              </a:defRPr>
            </a:lvl9pPr>
          </a:lstStyle>
          <a:p>
            <a:pPr marL="0" lvl="0" indent="0" algn="ctr" rtl="0">
              <a:spcBef>
                <a:spcPts val="0"/>
              </a:spcBef>
              <a:spcAft>
                <a:spcPts val="0"/>
              </a:spcAft>
              <a:buNone/>
            </a:pPr>
            <a:fld id="{00000000-1234-1234-1234-123412341234}" type="slidenum">
              <a:rPr lang="en-US"/>
              <a:t>‹#›</a:t>
            </a:fld>
            <a:endParaRPr>
              <a:solidFill>
                <a:srgbClr val="000000"/>
              </a:solidFill>
              <a:latin typeface="Times New Roman"/>
              <a:ea typeface="Times New Roman"/>
              <a:cs typeface="Times New Roman"/>
              <a:sym typeface="Times New Roman"/>
            </a:endParaRPr>
          </a:p>
        </p:txBody>
      </p:sp>
    </p:spTree>
  </p:cSld>
  <p:clrMap bg1="lt1" tx1="dk1" bg2="dk2" tx2="lt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BAFB5"/>
        </a:solidFill>
        <a:effectLst/>
      </p:bgPr>
    </p:bg>
    <p:spTree>
      <p:nvGrpSpPr>
        <p:cNvPr id="1" name="Shape 280"/>
        <p:cNvGrpSpPr/>
        <p:nvPr/>
      </p:nvGrpSpPr>
      <p:grpSpPr>
        <a:xfrm>
          <a:off x="0" y="0"/>
          <a:ext cx="0" cy="0"/>
          <a:chOff x="0" y="0"/>
          <a:chExt cx="0" cy="0"/>
        </a:xfrm>
      </p:grpSpPr>
      <p:sp>
        <p:nvSpPr>
          <p:cNvPr id="281" name="Google Shape;281;p66"/>
          <p:cNvSpPr txBox="1"/>
          <p:nvPr/>
        </p:nvSpPr>
        <p:spPr>
          <a:xfrm>
            <a:off x="605520" y="0"/>
            <a:ext cx="10981440" cy="6968160"/>
          </a:xfrm>
          <a:prstGeom prst="rect">
            <a:avLst/>
          </a:prstGeom>
          <a:solidFill>
            <a:schemeClr val="bg1"/>
          </a:solidFill>
          <a:ln w="38150" cap="flat" cmpd="sng">
            <a:solidFill>
              <a:srgbClr val="404040"/>
            </a:solidFill>
            <a:prstDash val="solid"/>
            <a:miter lim="8000"/>
            <a:headEnd type="none" w="sm" len="sm"/>
            <a:tailEnd type="none" w="sm" len="sm"/>
          </a:ln>
        </p:spPr>
        <p:txBody>
          <a:bodyPr spcFirstLastPara="1" wrap="square" lIns="274300" tIns="182875" rIns="274300" bIns="182875" anchor="ctr" anchorCtr="1">
            <a:normAutofit/>
          </a:bodyPr>
          <a:lstStyle/>
          <a:p>
            <a:pPr marL="0" marR="0" lvl="0" indent="0" algn="ctr" rtl="0">
              <a:lnSpc>
                <a:spcPct val="90000"/>
              </a:lnSpc>
              <a:spcBef>
                <a:spcPts val="0"/>
              </a:spcBef>
              <a:spcAft>
                <a:spcPts val="0"/>
              </a:spcAft>
              <a:buNone/>
            </a:pPr>
            <a:r>
              <a:rPr lang="en-US" sz="3200" b="0" i="0" u="none" strike="noStrike" cap="none" dirty="0">
                <a:solidFill>
                  <a:srgbClr val="262626"/>
                </a:solidFill>
                <a:latin typeface="Gill Sans"/>
                <a:ea typeface="Gill Sans"/>
                <a:cs typeface="Gill Sans"/>
                <a:sym typeface="Gill Sans"/>
              </a:rPr>
              <a:t>7TH INTERNATIONAL CONFERENCE </a:t>
            </a:r>
            <a:br>
              <a:rPr lang="en-US" b="0" i="0" u="none" strike="noStrike" cap="none" dirty="0"/>
            </a:br>
            <a:r>
              <a:rPr lang="en-US" sz="3200" b="0" i="0" u="none" strike="noStrike" cap="none" dirty="0">
                <a:solidFill>
                  <a:srgbClr val="262626"/>
                </a:solidFill>
                <a:latin typeface="Gill Sans"/>
                <a:ea typeface="Gill Sans"/>
                <a:cs typeface="Gill Sans"/>
                <a:sym typeface="Gill Sans"/>
              </a:rPr>
              <a:t>ON </a:t>
            </a:r>
            <a:br>
              <a:rPr lang="en-US" sz="1800" b="0" i="0" u="none" strike="noStrike" cap="none" dirty="0"/>
            </a:br>
            <a:r>
              <a:rPr lang="en-US" sz="3800" b="0" i="0" u="none" strike="noStrike" cap="none" dirty="0">
                <a:solidFill>
                  <a:srgbClr val="262626"/>
                </a:solidFill>
                <a:latin typeface="Gill Sans"/>
                <a:ea typeface="Gill Sans"/>
                <a:cs typeface="Gill Sans"/>
                <a:sym typeface="Gill Sans"/>
              </a:rPr>
              <a:t>HEALTH INFORMATION AND TECHNOLOGY </a:t>
            </a:r>
            <a:br>
              <a:rPr lang="en-US" sz="1800" b="0" i="0" u="none" strike="noStrike" cap="none" dirty="0"/>
            </a:br>
            <a:r>
              <a:rPr lang="en-US" sz="2800" b="0" i="0" u="none" strike="noStrike" cap="none" dirty="0">
                <a:solidFill>
                  <a:srgbClr val="262626"/>
                </a:solidFill>
                <a:latin typeface="Gill Sans"/>
                <a:ea typeface="Gill Sans"/>
                <a:cs typeface="Gill Sans"/>
                <a:sym typeface="Gill Sans"/>
              </a:rPr>
              <a:t>DECEMBER 25-26, 2023</a:t>
            </a:r>
            <a:br>
              <a:rPr lang="en-US" sz="1200" b="0" i="0" u="none" strike="noStrike" cap="none" dirty="0"/>
            </a:br>
            <a:r>
              <a:rPr lang="en-US" sz="3800" b="1" i="0" u="none" strike="noStrike" cap="none" dirty="0">
                <a:solidFill>
                  <a:srgbClr val="FF0000"/>
                </a:solidFill>
                <a:latin typeface="Gill Sans"/>
                <a:ea typeface="Gill Sans"/>
                <a:cs typeface="Gill Sans"/>
                <a:sym typeface="Gill Sans"/>
              </a:rPr>
              <a:t>TOPIC: HEALTH INFORMATION AND TECHNOLOGY </a:t>
            </a:r>
            <a:br>
              <a:rPr lang="en-US" sz="1800" b="1" i="0" u="none" strike="noStrike" cap="none" dirty="0">
                <a:solidFill>
                  <a:srgbClr val="FF0000"/>
                </a:solidFill>
              </a:rPr>
            </a:br>
            <a:r>
              <a:rPr lang="en-US" sz="2800" b="0" i="0" u="none" strike="noStrike" cap="none" dirty="0">
                <a:solidFill>
                  <a:schemeClr val="accent4">
                    <a:lumMod val="75000"/>
                  </a:schemeClr>
                </a:solidFill>
                <a:latin typeface="Gill Sans"/>
                <a:ea typeface="Gill Sans"/>
                <a:cs typeface="Gill Sans"/>
                <a:sym typeface="Gill Sans"/>
              </a:rPr>
              <a:t>ORORGANIZED BY: CENTER FOR ACADEMIC &amp; PROFESSIONAL CAREER DEVELOPMENT AND RESEARCH (CAPCDR)</a:t>
            </a:r>
            <a:br>
              <a:rPr lang="en-US" sz="1200" b="0" i="0" u="none" strike="noStrike" cap="none" dirty="0">
                <a:solidFill>
                  <a:schemeClr val="accent4">
                    <a:lumMod val="75000"/>
                  </a:schemeClr>
                </a:solidFill>
              </a:rPr>
            </a:br>
            <a:br>
              <a:rPr lang="en-US" sz="1800" b="0" i="0" u="none" strike="noStrike" cap="none" dirty="0"/>
            </a:br>
            <a:r>
              <a:rPr lang="en-US" sz="3600" b="0" i="0" u="none" strike="noStrike" cap="none" dirty="0">
                <a:solidFill>
                  <a:schemeClr val="accent6">
                    <a:lumMod val="75000"/>
                  </a:schemeClr>
                </a:solidFill>
                <a:latin typeface="Gill Sans"/>
                <a:ea typeface="Gill Sans"/>
                <a:cs typeface="Gill Sans"/>
                <a:sym typeface="Gill Sans"/>
              </a:rPr>
              <a:t>PRESENTED BY: UNDE PRIYANKA R. </a:t>
            </a:r>
            <a:endParaRPr sz="3600" b="0" i="0" u="none" strike="noStrike" cap="none" dirty="0">
              <a:solidFill>
                <a:schemeClr val="accent6">
                  <a:lumMod val="75000"/>
                </a:schemeClr>
              </a:solidFil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Shape 333"/>
        <p:cNvGrpSpPr/>
        <p:nvPr/>
      </p:nvGrpSpPr>
      <p:grpSpPr>
        <a:xfrm>
          <a:off x="0" y="0"/>
          <a:ext cx="0" cy="0"/>
          <a:chOff x="0" y="0"/>
          <a:chExt cx="0" cy="0"/>
        </a:xfrm>
      </p:grpSpPr>
      <p:pic>
        <p:nvPicPr>
          <p:cNvPr id="334" name="Google Shape;334;p76"/>
          <p:cNvPicPr preferRelativeResize="0"/>
          <p:nvPr/>
        </p:nvPicPr>
        <p:blipFill rotWithShape="1">
          <a:blip r:embed="rId3">
            <a:alphaModFix/>
          </a:blip>
          <a:srcRect/>
          <a:stretch/>
        </p:blipFill>
        <p:spPr>
          <a:xfrm>
            <a:off x="2193480" y="413640"/>
            <a:ext cx="8428320" cy="615744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Shape 285"/>
        <p:cNvGrpSpPr/>
        <p:nvPr/>
      </p:nvGrpSpPr>
      <p:grpSpPr>
        <a:xfrm>
          <a:off x="0" y="0"/>
          <a:ext cx="0" cy="0"/>
          <a:chOff x="0" y="0"/>
          <a:chExt cx="0" cy="0"/>
        </a:xfrm>
      </p:grpSpPr>
      <p:sp>
        <p:nvSpPr>
          <p:cNvPr id="286" name="Google Shape;286;p67"/>
          <p:cNvSpPr txBox="1"/>
          <p:nvPr/>
        </p:nvSpPr>
        <p:spPr>
          <a:xfrm>
            <a:off x="207720" y="244440"/>
            <a:ext cx="11527920" cy="6699240"/>
          </a:xfrm>
          <a:prstGeom prst="rect">
            <a:avLst/>
          </a:prstGeom>
          <a:noFill/>
          <a:ln>
            <a:noFill/>
          </a:ln>
        </p:spPr>
        <p:txBody>
          <a:bodyPr spcFirstLastPara="1" wrap="square" lIns="91425" tIns="45700" rIns="91425" bIns="45700" anchor="t" anchorCtr="0">
            <a:noAutofit/>
          </a:bodyPr>
          <a:lstStyle/>
          <a:p>
            <a:pPr marL="285840" marR="0" lvl="0" indent="-285840" algn="just" rtl="0">
              <a:lnSpc>
                <a:spcPct val="100000"/>
              </a:lnSpc>
              <a:spcBef>
                <a:spcPts val="0"/>
              </a:spcBef>
              <a:spcAft>
                <a:spcPts val="0"/>
              </a:spcAft>
              <a:buClr>
                <a:srgbClr val="000000"/>
              </a:buClr>
              <a:buSzPts val="3200"/>
              <a:buFont typeface="Arial"/>
              <a:buChar char="•"/>
            </a:pPr>
            <a:r>
              <a:rPr lang="en-US" sz="3600" b="1" i="0" u="none" strike="noStrike" cap="none" dirty="0">
                <a:solidFill>
                  <a:srgbClr val="FF0000"/>
                </a:solidFill>
                <a:latin typeface="Kokila"/>
                <a:ea typeface="Kokila"/>
                <a:cs typeface="Kokila"/>
                <a:sym typeface="Kokila"/>
              </a:rPr>
              <a:t>Public Health &amp; Technology</a:t>
            </a:r>
          </a:p>
          <a:p>
            <a:pPr marL="285840" marR="0" lvl="0" indent="-285840" algn="just" rtl="0">
              <a:lnSpc>
                <a:spcPct val="100000"/>
              </a:lnSpc>
              <a:spcBef>
                <a:spcPts val="0"/>
              </a:spcBef>
              <a:spcAft>
                <a:spcPts val="0"/>
              </a:spcAft>
              <a:buClr>
                <a:srgbClr val="000000"/>
              </a:buClr>
              <a:buSzPts val="3200"/>
              <a:buFont typeface="Arial"/>
              <a:buChar char="•"/>
            </a:pPr>
            <a:endParaRPr lang="en-US" sz="3600" b="1" i="0" u="none" strike="noStrike" cap="none" dirty="0">
              <a:solidFill>
                <a:srgbClr val="FF0000"/>
              </a:solidFill>
              <a:latin typeface="Kokila"/>
              <a:ea typeface="Kokila"/>
              <a:cs typeface="Kokila"/>
              <a:sym typeface="Kokila"/>
            </a:endParaRPr>
          </a:p>
          <a:p>
            <a:pPr marL="285840" marR="0" lvl="0" indent="-285840" algn="just" rtl="0">
              <a:lnSpc>
                <a:spcPct val="100000"/>
              </a:lnSpc>
              <a:spcBef>
                <a:spcPts val="0"/>
              </a:spcBef>
              <a:spcAft>
                <a:spcPts val="0"/>
              </a:spcAft>
              <a:buClr>
                <a:srgbClr val="000000"/>
              </a:buClr>
              <a:buSzPts val="3200"/>
              <a:buFont typeface="Arial"/>
              <a:buChar char="•"/>
            </a:pPr>
            <a:r>
              <a:rPr lang="en-US" sz="2800" b="0" i="0" u="none" strike="noStrike" cap="none" dirty="0">
                <a:solidFill>
                  <a:srgbClr val="000000"/>
                </a:solidFill>
                <a:latin typeface="Kokila"/>
                <a:ea typeface="Kokila"/>
                <a:cs typeface="Kokila"/>
                <a:sym typeface="Kokila"/>
              </a:rPr>
              <a:t>Public health is the science and art of disease prevention, life extension and promotion.</a:t>
            </a:r>
          </a:p>
          <a:p>
            <a:pPr marL="285840" marR="0" lvl="0" indent="-285840" algn="just" rtl="0">
              <a:lnSpc>
                <a:spcPct val="100000"/>
              </a:lnSpc>
              <a:spcBef>
                <a:spcPts val="0"/>
              </a:spcBef>
              <a:spcAft>
                <a:spcPts val="0"/>
              </a:spcAft>
              <a:buClr>
                <a:srgbClr val="000000"/>
              </a:buClr>
              <a:buSzPts val="3200"/>
              <a:buFont typeface="Arial"/>
              <a:buChar char="•"/>
            </a:pPr>
            <a:endParaRPr sz="2800" b="0" i="0" u="none" strike="noStrike" cap="none" dirty="0">
              <a:sym typeface="Arial"/>
            </a:endParaRPr>
          </a:p>
          <a:p>
            <a:pPr marL="285840" marR="0" lvl="0" indent="-285840" algn="just" rtl="0">
              <a:lnSpc>
                <a:spcPct val="100000"/>
              </a:lnSpc>
              <a:spcBef>
                <a:spcPts val="799"/>
              </a:spcBef>
              <a:spcAft>
                <a:spcPts val="0"/>
              </a:spcAft>
              <a:buClr>
                <a:srgbClr val="000000"/>
              </a:buClr>
              <a:buSzPts val="3200"/>
              <a:buFont typeface="Arial"/>
              <a:buChar char="•"/>
            </a:pPr>
            <a:r>
              <a:rPr lang="en-US" sz="2800" b="0" i="0" u="none" strike="noStrike" cap="none" dirty="0">
                <a:solidFill>
                  <a:srgbClr val="000000"/>
                </a:solidFill>
                <a:latin typeface="Kokila"/>
                <a:ea typeface="Kokila"/>
                <a:cs typeface="Kokila"/>
                <a:sym typeface="Kokila"/>
              </a:rPr>
              <a:t>Through the organized work and informed choices of society, organizations and the public and private individuals, communities and individuals. The goal is to prevent disease, not cure it through case tracking and promotion of healthy </a:t>
            </a:r>
            <a:r>
              <a:rPr lang="en-US" sz="2800" b="0" i="0" u="none" strike="noStrike" cap="none" dirty="0" err="1">
                <a:solidFill>
                  <a:srgbClr val="000000"/>
                </a:solidFill>
                <a:latin typeface="Kokila"/>
                <a:ea typeface="Kokila"/>
                <a:cs typeface="Kokila"/>
                <a:sym typeface="Kokila"/>
              </a:rPr>
              <a:t>behaviours</a:t>
            </a:r>
            <a:r>
              <a:rPr lang="en-US" sz="2800" b="0" i="0" u="none" strike="noStrike" cap="none" dirty="0">
                <a:solidFill>
                  <a:srgbClr val="000000"/>
                </a:solidFill>
                <a:latin typeface="Kokila"/>
                <a:ea typeface="Kokila"/>
                <a:cs typeface="Kokila"/>
                <a:sym typeface="Kokila"/>
              </a:rPr>
              <a:t>. </a:t>
            </a:r>
          </a:p>
          <a:p>
            <a:pPr marR="0" lvl="0" algn="just" rtl="0">
              <a:lnSpc>
                <a:spcPct val="100000"/>
              </a:lnSpc>
              <a:spcBef>
                <a:spcPts val="799"/>
              </a:spcBef>
              <a:spcAft>
                <a:spcPts val="0"/>
              </a:spcAft>
              <a:buClr>
                <a:srgbClr val="000000"/>
              </a:buClr>
              <a:buSzPts val="3200"/>
            </a:pPr>
            <a:endParaRPr sz="2800" b="0" i="0" u="none" strike="noStrike" cap="none" dirty="0">
              <a:sym typeface="Arial"/>
            </a:endParaRPr>
          </a:p>
          <a:p>
            <a:pPr marL="285840" marR="0" lvl="0" indent="-285840" algn="just" rtl="0">
              <a:lnSpc>
                <a:spcPct val="100000"/>
              </a:lnSpc>
              <a:spcBef>
                <a:spcPts val="799"/>
              </a:spcBef>
              <a:spcAft>
                <a:spcPts val="0"/>
              </a:spcAft>
              <a:buClr>
                <a:srgbClr val="000000"/>
              </a:buClr>
              <a:buSzPts val="3200"/>
              <a:buFont typeface="Arial"/>
              <a:buChar char="•"/>
            </a:pPr>
            <a:r>
              <a:rPr lang="en-US" sz="2800" b="0" i="0" u="none" strike="noStrike" cap="none" dirty="0">
                <a:solidFill>
                  <a:srgbClr val="000000"/>
                </a:solidFill>
                <a:latin typeface="Kokila"/>
                <a:ea typeface="Kokila"/>
                <a:cs typeface="Kokila"/>
                <a:sym typeface="Kokila"/>
              </a:rPr>
              <a:t>This can only be achieved if the information is relevant to the health of the community to reach health professionals, planners, decision makers and managers at the right time where and when needed. </a:t>
            </a:r>
            <a:endParaRPr sz="2800" b="0" i="0" u="none" strike="noStrike" cap="none" dirty="0">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Shape 290"/>
        <p:cNvGrpSpPr/>
        <p:nvPr/>
      </p:nvGrpSpPr>
      <p:grpSpPr>
        <a:xfrm>
          <a:off x="0" y="0"/>
          <a:ext cx="0" cy="0"/>
          <a:chOff x="0" y="0"/>
          <a:chExt cx="0" cy="0"/>
        </a:xfrm>
      </p:grpSpPr>
      <p:sp>
        <p:nvSpPr>
          <p:cNvPr id="291" name="Google Shape;291;p68"/>
          <p:cNvSpPr txBox="1"/>
          <p:nvPr/>
        </p:nvSpPr>
        <p:spPr>
          <a:xfrm>
            <a:off x="660240" y="762000"/>
            <a:ext cx="10965600" cy="5148720"/>
          </a:xfrm>
          <a:prstGeom prst="rect">
            <a:avLst/>
          </a:prstGeom>
          <a:noFill/>
          <a:ln>
            <a:noFill/>
          </a:ln>
        </p:spPr>
        <p:txBody>
          <a:bodyPr spcFirstLastPara="1" wrap="square" lIns="91425" tIns="45700" rIns="91425" bIns="45700" anchor="t" anchorCtr="0">
            <a:normAutofit fontScale="85000" lnSpcReduction="10000"/>
          </a:bodyPr>
          <a:lstStyle/>
          <a:p>
            <a:pPr marL="228600" marR="0" lvl="0" indent="-228600" algn="l" rtl="0">
              <a:lnSpc>
                <a:spcPct val="100000"/>
              </a:lnSpc>
              <a:spcBef>
                <a:spcPts val="0"/>
              </a:spcBef>
              <a:spcAft>
                <a:spcPts val="0"/>
              </a:spcAft>
              <a:buClr>
                <a:srgbClr val="9BAFB5"/>
              </a:buClr>
              <a:buSzPts val="3200"/>
              <a:buFont typeface="Arial"/>
              <a:buChar char="•"/>
            </a:pPr>
            <a:r>
              <a:rPr lang="en-US" sz="3200" b="0" i="0" u="none" strike="noStrike" cap="none" dirty="0">
                <a:solidFill>
                  <a:srgbClr val="262626"/>
                </a:solidFill>
                <a:latin typeface="Gill Sans"/>
                <a:ea typeface="Gill Sans"/>
                <a:cs typeface="Gill Sans"/>
                <a:sym typeface="Gill Sans"/>
              </a:rPr>
              <a:t>At first, they were mostly used for administrative and financial purposes, but in today’s ambitious and challenging healthcare in this scenario, healthcare providers are completely dependent on healthcare information technology (HIT) for timely and immediate access to health information. Every time During or after a patient encounter, </a:t>
            </a:r>
          </a:p>
          <a:p>
            <a:pPr marL="228600" marR="0" lvl="0" indent="-228600" algn="l" rtl="0">
              <a:lnSpc>
                <a:spcPct val="100000"/>
              </a:lnSpc>
              <a:spcBef>
                <a:spcPts val="0"/>
              </a:spcBef>
              <a:spcAft>
                <a:spcPts val="0"/>
              </a:spcAft>
              <a:buClr>
                <a:srgbClr val="9BAFB5"/>
              </a:buClr>
              <a:buSzPts val="3200"/>
              <a:buFont typeface="Arial"/>
              <a:buChar char="•"/>
            </a:pPr>
            <a:endParaRPr sz="3200" b="0" i="0" u="none" strike="noStrike" cap="none" dirty="0">
              <a:latin typeface="Arial"/>
              <a:ea typeface="Arial"/>
              <a:cs typeface="Arial"/>
              <a:sym typeface="Arial"/>
            </a:endParaRPr>
          </a:p>
          <a:p>
            <a:pPr marL="228600" marR="0" lvl="0" indent="-228600" algn="l" rtl="0">
              <a:lnSpc>
                <a:spcPct val="100000"/>
              </a:lnSpc>
              <a:spcBef>
                <a:spcPts val="1001"/>
              </a:spcBef>
              <a:spcAft>
                <a:spcPts val="0"/>
              </a:spcAft>
              <a:buClr>
                <a:srgbClr val="9BAFB5"/>
              </a:buClr>
              <a:buSzPts val="3200"/>
              <a:buFont typeface="Arial"/>
              <a:buChar char="•"/>
            </a:pPr>
            <a:r>
              <a:rPr lang="en-US" sz="3200" b="0" i="0" u="none" strike="noStrike" cap="none" dirty="0">
                <a:solidFill>
                  <a:srgbClr val="262626"/>
                </a:solidFill>
                <a:latin typeface="Gill Sans"/>
                <a:ea typeface="Gill Sans"/>
                <a:cs typeface="Gill Sans"/>
                <a:sym typeface="Gill Sans"/>
              </a:rPr>
              <a:t>HIT allows the provider to collect, store, retrieve and deliver information about and between health facilities. </a:t>
            </a:r>
          </a:p>
          <a:p>
            <a:pPr marL="228600" marR="0" lvl="0" indent="-228600" algn="l" rtl="0">
              <a:lnSpc>
                <a:spcPct val="100000"/>
              </a:lnSpc>
              <a:spcBef>
                <a:spcPts val="1001"/>
              </a:spcBef>
              <a:spcAft>
                <a:spcPts val="0"/>
              </a:spcAft>
              <a:buClr>
                <a:srgbClr val="9BAFB5"/>
              </a:buClr>
              <a:buSzPts val="3200"/>
              <a:buFont typeface="Arial"/>
              <a:buChar char="•"/>
            </a:pPr>
            <a:endParaRPr lang="en-US" sz="3200" dirty="0">
              <a:solidFill>
                <a:srgbClr val="262626"/>
              </a:solidFill>
              <a:latin typeface="Gill Sans"/>
              <a:ea typeface="Gill Sans"/>
              <a:cs typeface="Gill Sans"/>
              <a:sym typeface="Gill Sans"/>
            </a:endParaRPr>
          </a:p>
          <a:p>
            <a:pPr marL="228600" marR="0" lvl="0" indent="-228600" algn="l" rtl="0">
              <a:lnSpc>
                <a:spcPct val="100000"/>
              </a:lnSpc>
              <a:spcBef>
                <a:spcPts val="1001"/>
              </a:spcBef>
              <a:spcAft>
                <a:spcPts val="0"/>
              </a:spcAft>
              <a:buClr>
                <a:srgbClr val="9BAFB5"/>
              </a:buClr>
              <a:buSzPts val="3200"/>
              <a:buFont typeface="Arial"/>
              <a:buChar char="•"/>
            </a:pPr>
            <a:r>
              <a:rPr lang="en-US" sz="3200" b="0" i="0" u="none" strike="noStrike" cap="none" dirty="0">
                <a:solidFill>
                  <a:srgbClr val="262626"/>
                </a:solidFill>
                <a:latin typeface="Gill Sans"/>
                <a:ea typeface="Gill Sans"/>
                <a:cs typeface="Gill Sans"/>
                <a:sym typeface="Gill Sans"/>
              </a:rPr>
              <a:t>The health sector has always been supportive technologies. According to WHO (2004), they form the backbone of preventive services diagnose and treat illnesses and diseases</a:t>
            </a:r>
            <a:endParaRPr sz="3200" b="0" i="0" u="none" strike="noStrike" cap="none" dirty="0">
              <a:latin typeface="Arial"/>
              <a:ea typeface="Arial"/>
              <a:cs typeface="Arial"/>
              <a:sym typeface="Arial"/>
            </a:endParaRPr>
          </a:p>
        </p:txBody>
      </p:sp>
      <p:sp>
        <p:nvSpPr>
          <p:cNvPr id="292" name="Google Shape;292;p68"/>
          <p:cNvSpPr txBox="1"/>
          <p:nvPr/>
        </p:nvSpPr>
        <p:spPr>
          <a:xfrm>
            <a:off x="4502880" y="7671960"/>
            <a:ext cx="1828800" cy="1828800"/>
          </a:xfrm>
          <a:prstGeom prst="rect">
            <a:avLst/>
          </a:prstGeom>
          <a:no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Shape 296"/>
        <p:cNvGrpSpPr/>
        <p:nvPr/>
      </p:nvGrpSpPr>
      <p:grpSpPr>
        <a:xfrm>
          <a:off x="0" y="0"/>
          <a:ext cx="0" cy="0"/>
          <a:chOff x="0" y="0"/>
          <a:chExt cx="0" cy="0"/>
        </a:xfrm>
      </p:grpSpPr>
      <p:sp>
        <p:nvSpPr>
          <p:cNvPr id="297" name="Google Shape;297;p69"/>
          <p:cNvSpPr txBox="1"/>
          <p:nvPr/>
        </p:nvSpPr>
        <p:spPr>
          <a:xfrm>
            <a:off x="2231280" y="964800"/>
            <a:ext cx="7729560" cy="1188720"/>
          </a:xfrm>
          <a:prstGeom prst="rect">
            <a:avLst/>
          </a:prstGeom>
          <a:solidFill>
            <a:srgbClr val="FFFFFF"/>
          </a:solidFill>
          <a:ln w="31675" cap="flat" cmpd="sng">
            <a:solidFill>
              <a:srgbClr val="404040"/>
            </a:solidFill>
            <a:prstDash val="solid"/>
            <a:miter lim="8000"/>
            <a:headEnd type="none" w="sm" len="sm"/>
            <a:tailEnd type="none" w="sm" len="sm"/>
          </a:ln>
        </p:spPr>
        <p:txBody>
          <a:bodyPr spcFirstLastPara="1" wrap="square" lIns="182875" tIns="182875" rIns="182875" bIns="182875" anchor="ctr" anchorCtr="1">
            <a:normAutofit/>
          </a:bodyPr>
          <a:lstStyle/>
          <a:p>
            <a:pPr marL="0" marR="0" lvl="0" indent="0" algn="ctr" rtl="0">
              <a:spcBef>
                <a:spcPts val="0"/>
              </a:spcBef>
              <a:spcAft>
                <a:spcPts val="0"/>
              </a:spcAft>
              <a:buNone/>
            </a:pPr>
            <a:endParaRPr sz="4400" b="0" i="0" u="none" strike="noStrike" cap="none">
              <a:latin typeface="Arial"/>
              <a:ea typeface="Arial"/>
              <a:cs typeface="Arial"/>
              <a:sym typeface="Arial"/>
            </a:endParaRPr>
          </a:p>
        </p:txBody>
      </p:sp>
      <p:sp>
        <p:nvSpPr>
          <p:cNvPr id="298" name="Google Shape;298;p69"/>
          <p:cNvSpPr txBox="1"/>
          <p:nvPr/>
        </p:nvSpPr>
        <p:spPr>
          <a:xfrm>
            <a:off x="2231280" y="2638080"/>
            <a:ext cx="7729560" cy="3102120"/>
          </a:xfrm>
          <a:prstGeom prst="rect">
            <a:avLst/>
          </a:prstGeom>
          <a:noFill/>
          <a:ln>
            <a:noFill/>
          </a:ln>
        </p:spPr>
        <p:txBody>
          <a:bodyPr spcFirstLastPara="1" wrap="square" lIns="91425" tIns="45700" rIns="91425" bIns="45700" anchor="t" anchorCtr="0">
            <a:normAutofit/>
          </a:bodyPr>
          <a:lstStyle/>
          <a:p>
            <a:pPr marL="228600" marR="0" lvl="0" indent="-228600" algn="l" rtl="0">
              <a:lnSpc>
                <a:spcPct val="100000"/>
              </a:lnSpc>
              <a:spcBef>
                <a:spcPts val="0"/>
              </a:spcBef>
              <a:spcAft>
                <a:spcPts val="0"/>
              </a:spcAft>
              <a:buClr>
                <a:srgbClr val="9BAFB5"/>
              </a:buClr>
              <a:buSzPts val="1800"/>
              <a:buFont typeface="Arial"/>
              <a:buChar char="•"/>
            </a:pPr>
            <a:r>
              <a:rPr lang="en-US" sz="1800" b="0" i="0" u="none" strike="noStrike" cap="none">
                <a:solidFill>
                  <a:srgbClr val="262626"/>
                </a:solidFill>
                <a:latin typeface="Gill Sans"/>
                <a:ea typeface="Gill Sans"/>
                <a:cs typeface="Gill Sans"/>
                <a:sym typeface="Gill Sans"/>
              </a:rPr>
              <a:t>l</a:t>
            </a:r>
            <a:endParaRPr sz="1800" b="0" i="0" u="none" strike="noStrike" cap="none">
              <a:latin typeface="Arial"/>
              <a:ea typeface="Arial"/>
              <a:cs typeface="Arial"/>
              <a:sym typeface="Arial"/>
            </a:endParaRPr>
          </a:p>
        </p:txBody>
      </p:sp>
      <p:pic>
        <p:nvPicPr>
          <p:cNvPr id="299" name="Google Shape;299;p69"/>
          <p:cNvPicPr preferRelativeResize="0"/>
          <p:nvPr/>
        </p:nvPicPr>
        <p:blipFill rotWithShape="1">
          <a:blip r:embed="rId3">
            <a:alphaModFix/>
          </a:blip>
          <a:srcRect/>
          <a:stretch/>
        </p:blipFill>
        <p:spPr>
          <a:xfrm>
            <a:off x="2031840" y="914400"/>
            <a:ext cx="8128080" cy="560124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Shape 303"/>
        <p:cNvGrpSpPr/>
        <p:nvPr/>
      </p:nvGrpSpPr>
      <p:grpSpPr>
        <a:xfrm>
          <a:off x="0" y="0"/>
          <a:ext cx="0" cy="0"/>
          <a:chOff x="0" y="0"/>
          <a:chExt cx="0" cy="0"/>
        </a:xfrm>
      </p:grpSpPr>
      <p:sp>
        <p:nvSpPr>
          <p:cNvPr id="304" name="Google Shape;304;p70"/>
          <p:cNvSpPr txBox="1"/>
          <p:nvPr/>
        </p:nvSpPr>
        <p:spPr>
          <a:xfrm>
            <a:off x="314280" y="171360"/>
            <a:ext cx="11877840" cy="7227360"/>
          </a:xfrm>
          <a:prstGeom prst="rect">
            <a:avLst/>
          </a:prstGeom>
          <a:noFill/>
          <a:ln>
            <a:noFill/>
          </a:ln>
        </p:spPr>
        <p:txBody>
          <a:bodyPr spcFirstLastPara="1" wrap="square" lIns="91425" tIns="45700" rIns="91425" bIns="45700" anchor="t" anchorCtr="0">
            <a:normAutofit/>
          </a:bodyPr>
          <a:lstStyle/>
          <a:p>
            <a:pPr marR="0" lvl="0" algn="l" rtl="0">
              <a:lnSpc>
                <a:spcPct val="100000"/>
              </a:lnSpc>
              <a:spcBef>
                <a:spcPts val="0"/>
              </a:spcBef>
              <a:spcAft>
                <a:spcPts val="0"/>
              </a:spcAft>
              <a:buClr>
                <a:srgbClr val="9BAFB5"/>
              </a:buClr>
              <a:buSzPts val="14400"/>
            </a:pPr>
            <a:endParaRPr lang="en-US" sz="3200" b="1" i="0" u="none" strike="noStrike" cap="none" dirty="0">
              <a:solidFill>
                <a:srgbClr val="00B050"/>
              </a:solidFill>
              <a:latin typeface="Gill Sans"/>
              <a:ea typeface="Gill Sans"/>
              <a:cs typeface="Gill Sans"/>
              <a:sym typeface="Gill Sans"/>
            </a:endParaRPr>
          </a:p>
          <a:p>
            <a:pPr marL="228600" marR="0" lvl="0" indent="-914400" algn="l" rtl="0">
              <a:lnSpc>
                <a:spcPct val="100000"/>
              </a:lnSpc>
              <a:spcBef>
                <a:spcPts val="0"/>
              </a:spcBef>
              <a:spcAft>
                <a:spcPts val="0"/>
              </a:spcAft>
              <a:buClr>
                <a:srgbClr val="9BAFB5"/>
              </a:buClr>
              <a:buSzPts val="14400"/>
              <a:buFont typeface="Arial"/>
              <a:buChar char="•"/>
            </a:pPr>
            <a:r>
              <a:rPr lang="en-US" sz="3200" b="1" dirty="0">
                <a:solidFill>
                  <a:srgbClr val="00B050"/>
                </a:solidFill>
                <a:latin typeface="Gill Sans"/>
                <a:ea typeface="Gill Sans"/>
                <a:cs typeface="Gill Sans"/>
                <a:sym typeface="Gill Sans"/>
              </a:rPr>
              <a:t>Health Information Technology</a:t>
            </a:r>
          </a:p>
          <a:p>
            <a:pPr marL="228600" marR="0" lvl="0" indent="-914400" algn="l" rtl="0">
              <a:lnSpc>
                <a:spcPct val="100000"/>
              </a:lnSpc>
              <a:spcBef>
                <a:spcPts val="0"/>
              </a:spcBef>
              <a:spcAft>
                <a:spcPts val="0"/>
              </a:spcAft>
              <a:buClr>
                <a:srgbClr val="9BAFB5"/>
              </a:buClr>
              <a:buSzPts val="14400"/>
              <a:buFont typeface="Arial"/>
              <a:buChar char="•"/>
            </a:pPr>
            <a:r>
              <a:rPr lang="en-US" sz="3200" b="0" i="0" u="none" strike="noStrike" cap="none" dirty="0">
                <a:solidFill>
                  <a:srgbClr val="262626"/>
                </a:solidFill>
                <a:latin typeface="Gill Sans"/>
                <a:ea typeface="Gill Sans"/>
                <a:cs typeface="Gill Sans"/>
                <a:sym typeface="Gill Sans"/>
              </a:rPr>
              <a:t>Health information needs and levels of information production.</a:t>
            </a:r>
          </a:p>
          <a:p>
            <a:pPr marR="0" lvl="0" algn="l" rtl="0">
              <a:lnSpc>
                <a:spcPct val="100000"/>
              </a:lnSpc>
              <a:spcBef>
                <a:spcPts val="0"/>
              </a:spcBef>
              <a:spcAft>
                <a:spcPts val="0"/>
              </a:spcAft>
              <a:buClr>
                <a:srgbClr val="9BAFB5"/>
              </a:buClr>
              <a:buSzPts val="14400"/>
            </a:pPr>
            <a:r>
              <a:rPr lang="en-US" sz="3200" b="0" i="0" u="none" strike="noStrike" cap="none" dirty="0">
                <a:solidFill>
                  <a:srgbClr val="262626"/>
                </a:solidFill>
                <a:latin typeface="Gill Sans"/>
                <a:ea typeface="Gill Sans"/>
                <a:cs typeface="Gill Sans"/>
                <a:sym typeface="Gill Sans"/>
              </a:rPr>
              <a:t> A key component of implementing health information technology (HIT) is understanding what to collect, where to collect it, to whom to report it, and how and by whom this data is used as it is used to provide curative, preventive, rehabilitative and palliative care. Concern. Of the population. With this in mind, data needs, data collection tools and data output levels must be determined. Once defined and defined, it is easy for managers and service providers to move forward better in the implementation process. </a:t>
            </a:r>
            <a:endParaRPr sz="3200" b="0" i="0" u="none" strike="noStrike" cap="none" dirty="0">
              <a:sym typeface="Arial"/>
            </a:endParaRPr>
          </a:p>
          <a:p>
            <a:pPr marL="228600" marR="0" lvl="0" indent="-228600" algn="l" rtl="0">
              <a:lnSpc>
                <a:spcPct val="100000"/>
              </a:lnSpc>
              <a:spcBef>
                <a:spcPts val="1001"/>
              </a:spcBef>
              <a:spcAft>
                <a:spcPts val="0"/>
              </a:spcAft>
              <a:buClr>
                <a:srgbClr val="9BAFB5"/>
              </a:buClr>
              <a:buSzPts val="1800"/>
              <a:buFont typeface="Arial"/>
              <a:buChar char="•"/>
            </a:pPr>
            <a:r>
              <a:rPr lang="en-US" sz="400" b="0" i="0" u="none" strike="noStrike" cap="none" dirty="0">
                <a:solidFill>
                  <a:srgbClr val="262626"/>
                </a:solidFill>
                <a:latin typeface="Gill Sans"/>
                <a:ea typeface="Gill Sans"/>
                <a:cs typeface="Gill Sans"/>
                <a:sym typeface="Gill Sans"/>
              </a:rPr>
              <a:t> </a:t>
            </a:r>
            <a:endParaRPr sz="400" b="0" i="0" u="none" strike="noStrike" cap="none" dirty="0">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Shape 308"/>
        <p:cNvGrpSpPr/>
        <p:nvPr/>
      </p:nvGrpSpPr>
      <p:grpSpPr>
        <a:xfrm>
          <a:off x="0" y="0"/>
          <a:ext cx="0" cy="0"/>
          <a:chOff x="0" y="0"/>
          <a:chExt cx="0" cy="0"/>
        </a:xfrm>
      </p:grpSpPr>
      <p:sp>
        <p:nvSpPr>
          <p:cNvPr id="309" name="Google Shape;309;p71"/>
          <p:cNvSpPr txBox="1"/>
          <p:nvPr/>
        </p:nvSpPr>
        <p:spPr>
          <a:xfrm>
            <a:off x="599400" y="838200"/>
            <a:ext cx="10830600" cy="2292120"/>
          </a:xfrm>
          <a:prstGeom prst="rect">
            <a:avLst/>
          </a:prstGeom>
          <a:noFill/>
          <a:ln>
            <a:noFill/>
          </a:ln>
        </p:spPr>
        <p:txBody>
          <a:bodyPr spcFirstLastPara="1" wrap="square" lIns="91425" tIns="45700" rIns="91425" bIns="45700" anchor="t" anchorCtr="0">
            <a:noAutofit/>
          </a:bodyPr>
          <a:lstStyle/>
          <a:p>
            <a:pPr marL="228600" marR="0" lvl="0" indent="-228600" algn="l" rtl="0">
              <a:lnSpc>
                <a:spcPct val="100000"/>
              </a:lnSpc>
              <a:spcBef>
                <a:spcPts val="0"/>
              </a:spcBef>
              <a:spcAft>
                <a:spcPts val="0"/>
              </a:spcAft>
              <a:buClr>
                <a:srgbClr val="9BAFB5"/>
              </a:buClr>
              <a:buSzPts val="3600"/>
              <a:buFont typeface="Arial"/>
              <a:buChar char="•"/>
            </a:pPr>
            <a:r>
              <a:rPr lang="en-US" sz="2800" b="0" i="0" u="none" strike="noStrike" cap="none" dirty="0">
                <a:solidFill>
                  <a:srgbClr val="262626"/>
                </a:solidFill>
                <a:latin typeface="Gill Sans"/>
                <a:ea typeface="Gill Sans"/>
                <a:cs typeface="Gill Sans"/>
                <a:sym typeface="Gill Sans"/>
              </a:rPr>
              <a:t> Shows that data collection for the home visit begins at the patient, institution, regional, country and global levels, where the amount of data produced is more at the lower level than at the higher level. </a:t>
            </a:r>
          </a:p>
          <a:p>
            <a:pPr marL="228600" marR="0" lvl="0" indent="-228600" algn="l" rtl="0">
              <a:lnSpc>
                <a:spcPct val="100000"/>
              </a:lnSpc>
              <a:spcBef>
                <a:spcPts val="0"/>
              </a:spcBef>
              <a:spcAft>
                <a:spcPts val="0"/>
              </a:spcAft>
              <a:buClr>
                <a:srgbClr val="9BAFB5"/>
              </a:buClr>
              <a:buSzPts val="3600"/>
              <a:buFont typeface="Arial"/>
              <a:buChar char="•"/>
            </a:pPr>
            <a:endParaRPr lang="en-US" sz="2800" dirty="0">
              <a:solidFill>
                <a:srgbClr val="262626"/>
              </a:solidFill>
              <a:latin typeface="Gill Sans"/>
              <a:ea typeface="Gill Sans"/>
              <a:cs typeface="Gill Sans"/>
              <a:sym typeface="Gill Sans"/>
            </a:endParaRPr>
          </a:p>
          <a:p>
            <a:pPr marL="228600" marR="0" lvl="0" indent="-228600" algn="l" rtl="0">
              <a:lnSpc>
                <a:spcPct val="100000"/>
              </a:lnSpc>
              <a:spcBef>
                <a:spcPts val="0"/>
              </a:spcBef>
              <a:spcAft>
                <a:spcPts val="0"/>
              </a:spcAft>
              <a:buClr>
                <a:srgbClr val="9BAFB5"/>
              </a:buClr>
              <a:buSzPts val="3600"/>
              <a:buFont typeface="Arial"/>
              <a:buChar char="•"/>
            </a:pPr>
            <a:r>
              <a:rPr lang="en-US" sz="2800" b="0" i="0" u="none" strike="noStrike" cap="none" dirty="0">
                <a:solidFill>
                  <a:srgbClr val="262626"/>
                </a:solidFill>
                <a:latin typeface="Gill Sans"/>
                <a:ea typeface="Gill Sans"/>
                <a:cs typeface="Gill Sans"/>
                <a:sym typeface="Gill Sans"/>
              </a:rPr>
              <a:t>To make an evidence-based decision, health care providers, managers, and decision makers must understand the health status of the population, the burden of disease, the types of health services needed at each level, and the progress of activities/programs. </a:t>
            </a:r>
          </a:p>
          <a:p>
            <a:pPr marL="228600" marR="0" lvl="0" indent="-228600" algn="l" rtl="0">
              <a:lnSpc>
                <a:spcPct val="100000"/>
              </a:lnSpc>
              <a:spcBef>
                <a:spcPts val="0"/>
              </a:spcBef>
              <a:spcAft>
                <a:spcPts val="0"/>
              </a:spcAft>
              <a:buClr>
                <a:srgbClr val="9BAFB5"/>
              </a:buClr>
              <a:buSzPts val="3600"/>
              <a:buFont typeface="Arial"/>
              <a:buChar char="•"/>
            </a:pPr>
            <a:endParaRPr lang="en-US" sz="2800" dirty="0">
              <a:solidFill>
                <a:srgbClr val="262626"/>
              </a:solidFill>
              <a:latin typeface="Gill Sans"/>
              <a:ea typeface="Gill Sans"/>
              <a:cs typeface="Gill Sans"/>
              <a:sym typeface="Gill Sans"/>
            </a:endParaRPr>
          </a:p>
          <a:p>
            <a:pPr marL="228600" marR="0" lvl="0" indent="-228600" algn="l" rtl="0">
              <a:lnSpc>
                <a:spcPct val="100000"/>
              </a:lnSpc>
              <a:spcBef>
                <a:spcPts val="0"/>
              </a:spcBef>
              <a:spcAft>
                <a:spcPts val="0"/>
              </a:spcAft>
              <a:buClr>
                <a:srgbClr val="9BAFB5"/>
              </a:buClr>
              <a:buSzPts val="3600"/>
              <a:buFont typeface="Arial"/>
              <a:buChar char="•"/>
            </a:pPr>
            <a:r>
              <a:rPr lang="en-US" sz="2800" b="0" i="0" u="none" strike="noStrike" cap="none" dirty="0">
                <a:solidFill>
                  <a:srgbClr val="262626"/>
                </a:solidFill>
                <a:latin typeface="Gill Sans"/>
                <a:ea typeface="Gill Sans"/>
                <a:cs typeface="Gill Sans"/>
                <a:sym typeface="Gill Sans"/>
              </a:rPr>
              <a:t>At every level of the health system. If this complete, accurate and sufficient health information does not reach users in time, the goal of “health for all” will be impossible.</a:t>
            </a:r>
            <a:endParaRPr sz="2800" b="0" i="0" u="none" strike="noStrike" cap="none" dirty="0">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Shape 313"/>
        <p:cNvGrpSpPr/>
        <p:nvPr/>
      </p:nvGrpSpPr>
      <p:grpSpPr>
        <a:xfrm>
          <a:off x="0" y="0"/>
          <a:ext cx="0" cy="0"/>
          <a:chOff x="0" y="0"/>
          <a:chExt cx="0" cy="0"/>
        </a:xfrm>
      </p:grpSpPr>
      <p:pic>
        <p:nvPicPr>
          <p:cNvPr id="314" name="Google Shape;314;p72"/>
          <p:cNvPicPr preferRelativeResize="0"/>
          <p:nvPr/>
        </p:nvPicPr>
        <p:blipFill rotWithShape="1">
          <a:blip r:embed="rId3">
            <a:alphaModFix/>
          </a:blip>
          <a:srcRect/>
          <a:stretch/>
        </p:blipFill>
        <p:spPr>
          <a:xfrm>
            <a:off x="2199600" y="719640"/>
            <a:ext cx="7792920" cy="541872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Shape 318"/>
        <p:cNvGrpSpPr/>
        <p:nvPr/>
      </p:nvGrpSpPr>
      <p:grpSpPr>
        <a:xfrm>
          <a:off x="0" y="0"/>
          <a:ext cx="0" cy="0"/>
          <a:chOff x="0" y="0"/>
          <a:chExt cx="0" cy="0"/>
        </a:xfrm>
      </p:grpSpPr>
      <p:sp>
        <p:nvSpPr>
          <p:cNvPr id="319" name="Google Shape;319;p73"/>
          <p:cNvSpPr txBox="1"/>
          <p:nvPr/>
        </p:nvSpPr>
        <p:spPr>
          <a:xfrm>
            <a:off x="892440" y="782280"/>
            <a:ext cx="10158480" cy="4957560"/>
          </a:xfrm>
          <a:prstGeom prst="rect">
            <a:avLst/>
          </a:prstGeom>
          <a:noFill/>
          <a:ln>
            <a:noFill/>
          </a:ln>
        </p:spPr>
        <p:txBody>
          <a:bodyPr spcFirstLastPara="1" wrap="square" lIns="91425" tIns="45700" rIns="91425" bIns="45700" anchor="t" anchorCtr="0">
            <a:normAutofit fontScale="62500" lnSpcReduction="20000"/>
          </a:bodyPr>
          <a:lstStyle/>
          <a:p>
            <a:pPr marL="228600" marR="0" lvl="0" indent="-323850" algn="l" rtl="0">
              <a:lnSpc>
                <a:spcPct val="100000"/>
              </a:lnSpc>
              <a:spcBef>
                <a:spcPts val="0"/>
              </a:spcBef>
              <a:spcAft>
                <a:spcPts val="0"/>
              </a:spcAft>
              <a:buClr>
                <a:srgbClr val="9BAFB5"/>
              </a:buClr>
              <a:buSzPts val="5100"/>
              <a:buFont typeface="Arial"/>
              <a:buChar char="•"/>
            </a:pPr>
            <a:r>
              <a:rPr lang="en-US" sz="5100" b="0" i="0" u="none" strike="noStrike" cap="none">
                <a:solidFill>
                  <a:srgbClr val="262626"/>
                </a:solidFill>
                <a:latin typeface="Gill Sans"/>
                <a:ea typeface="Gill Sans"/>
                <a:cs typeface="Gill Sans"/>
                <a:sym typeface="Gill Sans"/>
              </a:rPr>
              <a:t>Health information needs and levels of information production A key component of implementing health information technology (HIT) is understanding what to collect, where to collect it, to whom to report it, and how and by whom this data is used as it is used to provide curative, preventive, rehabilitative and palliative care. Concern. Of the population. With this in mind, data needs, data collection tools and data output levels must be determined. Once defined and defined, it is easy for managers and service providers to move forward better in the implementation process.</a:t>
            </a:r>
            <a:endParaRPr sz="5100" b="0" i="0" u="none" strike="noStrike" cap="none">
              <a:latin typeface="Arial"/>
              <a:ea typeface="Arial"/>
              <a:cs typeface="Arial"/>
              <a:sym typeface="Arial"/>
            </a:endParaRPr>
          </a:p>
          <a:p>
            <a:pPr marL="228600" marR="0" lvl="0" indent="-228600" algn="l" rtl="0">
              <a:lnSpc>
                <a:spcPct val="100000"/>
              </a:lnSpc>
              <a:spcBef>
                <a:spcPts val="1001"/>
              </a:spcBef>
              <a:spcAft>
                <a:spcPts val="0"/>
              </a:spcAft>
              <a:buClr>
                <a:srgbClr val="9BAFB5"/>
              </a:buClr>
              <a:buSzPts val="1800"/>
              <a:buFont typeface="Arial"/>
              <a:buChar char="•"/>
            </a:pPr>
            <a:r>
              <a:rPr lang="en-US" sz="1800" b="0" i="0" u="none" strike="noStrike" cap="none">
                <a:solidFill>
                  <a:srgbClr val="262626"/>
                </a:solidFill>
                <a:latin typeface="Gill Sans"/>
                <a:ea typeface="Gill Sans"/>
                <a:cs typeface="Gill Sans"/>
                <a:sym typeface="Gill Sans"/>
              </a:rPr>
              <a:t> </a:t>
            </a:r>
            <a:endParaRPr sz="1800" b="0" i="0" u="none" strike="noStrike" cap="none">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Shape 323"/>
        <p:cNvGrpSpPr/>
        <p:nvPr/>
      </p:nvGrpSpPr>
      <p:grpSpPr>
        <a:xfrm>
          <a:off x="0" y="0"/>
          <a:ext cx="0" cy="0"/>
          <a:chOff x="0" y="0"/>
          <a:chExt cx="0" cy="0"/>
        </a:xfrm>
      </p:grpSpPr>
      <p:pic>
        <p:nvPicPr>
          <p:cNvPr id="324" name="Google Shape;324;p74"/>
          <p:cNvPicPr preferRelativeResize="0"/>
          <p:nvPr/>
        </p:nvPicPr>
        <p:blipFill rotWithShape="1">
          <a:blip r:embed="rId3">
            <a:alphaModFix/>
          </a:blip>
          <a:srcRect/>
          <a:stretch/>
        </p:blipFill>
        <p:spPr>
          <a:xfrm>
            <a:off x="2031840" y="808560"/>
            <a:ext cx="8128080" cy="5241240"/>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591</Words>
  <Application>Microsoft Office PowerPoint</Application>
  <PresentationFormat>Widescreen</PresentationFormat>
  <Paragraphs>26</Paragraphs>
  <Slides>10</Slides>
  <Notes>10</Notes>
  <HiddenSlides>0</HiddenSlides>
  <MMClips>0</MMClips>
  <ScaleCrop>false</ScaleCrop>
  <HeadingPairs>
    <vt:vector size="6" baseType="variant">
      <vt:variant>
        <vt:lpstr>Fonts Used</vt:lpstr>
      </vt:variant>
      <vt:variant>
        <vt:i4>4</vt:i4>
      </vt:variant>
      <vt:variant>
        <vt:lpstr>Theme</vt:lpstr>
      </vt:variant>
      <vt:variant>
        <vt:i4>5</vt:i4>
      </vt:variant>
      <vt:variant>
        <vt:lpstr>Slide Titles</vt:lpstr>
      </vt:variant>
      <vt:variant>
        <vt:i4>10</vt:i4>
      </vt:variant>
    </vt:vector>
  </HeadingPairs>
  <TitlesOfParts>
    <vt:vector size="19" baseType="lpstr">
      <vt:lpstr>Gill Sans</vt:lpstr>
      <vt:lpstr>Times New Roman</vt:lpstr>
      <vt:lpstr>Arial</vt:lpstr>
      <vt:lpstr>Kokila</vt:lpstr>
      <vt:lpstr>Office Theme</vt:lpstr>
      <vt:lpstr>Office Theme</vt:lpstr>
      <vt:lpstr>Office Theme</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Advocate Dr Kazi Abdul Mannan</cp:lastModifiedBy>
  <cp:revision>3</cp:revision>
  <dcterms:modified xsi:type="dcterms:W3CDTF">2023-12-16T15:03:01Z</dcterms:modified>
</cp:coreProperties>
</file>