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8" r:id="rId6"/>
    <p:sldId id="269" r:id="rId7"/>
    <p:sldId id="270" r:id="rId8"/>
    <p:sldId id="271" r:id="rId9"/>
    <p:sldId id="272" r:id="rId10"/>
    <p:sldId id="25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494"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E9C2CF-4776-4068-AEED-31834AD2E236}" type="doc">
      <dgm:prSet loTypeId="urn:microsoft.com/office/officeart/2005/8/layout/hProcess4" loCatId="process" qsTypeId="urn:microsoft.com/office/officeart/2005/8/quickstyle/3d1" qsCatId="3D" csTypeId="urn:microsoft.com/office/officeart/2005/8/colors/accent6_2" csCatId="accent6" phldr="1"/>
      <dgm:spPr/>
      <dgm:t>
        <a:bodyPr/>
        <a:lstStyle/>
        <a:p>
          <a:endParaRPr lang="en-US"/>
        </a:p>
      </dgm:t>
    </dgm:pt>
    <dgm:pt modelId="{D86B4F5C-B37D-4C6B-B94C-2D7690B83B1F}">
      <dgm:prSet phldrT="[Text]"/>
      <dgm:spPr/>
      <dgm:t>
        <a:bodyPr/>
        <a:lstStyle/>
        <a:p>
          <a:r>
            <a:rPr lang="en-US" dirty="0">
              <a:latin typeface="Bahnschrift SemiBold SemiConden" panose="020B0502040204020203" pitchFamily="34" charset="0"/>
            </a:rPr>
            <a:t>INPUT</a:t>
          </a:r>
        </a:p>
      </dgm:t>
    </dgm:pt>
    <dgm:pt modelId="{FA10060F-9F9B-4B89-AB8D-946747268F30}" type="parTrans" cxnId="{54A3E84E-6F5F-4D28-BD11-E060B7E76DFE}">
      <dgm:prSet/>
      <dgm:spPr/>
      <dgm:t>
        <a:bodyPr/>
        <a:lstStyle/>
        <a:p>
          <a:endParaRPr lang="en-US"/>
        </a:p>
      </dgm:t>
    </dgm:pt>
    <dgm:pt modelId="{9A3410CF-A382-4C21-A75E-7DC94A76876B}" type="sibTrans" cxnId="{54A3E84E-6F5F-4D28-BD11-E060B7E76DFE}">
      <dgm:prSet/>
      <dgm:spPr/>
      <dgm:t>
        <a:bodyPr/>
        <a:lstStyle/>
        <a:p>
          <a:endParaRPr lang="en-US"/>
        </a:p>
      </dgm:t>
    </dgm:pt>
    <dgm:pt modelId="{26D48D9E-FB82-47A8-A123-7EAB8DE52995}">
      <dgm:prSet phldrT="[Text]" custT="1"/>
      <dgm:spPr/>
      <dgm:t>
        <a:bodyPr/>
        <a:lstStyle/>
        <a:p>
          <a:r>
            <a:rPr lang="en-US" sz="2400" dirty="0">
              <a:latin typeface="Bahnschrift SemiBold Condensed" pitchFamily="34" charset="0"/>
            </a:rPr>
            <a:t>Ecobriks Seminar/Workshop</a:t>
          </a:r>
        </a:p>
      </dgm:t>
    </dgm:pt>
    <dgm:pt modelId="{195B3B79-05B4-4D48-BA3D-81BDEFCECAFB}" type="parTrans" cxnId="{E5E1071B-4E77-43D7-905F-E231BC3DD086}">
      <dgm:prSet/>
      <dgm:spPr/>
      <dgm:t>
        <a:bodyPr/>
        <a:lstStyle/>
        <a:p>
          <a:endParaRPr lang="en-US"/>
        </a:p>
      </dgm:t>
    </dgm:pt>
    <dgm:pt modelId="{BD200867-1917-45B6-8023-FF5059FA9EE3}" type="sibTrans" cxnId="{E5E1071B-4E77-43D7-905F-E231BC3DD086}">
      <dgm:prSet/>
      <dgm:spPr/>
      <dgm:t>
        <a:bodyPr/>
        <a:lstStyle/>
        <a:p>
          <a:endParaRPr lang="en-US"/>
        </a:p>
      </dgm:t>
    </dgm:pt>
    <dgm:pt modelId="{55C8CC11-31C8-41E5-BEA5-0A2A2B5F5A0C}">
      <dgm:prSet phldrT="[Text]"/>
      <dgm:spPr/>
      <dgm:t>
        <a:bodyPr/>
        <a:lstStyle/>
        <a:p>
          <a:r>
            <a:rPr lang="en-US" dirty="0">
              <a:latin typeface="Bahnschrift SemiBold Condensed" pitchFamily="34" charset="0"/>
            </a:rPr>
            <a:t>PROCESS</a:t>
          </a:r>
        </a:p>
      </dgm:t>
    </dgm:pt>
    <dgm:pt modelId="{428A4F4A-DC48-4B36-87DE-5F30C08BB43E}" type="parTrans" cxnId="{8EC91CE6-5AF5-4362-B773-FD57960CB903}">
      <dgm:prSet/>
      <dgm:spPr/>
      <dgm:t>
        <a:bodyPr/>
        <a:lstStyle/>
        <a:p>
          <a:endParaRPr lang="en-US"/>
        </a:p>
      </dgm:t>
    </dgm:pt>
    <dgm:pt modelId="{8D5E08B1-0FF5-40EB-B4B6-3B713B4A0FE5}" type="sibTrans" cxnId="{8EC91CE6-5AF5-4362-B773-FD57960CB903}">
      <dgm:prSet/>
      <dgm:spPr/>
      <dgm:t>
        <a:bodyPr/>
        <a:lstStyle/>
        <a:p>
          <a:endParaRPr lang="en-US"/>
        </a:p>
      </dgm:t>
    </dgm:pt>
    <dgm:pt modelId="{73896A2D-21D9-4278-ADE1-70B0449025EC}">
      <dgm:prSet phldrT="[Text]" custT="1"/>
      <dgm:spPr/>
      <dgm:t>
        <a:bodyPr/>
        <a:lstStyle/>
        <a:p>
          <a:r>
            <a:rPr lang="en-US" sz="2400" dirty="0">
              <a:latin typeface="Bahnschrift SemiBold Condensed" pitchFamily="34" charset="0"/>
            </a:rPr>
            <a:t>Collection, and Segregation of solid waste particularly single – used plastic</a:t>
          </a:r>
        </a:p>
      </dgm:t>
    </dgm:pt>
    <dgm:pt modelId="{B0DCF077-6FCB-4A35-860E-625861BBBE52}" type="parTrans" cxnId="{143E6595-3F4C-4C99-B8EE-9D4FC4158E75}">
      <dgm:prSet/>
      <dgm:spPr/>
      <dgm:t>
        <a:bodyPr/>
        <a:lstStyle/>
        <a:p>
          <a:endParaRPr lang="en-US"/>
        </a:p>
      </dgm:t>
    </dgm:pt>
    <dgm:pt modelId="{CABE3F9E-98D5-4A63-BD7F-7777ACE86C63}" type="sibTrans" cxnId="{143E6595-3F4C-4C99-B8EE-9D4FC4158E75}">
      <dgm:prSet/>
      <dgm:spPr/>
      <dgm:t>
        <a:bodyPr/>
        <a:lstStyle/>
        <a:p>
          <a:endParaRPr lang="en-US"/>
        </a:p>
      </dgm:t>
    </dgm:pt>
    <dgm:pt modelId="{72AE1BE0-DE3F-437F-B279-D67E63B1638F}">
      <dgm:prSet phldrT="[Text]" custT="1"/>
      <dgm:spPr/>
      <dgm:t>
        <a:bodyPr/>
        <a:lstStyle/>
        <a:p>
          <a:r>
            <a:rPr lang="en-US" sz="5400" dirty="0">
              <a:latin typeface="Bahnschrift SemiBold Condensed" pitchFamily="34" charset="0"/>
            </a:rPr>
            <a:t>OUTPUT</a:t>
          </a:r>
        </a:p>
      </dgm:t>
    </dgm:pt>
    <dgm:pt modelId="{DCBD817C-E979-4022-B184-4E2697ED400E}" type="parTrans" cxnId="{419DB3AD-8D8F-43B5-AC54-00D883FA05EB}">
      <dgm:prSet/>
      <dgm:spPr/>
      <dgm:t>
        <a:bodyPr/>
        <a:lstStyle/>
        <a:p>
          <a:endParaRPr lang="en-US"/>
        </a:p>
      </dgm:t>
    </dgm:pt>
    <dgm:pt modelId="{422C03B3-8C7C-4413-A9B9-0D7A1622C044}" type="sibTrans" cxnId="{419DB3AD-8D8F-43B5-AC54-00D883FA05EB}">
      <dgm:prSet/>
      <dgm:spPr/>
      <dgm:t>
        <a:bodyPr/>
        <a:lstStyle/>
        <a:p>
          <a:endParaRPr lang="en-US"/>
        </a:p>
      </dgm:t>
    </dgm:pt>
    <dgm:pt modelId="{D08F8B4A-40D4-4E93-A7DA-667343B9DA1C}">
      <dgm:prSet phldrT="[Text]" custT="1"/>
      <dgm:spPr/>
      <dgm:t>
        <a:bodyPr/>
        <a:lstStyle/>
        <a:p>
          <a:r>
            <a:rPr lang="en-US" sz="2400" dirty="0">
              <a:latin typeface="Bahnschrift SemiBold Condensed" pitchFamily="34" charset="0"/>
            </a:rPr>
            <a:t>Materials Recovery Facility (MRF)</a:t>
          </a:r>
        </a:p>
      </dgm:t>
    </dgm:pt>
    <dgm:pt modelId="{221B428A-086F-4D0D-83A0-162FDF217AEE}" type="parTrans" cxnId="{99C40795-9409-42AE-B5DD-1DBCC1887D2E}">
      <dgm:prSet/>
      <dgm:spPr/>
      <dgm:t>
        <a:bodyPr/>
        <a:lstStyle/>
        <a:p>
          <a:endParaRPr lang="en-US"/>
        </a:p>
      </dgm:t>
    </dgm:pt>
    <dgm:pt modelId="{4CE9F73E-1FB4-454E-8A64-C5E8A2403B5E}" type="sibTrans" cxnId="{99C40795-9409-42AE-B5DD-1DBCC1887D2E}">
      <dgm:prSet/>
      <dgm:spPr/>
      <dgm:t>
        <a:bodyPr/>
        <a:lstStyle/>
        <a:p>
          <a:endParaRPr lang="en-US"/>
        </a:p>
      </dgm:t>
    </dgm:pt>
    <dgm:pt modelId="{8538FF19-D40F-4E3F-BBFC-E0176F4F9FE5}">
      <dgm:prSet phldrT="[Text]" custT="1"/>
      <dgm:spPr/>
      <dgm:t>
        <a:bodyPr/>
        <a:lstStyle/>
        <a:p>
          <a:r>
            <a:rPr lang="en-US" sz="2400" dirty="0">
              <a:latin typeface="Bahnschrift SemiBold Condensed" pitchFamily="34" charset="0"/>
            </a:rPr>
            <a:t>Making of Ecobriks</a:t>
          </a:r>
        </a:p>
      </dgm:t>
    </dgm:pt>
    <dgm:pt modelId="{10A67F04-64A8-4E2B-958C-EB47E3E144A6}" type="parTrans" cxnId="{6FC4815E-9CD7-45A2-B328-E4F0E758C3E3}">
      <dgm:prSet/>
      <dgm:spPr/>
      <dgm:t>
        <a:bodyPr/>
        <a:lstStyle/>
        <a:p>
          <a:endParaRPr lang="en-PH"/>
        </a:p>
      </dgm:t>
    </dgm:pt>
    <dgm:pt modelId="{E22B3226-252D-4DCE-B99D-AA9EEB5600A4}" type="sibTrans" cxnId="{6FC4815E-9CD7-45A2-B328-E4F0E758C3E3}">
      <dgm:prSet/>
      <dgm:spPr/>
      <dgm:t>
        <a:bodyPr/>
        <a:lstStyle/>
        <a:p>
          <a:endParaRPr lang="en-PH"/>
        </a:p>
      </dgm:t>
    </dgm:pt>
    <dgm:pt modelId="{5E029917-8FB9-42C3-A9B5-E35700EAFA86}">
      <dgm:prSet phldrT="[Text]" custT="1"/>
      <dgm:spPr/>
      <dgm:t>
        <a:bodyPr/>
        <a:lstStyle/>
        <a:p>
          <a:r>
            <a:rPr lang="en-US" sz="2400" dirty="0">
              <a:latin typeface="Bahnschrift SemiBold Condensed" pitchFamily="34" charset="0"/>
            </a:rPr>
            <a:t>Logging and Validation of Ecobriks</a:t>
          </a:r>
        </a:p>
      </dgm:t>
    </dgm:pt>
    <dgm:pt modelId="{3B89DCA6-A77A-490E-AA34-70F9C5232AF9}" type="parTrans" cxnId="{17A009F0-985E-411F-A960-6883725433F6}">
      <dgm:prSet/>
      <dgm:spPr/>
      <dgm:t>
        <a:bodyPr/>
        <a:lstStyle/>
        <a:p>
          <a:endParaRPr lang="en-PH"/>
        </a:p>
      </dgm:t>
    </dgm:pt>
    <dgm:pt modelId="{195E9F09-CDDC-467D-81D9-D502ED37A68A}" type="sibTrans" cxnId="{17A009F0-985E-411F-A960-6883725433F6}">
      <dgm:prSet/>
      <dgm:spPr/>
      <dgm:t>
        <a:bodyPr/>
        <a:lstStyle/>
        <a:p>
          <a:endParaRPr lang="en-PH"/>
        </a:p>
      </dgm:t>
    </dgm:pt>
    <dgm:pt modelId="{512EC9B3-EC8F-4084-8C2D-4BF372CA4A5A}">
      <dgm:prSet phldrT="[Text]" custT="1"/>
      <dgm:spPr/>
      <dgm:t>
        <a:bodyPr/>
        <a:lstStyle/>
        <a:p>
          <a:r>
            <a:rPr lang="en-US" sz="2400" dirty="0">
              <a:latin typeface="Bahnschrift SemiBold Condensed" pitchFamily="34" charset="0"/>
            </a:rPr>
            <a:t>Other useful materials/module out of Ecobriks</a:t>
          </a:r>
        </a:p>
      </dgm:t>
    </dgm:pt>
    <dgm:pt modelId="{A1C5987D-2B9C-40E9-AB98-87DA8CFEB2D7}" type="parTrans" cxnId="{27CBBFC7-54CD-4FAD-9149-69B907314EBB}">
      <dgm:prSet/>
      <dgm:spPr/>
      <dgm:t>
        <a:bodyPr/>
        <a:lstStyle/>
        <a:p>
          <a:endParaRPr lang="en-PH"/>
        </a:p>
      </dgm:t>
    </dgm:pt>
    <dgm:pt modelId="{DFD6AA1A-9E1F-4BEB-969D-B3D641A5C9AC}" type="sibTrans" cxnId="{27CBBFC7-54CD-4FAD-9149-69B907314EBB}">
      <dgm:prSet/>
      <dgm:spPr/>
      <dgm:t>
        <a:bodyPr/>
        <a:lstStyle/>
        <a:p>
          <a:endParaRPr lang="en-PH"/>
        </a:p>
      </dgm:t>
    </dgm:pt>
    <dgm:pt modelId="{F6816D52-3DCF-4A6F-8CEC-788B0A801E97}">
      <dgm:prSet phldrT="[Text]" custT="1"/>
      <dgm:spPr/>
      <dgm:t>
        <a:bodyPr/>
        <a:lstStyle/>
        <a:p>
          <a:r>
            <a:rPr lang="en-US" sz="2400" dirty="0">
              <a:latin typeface="Bahnschrift SemiBold Condensed" pitchFamily="34" charset="0"/>
            </a:rPr>
            <a:t>Impact of project H.O.M.E</a:t>
          </a:r>
        </a:p>
      </dgm:t>
    </dgm:pt>
    <dgm:pt modelId="{FC6D61C7-13DF-4B5D-8147-E139FB689B7D}" type="parTrans" cxnId="{838B4F68-F1CA-4734-BBEC-23E3B5AE8D35}">
      <dgm:prSet/>
      <dgm:spPr/>
      <dgm:t>
        <a:bodyPr/>
        <a:lstStyle/>
        <a:p>
          <a:endParaRPr lang="en-PH"/>
        </a:p>
      </dgm:t>
    </dgm:pt>
    <dgm:pt modelId="{0E4BDC17-FE42-47B7-820E-1F0D3495F927}" type="sibTrans" cxnId="{838B4F68-F1CA-4734-BBEC-23E3B5AE8D35}">
      <dgm:prSet/>
      <dgm:spPr/>
      <dgm:t>
        <a:bodyPr/>
        <a:lstStyle/>
        <a:p>
          <a:endParaRPr lang="en-PH"/>
        </a:p>
      </dgm:t>
    </dgm:pt>
    <dgm:pt modelId="{9C742911-993B-468B-B9F5-7B873F37E493}" type="pres">
      <dgm:prSet presAssocID="{C0E9C2CF-4776-4068-AEED-31834AD2E236}" presName="Name0" presStyleCnt="0">
        <dgm:presLayoutVars>
          <dgm:dir/>
          <dgm:animLvl val="lvl"/>
          <dgm:resizeHandles val="exact"/>
        </dgm:presLayoutVars>
      </dgm:prSet>
      <dgm:spPr/>
    </dgm:pt>
    <dgm:pt modelId="{404F0586-7563-4281-A421-C6562042688C}" type="pres">
      <dgm:prSet presAssocID="{C0E9C2CF-4776-4068-AEED-31834AD2E236}" presName="tSp" presStyleCnt="0"/>
      <dgm:spPr/>
    </dgm:pt>
    <dgm:pt modelId="{388DFB52-41A2-41AF-9F47-5CE8558422A2}" type="pres">
      <dgm:prSet presAssocID="{C0E9C2CF-4776-4068-AEED-31834AD2E236}" presName="bSp" presStyleCnt="0"/>
      <dgm:spPr/>
    </dgm:pt>
    <dgm:pt modelId="{4F1F4520-38EF-4C49-9759-B72DE4DBD583}" type="pres">
      <dgm:prSet presAssocID="{C0E9C2CF-4776-4068-AEED-31834AD2E236}" presName="process" presStyleCnt="0"/>
      <dgm:spPr/>
    </dgm:pt>
    <dgm:pt modelId="{DCF052D5-8BB3-4E39-8023-0CE3B2C9B717}" type="pres">
      <dgm:prSet presAssocID="{D86B4F5C-B37D-4C6B-B94C-2D7690B83B1F}" presName="composite1" presStyleCnt="0"/>
      <dgm:spPr/>
    </dgm:pt>
    <dgm:pt modelId="{7E40D562-BCCC-4913-9BB9-007212FE2711}" type="pres">
      <dgm:prSet presAssocID="{D86B4F5C-B37D-4C6B-B94C-2D7690B83B1F}" presName="dummyNode1" presStyleLbl="node1" presStyleIdx="0" presStyleCnt="3"/>
      <dgm:spPr/>
    </dgm:pt>
    <dgm:pt modelId="{AA932313-2C1E-4E25-A6C9-D42AA798F639}" type="pres">
      <dgm:prSet presAssocID="{D86B4F5C-B37D-4C6B-B94C-2D7690B83B1F}" presName="childNode1" presStyleLbl="bgAcc1" presStyleIdx="0" presStyleCnt="3" custScaleX="119432" custScaleY="93766" custLinFactNeighborX="6667" custLinFactNeighborY="-55005">
        <dgm:presLayoutVars>
          <dgm:bulletEnabled val="1"/>
        </dgm:presLayoutVars>
      </dgm:prSet>
      <dgm:spPr/>
    </dgm:pt>
    <dgm:pt modelId="{D0C586CC-649A-41D9-BDA5-45E3A7670FA7}" type="pres">
      <dgm:prSet presAssocID="{D86B4F5C-B37D-4C6B-B94C-2D7690B83B1F}" presName="childNode1tx" presStyleLbl="bgAcc1" presStyleIdx="0" presStyleCnt="3">
        <dgm:presLayoutVars>
          <dgm:bulletEnabled val="1"/>
        </dgm:presLayoutVars>
      </dgm:prSet>
      <dgm:spPr/>
    </dgm:pt>
    <dgm:pt modelId="{8B4E17B9-3B77-4CBD-ADBA-81E205D49BC1}" type="pres">
      <dgm:prSet presAssocID="{D86B4F5C-B37D-4C6B-B94C-2D7690B83B1F}" presName="parentNode1" presStyleLbl="node1" presStyleIdx="0" presStyleCnt="3" custLinFactNeighborX="-14232" custLinFactNeighborY="-86323">
        <dgm:presLayoutVars>
          <dgm:chMax val="1"/>
          <dgm:bulletEnabled val="1"/>
        </dgm:presLayoutVars>
      </dgm:prSet>
      <dgm:spPr/>
    </dgm:pt>
    <dgm:pt modelId="{5794050A-90EF-4CF2-9027-1B953775DBE7}" type="pres">
      <dgm:prSet presAssocID="{D86B4F5C-B37D-4C6B-B94C-2D7690B83B1F}" presName="connSite1" presStyleCnt="0"/>
      <dgm:spPr/>
    </dgm:pt>
    <dgm:pt modelId="{81E7C3E7-A34F-44E1-B030-2BE0D8547960}" type="pres">
      <dgm:prSet presAssocID="{9A3410CF-A382-4C21-A75E-7DC94A76876B}" presName="Name9" presStyleLbl="sibTrans2D1" presStyleIdx="0" presStyleCnt="2"/>
      <dgm:spPr/>
    </dgm:pt>
    <dgm:pt modelId="{E63AB627-71B3-4B62-A4ED-87D46E40DC66}" type="pres">
      <dgm:prSet presAssocID="{55C8CC11-31C8-41E5-BEA5-0A2A2B5F5A0C}" presName="composite2" presStyleCnt="0"/>
      <dgm:spPr/>
    </dgm:pt>
    <dgm:pt modelId="{96DE5642-F4AB-47E8-A1B1-06C153060750}" type="pres">
      <dgm:prSet presAssocID="{55C8CC11-31C8-41E5-BEA5-0A2A2B5F5A0C}" presName="dummyNode2" presStyleLbl="node1" presStyleIdx="0" presStyleCnt="3"/>
      <dgm:spPr/>
    </dgm:pt>
    <dgm:pt modelId="{F764F046-853B-4681-8059-5722944F7119}" type="pres">
      <dgm:prSet presAssocID="{55C8CC11-31C8-41E5-BEA5-0A2A2B5F5A0C}" presName="childNode2" presStyleLbl="bgAcc1" presStyleIdx="1" presStyleCnt="3" custScaleX="128913" custScaleY="93674">
        <dgm:presLayoutVars>
          <dgm:bulletEnabled val="1"/>
        </dgm:presLayoutVars>
      </dgm:prSet>
      <dgm:spPr/>
    </dgm:pt>
    <dgm:pt modelId="{9F3493D8-18F5-47C1-B5D8-2255C869549A}" type="pres">
      <dgm:prSet presAssocID="{55C8CC11-31C8-41E5-BEA5-0A2A2B5F5A0C}" presName="childNode2tx" presStyleLbl="bgAcc1" presStyleIdx="1" presStyleCnt="3">
        <dgm:presLayoutVars>
          <dgm:bulletEnabled val="1"/>
        </dgm:presLayoutVars>
      </dgm:prSet>
      <dgm:spPr/>
    </dgm:pt>
    <dgm:pt modelId="{FC054B52-DD01-423A-96CB-3FAE8AF87D6F}" type="pres">
      <dgm:prSet presAssocID="{55C8CC11-31C8-41E5-BEA5-0A2A2B5F5A0C}" presName="parentNode2" presStyleLbl="node1" presStyleIdx="1" presStyleCnt="3" custLinFactNeighborX="-17782" custLinFactNeighborY="-7101">
        <dgm:presLayoutVars>
          <dgm:chMax val="0"/>
          <dgm:bulletEnabled val="1"/>
        </dgm:presLayoutVars>
      </dgm:prSet>
      <dgm:spPr/>
    </dgm:pt>
    <dgm:pt modelId="{244CD7E1-EC1C-4E68-B711-13EA64437096}" type="pres">
      <dgm:prSet presAssocID="{55C8CC11-31C8-41E5-BEA5-0A2A2B5F5A0C}" presName="connSite2" presStyleCnt="0"/>
      <dgm:spPr/>
    </dgm:pt>
    <dgm:pt modelId="{FA5D1FC3-BBC5-4D66-B526-483A6A99FF69}" type="pres">
      <dgm:prSet presAssocID="{8D5E08B1-0FF5-40EB-B4B6-3B713B4A0FE5}" presName="Name18" presStyleLbl="sibTrans2D1" presStyleIdx="1" presStyleCnt="2"/>
      <dgm:spPr/>
    </dgm:pt>
    <dgm:pt modelId="{89119EBA-8524-4E2C-A819-54C3AC809EE6}" type="pres">
      <dgm:prSet presAssocID="{72AE1BE0-DE3F-437F-B279-D67E63B1638F}" presName="composite1" presStyleCnt="0"/>
      <dgm:spPr/>
    </dgm:pt>
    <dgm:pt modelId="{723CF6BA-CA30-4267-BCAB-69D1FA8FB3AC}" type="pres">
      <dgm:prSet presAssocID="{72AE1BE0-DE3F-437F-B279-D67E63B1638F}" presName="dummyNode1" presStyleLbl="node1" presStyleIdx="1" presStyleCnt="3"/>
      <dgm:spPr/>
    </dgm:pt>
    <dgm:pt modelId="{567DA21A-0692-4FF9-97A0-37C3AAE65683}" type="pres">
      <dgm:prSet presAssocID="{72AE1BE0-DE3F-437F-B279-D67E63B1638F}" presName="childNode1" presStyleLbl="bgAcc1" presStyleIdx="2" presStyleCnt="3" custScaleX="134327" custScaleY="118624" custLinFactNeighborX="-5114" custLinFactNeighborY="-16841">
        <dgm:presLayoutVars>
          <dgm:bulletEnabled val="1"/>
        </dgm:presLayoutVars>
      </dgm:prSet>
      <dgm:spPr/>
    </dgm:pt>
    <dgm:pt modelId="{7EF446DF-514F-496E-85FA-6EA3742AE7A2}" type="pres">
      <dgm:prSet presAssocID="{72AE1BE0-DE3F-437F-B279-D67E63B1638F}" presName="childNode1tx" presStyleLbl="bgAcc1" presStyleIdx="2" presStyleCnt="3">
        <dgm:presLayoutVars>
          <dgm:bulletEnabled val="1"/>
        </dgm:presLayoutVars>
      </dgm:prSet>
      <dgm:spPr/>
    </dgm:pt>
    <dgm:pt modelId="{C00AC30D-31B6-4ADC-925B-C2730A150945}" type="pres">
      <dgm:prSet presAssocID="{72AE1BE0-DE3F-437F-B279-D67E63B1638F}" presName="parentNode1" presStyleLbl="node1" presStyleIdx="2" presStyleCnt="3" custScaleX="92802" custLinFactNeighborX="-20769" custLinFactNeighborY="31026">
        <dgm:presLayoutVars>
          <dgm:chMax val="1"/>
          <dgm:bulletEnabled val="1"/>
        </dgm:presLayoutVars>
      </dgm:prSet>
      <dgm:spPr/>
    </dgm:pt>
    <dgm:pt modelId="{08FFA848-291F-4B01-980D-540A68CA971E}" type="pres">
      <dgm:prSet presAssocID="{72AE1BE0-DE3F-437F-B279-D67E63B1638F}" presName="connSite1" presStyleCnt="0"/>
      <dgm:spPr/>
    </dgm:pt>
  </dgm:ptLst>
  <dgm:cxnLst>
    <dgm:cxn modelId="{F6E60C00-DF61-438D-9D8B-BFD78E4FC241}" type="presOf" srcId="{73896A2D-21D9-4278-ADE1-70B0449025EC}" destId="{F764F046-853B-4681-8059-5722944F7119}" srcOrd="0" destOrd="0" presId="urn:microsoft.com/office/officeart/2005/8/layout/hProcess4"/>
    <dgm:cxn modelId="{3B3F6908-98E7-4C0D-A9E0-968ADF6F42AF}" type="presOf" srcId="{72AE1BE0-DE3F-437F-B279-D67E63B1638F}" destId="{C00AC30D-31B6-4ADC-925B-C2730A150945}" srcOrd="0" destOrd="0" presId="urn:microsoft.com/office/officeart/2005/8/layout/hProcess4"/>
    <dgm:cxn modelId="{44FAAE12-C849-4D28-8803-927A985B4DB4}" type="presOf" srcId="{5E029917-8FB9-42C3-A9B5-E35700EAFA86}" destId="{D0C586CC-649A-41D9-BDA5-45E3A7670FA7}" srcOrd="1" destOrd="2" presId="urn:microsoft.com/office/officeart/2005/8/layout/hProcess4"/>
    <dgm:cxn modelId="{E5E1071B-4E77-43D7-905F-E231BC3DD086}" srcId="{D86B4F5C-B37D-4C6B-B94C-2D7690B83B1F}" destId="{26D48D9E-FB82-47A8-A123-7EAB8DE52995}" srcOrd="0" destOrd="0" parTransId="{195B3B79-05B4-4D48-BA3D-81BDEFCECAFB}" sibTransId="{BD200867-1917-45B6-8023-FF5059FA9EE3}"/>
    <dgm:cxn modelId="{B8D01E25-3E97-4F78-8142-FA383469A1EB}" type="presOf" srcId="{5E029917-8FB9-42C3-A9B5-E35700EAFA86}" destId="{AA932313-2C1E-4E25-A6C9-D42AA798F639}" srcOrd="0" destOrd="2" presId="urn:microsoft.com/office/officeart/2005/8/layout/hProcess4"/>
    <dgm:cxn modelId="{8602123D-7DE1-4A6F-9891-35E3230B56BC}" type="presOf" srcId="{F6816D52-3DCF-4A6F-8CEC-788B0A801E97}" destId="{7EF446DF-514F-496E-85FA-6EA3742AE7A2}" srcOrd="1" destOrd="2" presId="urn:microsoft.com/office/officeart/2005/8/layout/hProcess4"/>
    <dgm:cxn modelId="{6FC4815E-9CD7-45A2-B328-E4F0E758C3E3}" srcId="{D86B4F5C-B37D-4C6B-B94C-2D7690B83B1F}" destId="{8538FF19-D40F-4E3F-BBFC-E0176F4F9FE5}" srcOrd="1" destOrd="0" parTransId="{10A67F04-64A8-4E2B-958C-EB47E3E144A6}" sibTransId="{E22B3226-252D-4DCE-B99D-AA9EEB5600A4}"/>
    <dgm:cxn modelId="{332EF45F-AE00-4B2E-8252-87BF74E2D667}" type="presOf" srcId="{9A3410CF-A382-4C21-A75E-7DC94A76876B}" destId="{81E7C3E7-A34F-44E1-B030-2BE0D8547960}" srcOrd="0" destOrd="0" presId="urn:microsoft.com/office/officeart/2005/8/layout/hProcess4"/>
    <dgm:cxn modelId="{790FC967-CBE5-40B9-91F7-ED54C5C128E1}" type="presOf" srcId="{512EC9B3-EC8F-4084-8C2D-4BF372CA4A5A}" destId="{7EF446DF-514F-496E-85FA-6EA3742AE7A2}" srcOrd="1" destOrd="1" presId="urn:microsoft.com/office/officeart/2005/8/layout/hProcess4"/>
    <dgm:cxn modelId="{838B4F68-F1CA-4734-BBEC-23E3B5AE8D35}" srcId="{72AE1BE0-DE3F-437F-B279-D67E63B1638F}" destId="{F6816D52-3DCF-4A6F-8CEC-788B0A801E97}" srcOrd="2" destOrd="0" parTransId="{FC6D61C7-13DF-4B5D-8147-E139FB689B7D}" sibTransId="{0E4BDC17-FE42-47B7-820E-1F0D3495F927}"/>
    <dgm:cxn modelId="{17B4BE6B-5792-480E-A53C-74B7D1D62C97}" type="presOf" srcId="{26D48D9E-FB82-47A8-A123-7EAB8DE52995}" destId="{D0C586CC-649A-41D9-BDA5-45E3A7670FA7}" srcOrd="1" destOrd="0" presId="urn:microsoft.com/office/officeart/2005/8/layout/hProcess4"/>
    <dgm:cxn modelId="{0C849E4C-B037-46BC-85E2-E18418733463}" type="presOf" srcId="{C0E9C2CF-4776-4068-AEED-31834AD2E236}" destId="{9C742911-993B-468B-B9F5-7B873F37E493}" srcOrd="0" destOrd="0" presId="urn:microsoft.com/office/officeart/2005/8/layout/hProcess4"/>
    <dgm:cxn modelId="{54A3E84E-6F5F-4D28-BD11-E060B7E76DFE}" srcId="{C0E9C2CF-4776-4068-AEED-31834AD2E236}" destId="{D86B4F5C-B37D-4C6B-B94C-2D7690B83B1F}" srcOrd="0" destOrd="0" parTransId="{FA10060F-9F9B-4B89-AB8D-946747268F30}" sibTransId="{9A3410CF-A382-4C21-A75E-7DC94A76876B}"/>
    <dgm:cxn modelId="{E253DD70-4AB9-4867-BE6B-F5447512066E}" type="presOf" srcId="{8538FF19-D40F-4E3F-BBFC-E0176F4F9FE5}" destId="{AA932313-2C1E-4E25-A6C9-D42AA798F639}" srcOrd="0" destOrd="1" presId="urn:microsoft.com/office/officeart/2005/8/layout/hProcess4"/>
    <dgm:cxn modelId="{BA9A0277-14E9-47EE-8AE0-877293714FDB}" type="presOf" srcId="{55C8CC11-31C8-41E5-BEA5-0A2A2B5F5A0C}" destId="{FC054B52-DD01-423A-96CB-3FAE8AF87D6F}" srcOrd="0" destOrd="0" presId="urn:microsoft.com/office/officeart/2005/8/layout/hProcess4"/>
    <dgm:cxn modelId="{483FC258-112D-408A-8789-29E87AEF4D93}" type="presOf" srcId="{8538FF19-D40F-4E3F-BBFC-E0176F4F9FE5}" destId="{D0C586CC-649A-41D9-BDA5-45E3A7670FA7}" srcOrd="1" destOrd="1" presId="urn:microsoft.com/office/officeart/2005/8/layout/hProcess4"/>
    <dgm:cxn modelId="{A222457B-E1E6-4938-AF67-D850ABC2F3ED}" type="presOf" srcId="{D86B4F5C-B37D-4C6B-B94C-2D7690B83B1F}" destId="{8B4E17B9-3B77-4CBD-ADBA-81E205D49BC1}" srcOrd="0" destOrd="0" presId="urn:microsoft.com/office/officeart/2005/8/layout/hProcess4"/>
    <dgm:cxn modelId="{99C40795-9409-42AE-B5DD-1DBCC1887D2E}" srcId="{72AE1BE0-DE3F-437F-B279-D67E63B1638F}" destId="{D08F8B4A-40D4-4E93-A7DA-667343B9DA1C}" srcOrd="0" destOrd="0" parTransId="{221B428A-086F-4D0D-83A0-162FDF217AEE}" sibTransId="{4CE9F73E-1FB4-454E-8A64-C5E8A2403B5E}"/>
    <dgm:cxn modelId="{143E6595-3F4C-4C99-B8EE-9D4FC4158E75}" srcId="{55C8CC11-31C8-41E5-BEA5-0A2A2B5F5A0C}" destId="{73896A2D-21D9-4278-ADE1-70B0449025EC}" srcOrd="0" destOrd="0" parTransId="{B0DCF077-6FCB-4A35-860E-625861BBBE52}" sibTransId="{CABE3F9E-98D5-4A63-BD7F-7777ACE86C63}"/>
    <dgm:cxn modelId="{E1ACDE95-C688-40F8-A8BE-939CE2BEC630}" type="presOf" srcId="{F6816D52-3DCF-4A6F-8CEC-788B0A801E97}" destId="{567DA21A-0692-4FF9-97A0-37C3AAE65683}" srcOrd="0" destOrd="2" presId="urn:microsoft.com/office/officeart/2005/8/layout/hProcess4"/>
    <dgm:cxn modelId="{97E41FA1-7DAC-44C9-B069-3A9C82C10386}" type="presOf" srcId="{D08F8B4A-40D4-4E93-A7DA-667343B9DA1C}" destId="{567DA21A-0692-4FF9-97A0-37C3AAE65683}" srcOrd="0" destOrd="0" presId="urn:microsoft.com/office/officeart/2005/8/layout/hProcess4"/>
    <dgm:cxn modelId="{419DB3AD-8D8F-43B5-AC54-00D883FA05EB}" srcId="{C0E9C2CF-4776-4068-AEED-31834AD2E236}" destId="{72AE1BE0-DE3F-437F-B279-D67E63B1638F}" srcOrd="2" destOrd="0" parTransId="{DCBD817C-E979-4022-B184-4E2697ED400E}" sibTransId="{422C03B3-8C7C-4413-A9B9-0D7A1622C044}"/>
    <dgm:cxn modelId="{610DFBC2-4597-4341-892F-3A4DD28CDC0F}" type="presOf" srcId="{512EC9B3-EC8F-4084-8C2D-4BF372CA4A5A}" destId="{567DA21A-0692-4FF9-97A0-37C3AAE65683}" srcOrd="0" destOrd="1" presId="urn:microsoft.com/office/officeart/2005/8/layout/hProcess4"/>
    <dgm:cxn modelId="{27CBBFC7-54CD-4FAD-9149-69B907314EBB}" srcId="{72AE1BE0-DE3F-437F-B279-D67E63B1638F}" destId="{512EC9B3-EC8F-4084-8C2D-4BF372CA4A5A}" srcOrd="1" destOrd="0" parTransId="{A1C5987D-2B9C-40E9-AB98-87DA8CFEB2D7}" sibTransId="{DFD6AA1A-9E1F-4BEB-969D-B3D641A5C9AC}"/>
    <dgm:cxn modelId="{1E35F9C8-B76C-4AB1-AD59-9965FF3AD94A}" type="presOf" srcId="{73896A2D-21D9-4278-ADE1-70B0449025EC}" destId="{9F3493D8-18F5-47C1-B5D8-2255C869549A}" srcOrd="1" destOrd="0" presId="urn:microsoft.com/office/officeart/2005/8/layout/hProcess4"/>
    <dgm:cxn modelId="{5CDA66D4-F8A3-4853-8A83-78C29C3E0D11}" type="presOf" srcId="{26D48D9E-FB82-47A8-A123-7EAB8DE52995}" destId="{AA932313-2C1E-4E25-A6C9-D42AA798F639}" srcOrd="0" destOrd="0" presId="urn:microsoft.com/office/officeart/2005/8/layout/hProcess4"/>
    <dgm:cxn modelId="{0CFAB9D7-5B65-4C3B-BA6D-FB3256B8C2DA}" type="presOf" srcId="{8D5E08B1-0FF5-40EB-B4B6-3B713B4A0FE5}" destId="{FA5D1FC3-BBC5-4D66-B526-483A6A99FF69}" srcOrd="0" destOrd="0" presId="urn:microsoft.com/office/officeart/2005/8/layout/hProcess4"/>
    <dgm:cxn modelId="{8EC91CE6-5AF5-4362-B773-FD57960CB903}" srcId="{C0E9C2CF-4776-4068-AEED-31834AD2E236}" destId="{55C8CC11-31C8-41E5-BEA5-0A2A2B5F5A0C}" srcOrd="1" destOrd="0" parTransId="{428A4F4A-DC48-4B36-87DE-5F30C08BB43E}" sibTransId="{8D5E08B1-0FF5-40EB-B4B6-3B713B4A0FE5}"/>
    <dgm:cxn modelId="{17A009F0-985E-411F-A960-6883725433F6}" srcId="{D86B4F5C-B37D-4C6B-B94C-2D7690B83B1F}" destId="{5E029917-8FB9-42C3-A9B5-E35700EAFA86}" srcOrd="2" destOrd="0" parTransId="{3B89DCA6-A77A-490E-AA34-70F9C5232AF9}" sibTransId="{195E9F09-CDDC-467D-81D9-D502ED37A68A}"/>
    <dgm:cxn modelId="{03BCC4FE-1A3B-49E3-BCB4-E8127D7CECEA}" type="presOf" srcId="{D08F8B4A-40D4-4E93-A7DA-667343B9DA1C}" destId="{7EF446DF-514F-496E-85FA-6EA3742AE7A2}" srcOrd="1" destOrd="0" presId="urn:microsoft.com/office/officeart/2005/8/layout/hProcess4"/>
    <dgm:cxn modelId="{D08F1759-B33F-40D9-ADE8-1D39E4AB2403}" type="presParOf" srcId="{9C742911-993B-468B-B9F5-7B873F37E493}" destId="{404F0586-7563-4281-A421-C6562042688C}" srcOrd="0" destOrd="0" presId="urn:microsoft.com/office/officeart/2005/8/layout/hProcess4"/>
    <dgm:cxn modelId="{EAEEFD1E-6CDA-4286-BF0C-B4BA4631820B}" type="presParOf" srcId="{9C742911-993B-468B-B9F5-7B873F37E493}" destId="{388DFB52-41A2-41AF-9F47-5CE8558422A2}" srcOrd="1" destOrd="0" presId="urn:microsoft.com/office/officeart/2005/8/layout/hProcess4"/>
    <dgm:cxn modelId="{AD758556-5D31-4C8D-9D8C-D7454CD49EE4}" type="presParOf" srcId="{9C742911-993B-468B-B9F5-7B873F37E493}" destId="{4F1F4520-38EF-4C49-9759-B72DE4DBD583}" srcOrd="2" destOrd="0" presId="urn:microsoft.com/office/officeart/2005/8/layout/hProcess4"/>
    <dgm:cxn modelId="{95A95AE4-B1F0-4D8A-9F4B-87569C58D763}" type="presParOf" srcId="{4F1F4520-38EF-4C49-9759-B72DE4DBD583}" destId="{DCF052D5-8BB3-4E39-8023-0CE3B2C9B717}" srcOrd="0" destOrd="0" presId="urn:microsoft.com/office/officeart/2005/8/layout/hProcess4"/>
    <dgm:cxn modelId="{C592D2BC-8732-4F59-9F62-AC21F61120B4}" type="presParOf" srcId="{DCF052D5-8BB3-4E39-8023-0CE3B2C9B717}" destId="{7E40D562-BCCC-4913-9BB9-007212FE2711}" srcOrd="0" destOrd="0" presId="urn:microsoft.com/office/officeart/2005/8/layout/hProcess4"/>
    <dgm:cxn modelId="{4D6107DD-F89E-40BA-84E1-A6DA40000E0C}" type="presParOf" srcId="{DCF052D5-8BB3-4E39-8023-0CE3B2C9B717}" destId="{AA932313-2C1E-4E25-A6C9-D42AA798F639}" srcOrd="1" destOrd="0" presId="urn:microsoft.com/office/officeart/2005/8/layout/hProcess4"/>
    <dgm:cxn modelId="{0F966EA3-B778-47EE-A7F1-7BEA7F5A0941}" type="presParOf" srcId="{DCF052D5-8BB3-4E39-8023-0CE3B2C9B717}" destId="{D0C586CC-649A-41D9-BDA5-45E3A7670FA7}" srcOrd="2" destOrd="0" presId="urn:microsoft.com/office/officeart/2005/8/layout/hProcess4"/>
    <dgm:cxn modelId="{544855F2-98E4-44AC-89CF-5381C019FD6B}" type="presParOf" srcId="{DCF052D5-8BB3-4E39-8023-0CE3B2C9B717}" destId="{8B4E17B9-3B77-4CBD-ADBA-81E205D49BC1}" srcOrd="3" destOrd="0" presId="urn:microsoft.com/office/officeart/2005/8/layout/hProcess4"/>
    <dgm:cxn modelId="{DD8917B4-FF10-4D43-90B6-8734C027073C}" type="presParOf" srcId="{DCF052D5-8BB3-4E39-8023-0CE3B2C9B717}" destId="{5794050A-90EF-4CF2-9027-1B953775DBE7}" srcOrd="4" destOrd="0" presId="urn:microsoft.com/office/officeart/2005/8/layout/hProcess4"/>
    <dgm:cxn modelId="{6EFB8AE8-1CBF-46C2-8AAE-CDD4D0ED8F51}" type="presParOf" srcId="{4F1F4520-38EF-4C49-9759-B72DE4DBD583}" destId="{81E7C3E7-A34F-44E1-B030-2BE0D8547960}" srcOrd="1" destOrd="0" presId="urn:microsoft.com/office/officeart/2005/8/layout/hProcess4"/>
    <dgm:cxn modelId="{AD1C65F1-C4DA-4088-B0A0-5D340F358B2C}" type="presParOf" srcId="{4F1F4520-38EF-4C49-9759-B72DE4DBD583}" destId="{E63AB627-71B3-4B62-A4ED-87D46E40DC66}" srcOrd="2" destOrd="0" presId="urn:microsoft.com/office/officeart/2005/8/layout/hProcess4"/>
    <dgm:cxn modelId="{A9CFBC53-0689-4DC9-B4A6-BC965A1FD956}" type="presParOf" srcId="{E63AB627-71B3-4B62-A4ED-87D46E40DC66}" destId="{96DE5642-F4AB-47E8-A1B1-06C153060750}" srcOrd="0" destOrd="0" presId="urn:microsoft.com/office/officeart/2005/8/layout/hProcess4"/>
    <dgm:cxn modelId="{9A5375C6-F4D9-4347-94D4-FAAE7A009342}" type="presParOf" srcId="{E63AB627-71B3-4B62-A4ED-87D46E40DC66}" destId="{F764F046-853B-4681-8059-5722944F7119}" srcOrd="1" destOrd="0" presId="urn:microsoft.com/office/officeart/2005/8/layout/hProcess4"/>
    <dgm:cxn modelId="{582F1A35-13D9-4882-8BD7-F43DE266CBD0}" type="presParOf" srcId="{E63AB627-71B3-4B62-A4ED-87D46E40DC66}" destId="{9F3493D8-18F5-47C1-B5D8-2255C869549A}" srcOrd="2" destOrd="0" presId="urn:microsoft.com/office/officeart/2005/8/layout/hProcess4"/>
    <dgm:cxn modelId="{BBED8BA5-1C6D-4B65-836B-1E5FD4E589B0}" type="presParOf" srcId="{E63AB627-71B3-4B62-A4ED-87D46E40DC66}" destId="{FC054B52-DD01-423A-96CB-3FAE8AF87D6F}" srcOrd="3" destOrd="0" presId="urn:microsoft.com/office/officeart/2005/8/layout/hProcess4"/>
    <dgm:cxn modelId="{F759102F-3964-48D3-AA54-D6AAD1257BB2}" type="presParOf" srcId="{E63AB627-71B3-4B62-A4ED-87D46E40DC66}" destId="{244CD7E1-EC1C-4E68-B711-13EA64437096}" srcOrd="4" destOrd="0" presId="urn:microsoft.com/office/officeart/2005/8/layout/hProcess4"/>
    <dgm:cxn modelId="{9BF3AFFC-AD12-43C3-8059-9311E3789A38}" type="presParOf" srcId="{4F1F4520-38EF-4C49-9759-B72DE4DBD583}" destId="{FA5D1FC3-BBC5-4D66-B526-483A6A99FF69}" srcOrd="3" destOrd="0" presId="urn:microsoft.com/office/officeart/2005/8/layout/hProcess4"/>
    <dgm:cxn modelId="{8DAFFABD-F777-438B-B84C-5023928416A5}" type="presParOf" srcId="{4F1F4520-38EF-4C49-9759-B72DE4DBD583}" destId="{89119EBA-8524-4E2C-A819-54C3AC809EE6}" srcOrd="4" destOrd="0" presId="urn:microsoft.com/office/officeart/2005/8/layout/hProcess4"/>
    <dgm:cxn modelId="{13DE6FFF-CC97-442B-9F90-A77B390EEF7C}" type="presParOf" srcId="{89119EBA-8524-4E2C-A819-54C3AC809EE6}" destId="{723CF6BA-CA30-4267-BCAB-69D1FA8FB3AC}" srcOrd="0" destOrd="0" presId="urn:microsoft.com/office/officeart/2005/8/layout/hProcess4"/>
    <dgm:cxn modelId="{11B2B011-117E-4385-9249-0128C2EF5C46}" type="presParOf" srcId="{89119EBA-8524-4E2C-A819-54C3AC809EE6}" destId="{567DA21A-0692-4FF9-97A0-37C3AAE65683}" srcOrd="1" destOrd="0" presId="urn:microsoft.com/office/officeart/2005/8/layout/hProcess4"/>
    <dgm:cxn modelId="{372F32C0-486F-44D7-B8B8-994A4BB0F2F9}" type="presParOf" srcId="{89119EBA-8524-4E2C-A819-54C3AC809EE6}" destId="{7EF446DF-514F-496E-85FA-6EA3742AE7A2}" srcOrd="2" destOrd="0" presId="urn:microsoft.com/office/officeart/2005/8/layout/hProcess4"/>
    <dgm:cxn modelId="{85D55ABE-2709-4BC2-9363-E47A96F91518}" type="presParOf" srcId="{89119EBA-8524-4E2C-A819-54C3AC809EE6}" destId="{C00AC30D-31B6-4ADC-925B-C2730A150945}" srcOrd="3" destOrd="0" presId="urn:microsoft.com/office/officeart/2005/8/layout/hProcess4"/>
    <dgm:cxn modelId="{4CB5089B-B995-41CD-A752-8FCE682C2B18}" type="presParOf" srcId="{89119EBA-8524-4E2C-A819-54C3AC809EE6}" destId="{08FFA848-291F-4B01-980D-540A68CA971E}"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26249-07E5-4CFA-B5E6-FEC4D66A4B6D}" type="doc">
      <dgm:prSet loTypeId="urn:microsoft.com/office/officeart/2005/8/layout/bProcess4" loCatId="process" qsTypeId="urn:microsoft.com/office/officeart/2005/8/quickstyle/simple5" qsCatId="simple" csTypeId="urn:microsoft.com/office/officeart/2005/8/colors/accent6_5" csCatId="accent6" phldr="1"/>
      <dgm:spPr/>
      <dgm:t>
        <a:bodyPr/>
        <a:lstStyle/>
        <a:p>
          <a:endParaRPr lang="en-PH"/>
        </a:p>
      </dgm:t>
    </dgm:pt>
    <dgm:pt modelId="{FBBB6F0E-DD15-4F83-AD8F-28704DDC8F14}">
      <dgm:prSet phldrT="[Text]" custT="1"/>
      <dgm:spPr/>
      <dgm:t>
        <a:bodyPr/>
        <a:lstStyle/>
        <a:p>
          <a:r>
            <a:rPr lang="en-US" sz="2400" dirty="0">
              <a:latin typeface="Bahnschrift SemiBold Condensed" pitchFamily="34" charset="0"/>
            </a:rPr>
            <a:t>Collecting of clean and dry single – used plastic</a:t>
          </a:r>
          <a:endParaRPr lang="en-PH" sz="2400" dirty="0">
            <a:latin typeface="Bahnschrift SemiBold Condensed" pitchFamily="34" charset="0"/>
          </a:endParaRPr>
        </a:p>
      </dgm:t>
    </dgm:pt>
    <dgm:pt modelId="{7D5CBD90-C03C-40D9-9BD8-94968F44E92E}" type="parTrans" cxnId="{246CFDEB-9B63-4DB3-9C29-AE8D8CFC0DA7}">
      <dgm:prSet/>
      <dgm:spPr/>
      <dgm:t>
        <a:bodyPr/>
        <a:lstStyle/>
        <a:p>
          <a:endParaRPr lang="en-PH"/>
        </a:p>
      </dgm:t>
    </dgm:pt>
    <dgm:pt modelId="{F0BDA796-2F0A-43EA-BCCF-D9E947D0E63C}" type="sibTrans" cxnId="{246CFDEB-9B63-4DB3-9C29-AE8D8CFC0DA7}">
      <dgm:prSet/>
      <dgm:spPr/>
      <dgm:t>
        <a:bodyPr/>
        <a:lstStyle/>
        <a:p>
          <a:endParaRPr lang="en-PH"/>
        </a:p>
      </dgm:t>
    </dgm:pt>
    <dgm:pt modelId="{F3A22D00-CBB1-4589-BF8A-1ED084B24714}">
      <dgm:prSet phldrT="[Text]" custT="1"/>
      <dgm:spPr/>
      <dgm:t>
        <a:bodyPr/>
        <a:lstStyle/>
        <a:p>
          <a:r>
            <a:rPr lang="en-US" sz="2800" dirty="0">
              <a:latin typeface="Bahnschrift SemiBold Condensed" pitchFamily="34" charset="0"/>
            </a:rPr>
            <a:t>Sorting of soft and hard plastic</a:t>
          </a:r>
          <a:endParaRPr lang="en-PH" sz="2800" dirty="0">
            <a:latin typeface="Bahnschrift SemiBold Condensed" pitchFamily="34" charset="0"/>
          </a:endParaRPr>
        </a:p>
      </dgm:t>
    </dgm:pt>
    <dgm:pt modelId="{70FBA5BA-576C-4405-A3C3-FA93E781776C}" type="parTrans" cxnId="{43B16410-0FF0-42C0-9290-CA90E8C5C886}">
      <dgm:prSet/>
      <dgm:spPr/>
      <dgm:t>
        <a:bodyPr/>
        <a:lstStyle/>
        <a:p>
          <a:endParaRPr lang="en-PH"/>
        </a:p>
      </dgm:t>
    </dgm:pt>
    <dgm:pt modelId="{9875D773-3806-40B4-ACB2-1032F4D9FC75}" type="sibTrans" cxnId="{43B16410-0FF0-42C0-9290-CA90E8C5C886}">
      <dgm:prSet/>
      <dgm:spPr/>
      <dgm:t>
        <a:bodyPr/>
        <a:lstStyle/>
        <a:p>
          <a:endParaRPr lang="en-PH"/>
        </a:p>
      </dgm:t>
    </dgm:pt>
    <dgm:pt modelId="{2A63967E-CB6A-4546-A037-4BA929BA28AF}">
      <dgm:prSet phldrT="[Text]" custT="1"/>
      <dgm:spPr/>
      <dgm:t>
        <a:bodyPr/>
        <a:lstStyle/>
        <a:p>
          <a:r>
            <a:rPr lang="en-US" sz="2000" dirty="0">
              <a:latin typeface="Bahnschrift SemiBold Condensed" pitchFamily="34" charset="0"/>
            </a:rPr>
            <a:t>Cutting of hard plastic into smaller pieces and soft plastic into bigger one</a:t>
          </a:r>
          <a:endParaRPr lang="en-PH" sz="2000" dirty="0">
            <a:latin typeface="Bahnschrift SemiBold Condensed" pitchFamily="34" charset="0"/>
          </a:endParaRPr>
        </a:p>
      </dgm:t>
    </dgm:pt>
    <dgm:pt modelId="{DE3218F6-F917-4E28-87C6-4F5F9F94D0D2}" type="parTrans" cxnId="{FDF87EA3-FAA1-4730-AA24-89EE0328AB42}">
      <dgm:prSet/>
      <dgm:spPr/>
      <dgm:t>
        <a:bodyPr/>
        <a:lstStyle/>
        <a:p>
          <a:endParaRPr lang="en-PH"/>
        </a:p>
      </dgm:t>
    </dgm:pt>
    <dgm:pt modelId="{BA7F7AF8-2E2B-4B65-8B71-DCB43C63B6EC}" type="sibTrans" cxnId="{FDF87EA3-FAA1-4730-AA24-89EE0328AB42}">
      <dgm:prSet/>
      <dgm:spPr/>
      <dgm:t>
        <a:bodyPr/>
        <a:lstStyle/>
        <a:p>
          <a:endParaRPr lang="en-PH"/>
        </a:p>
      </dgm:t>
    </dgm:pt>
    <dgm:pt modelId="{1E2A4B30-6395-4038-B6F0-C27AA02487A8}">
      <dgm:prSet phldrT="[Text]" custT="1"/>
      <dgm:spPr/>
      <dgm:t>
        <a:bodyPr/>
        <a:lstStyle/>
        <a:p>
          <a:r>
            <a:rPr lang="en-US" sz="1600" dirty="0">
              <a:latin typeface="Bahnschrift SemiBold Condensed" pitchFamily="34" charset="0"/>
            </a:rPr>
            <a:t>Packaging of plastics using bamboo stick and feeling compactness (“no “cracking sound”)</a:t>
          </a:r>
          <a:endParaRPr lang="en-PH" sz="1600" dirty="0">
            <a:latin typeface="Bahnschrift SemiBold Condensed" pitchFamily="34" charset="0"/>
          </a:endParaRPr>
        </a:p>
      </dgm:t>
    </dgm:pt>
    <dgm:pt modelId="{2BA2AE02-5D0B-4588-B60F-38BBC8DB0A2E}" type="parTrans" cxnId="{0207F932-78C1-4F5D-A217-BCDADC795042}">
      <dgm:prSet/>
      <dgm:spPr/>
      <dgm:t>
        <a:bodyPr/>
        <a:lstStyle/>
        <a:p>
          <a:endParaRPr lang="en-PH"/>
        </a:p>
      </dgm:t>
    </dgm:pt>
    <dgm:pt modelId="{FD9625D0-AF68-4130-AE98-42DC5A36011E}" type="sibTrans" cxnId="{0207F932-78C1-4F5D-A217-BCDADC795042}">
      <dgm:prSet/>
      <dgm:spPr/>
      <dgm:t>
        <a:bodyPr/>
        <a:lstStyle/>
        <a:p>
          <a:endParaRPr lang="en-PH"/>
        </a:p>
      </dgm:t>
    </dgm:pt>
    <dgm:pt modelId="{5A2FD179-527D-4E7F-A008-69C17C860DFB}">
      <dgm:prSet phldrT="[Text]" custT="1"/>
      <dgm:spPr/>
      <dgm:t>
        <a:bodyPr/>
        <a:lstStyle/>
        <a:p>
          <a:r>
            <a:rPr lang="en-US" sz="2000" dirty="0">
              <a:latin typeface="Bahnschrift SemiBold Condensed" pitchFamily="34" charset="0"/>
            </a:rPr>
            <a:t>Stuffing of soft and hard plastic into used, dry, plastic bottle</a:t>
          </a:r>
          <a:endParaRPr lang="en-PH" sz="2000" dirty="0">
            <a:latin typeface="Bahnschrift SemiBold Condensed" pitchFamily="34" charset="0"/>
          </a:endParaRPr>
        </a:p>
      </dgm:t>
    </dgm:pt>
    <dgm:pt modelId="{63B6225D-D9F8-410E-839F-FCF8E92BC42E}" type="parTrans" cxnId="{7788962E-8342-4DF4-ACC4-A9A8A43FE83F}">
      <dgm:prSet/>
      <dgm:spPr/>
      <dgm:t>
        <a:bodyPr/>
        <a:lstStyle/>
        <a:p>
          <a:endParaRPr lang="en-PH"/>
        </a:p>
      </dgm:t>
    </dgm:pt>
    <dgm:pt modelId="{FB84B956-D336-4542-8ED5-B7076269D7B2}" type="sibTrans" cxnId="{7788962E-8342-4DF4-ACC4-A9A8A43FE83F}">
      <dgm:prSet/>
      <dgm:spPr/>
      <dgm:t>
        <a:bodyPr/>
        <a:lstStyle/>
        <a:p>
          <a:endParaRPr lang="en-PH"/>
        </a:p>
      </dgm:t>
    </dgm:pt>
    <dgm:pt modelId="{158B657D-779B-468C-96BE-A56F09457E3D}">
      <dgm:prSet phldrT="[Text]" custT="1"/>
      <dgm:spPr/>
      <dgm:t>
        <a:bodyPr/>
        <a:lstStyle/>
        <a:p>
          <a:r>
            <a:rPr lang="en-US" sz="2800" dirty="0">
              <a:latin typeface="Bahnschrift SemiBold Condensed" pitchFamily="34" charset="0"/>
            </a:rPr>
            <a:t>Seminar / Workshop</a:t>
          </a:r>
          <a:endParaRPr lang="en-PH" sz="2800" dirty="0">
            <a:latin typeface="Bahnschrift SemiBold Condensed" pitchFamily="34" charset="0"/>
          </a:endParaRPr>
        </a:p>
      </dgm:t>
    </dgm:pt>
    <dgm:pt modelId="{9ED536FF-19E7-4198-BF1B-481B7BC28B0F}" type="parTrans" cxnId="{BDB8A3E1-E65F-4633-B4F3-1CEE9B97432D}">
      <dgm:prSet/>
      <dgm:spPr/>
      <dgm:t>
        <a:bodyPr/>
        <a:lstStyle/>
        <a:p>
          <a:endParaRPr lang="en-PH"/>
        </a:p>
      </dgm:t>
    </dgm:pt>
    <dgm:pt modelId="{FA5B8B5F-BF61-42F2-8BB7-D95D251CA031}" type="sibTrans" cxnId="{BDB8A3E1-E65F-4633-B4F3-1CEE9B97432D}">
      <dgm:prSet/>
      <dgm:spPr/>
      <dgm:t>
        <a:bodyPr/>
        <a:lstStyle/>
        <a:p>
          <a:endParaRPr lang="en-PH"/>
        </a:p>
      </dgm:t>
    </dgm:pt>
    <dgm:pt modelId="{D845B6A7-C5A7-4F92-9193-55129A5DA7C9}">
      <dgm:prSet phldrT="[Text]" custT="1"/>
      <dgm:spPr/>
      <dgm:t>
        <a:bodyPr/>
        <a:lstStyle/>
        <a:p>
          <a:r>
            <a:rPr lang="en-US" sz="2000" dirty="0">
              <a:latin typeface="Bahnschrift SemiBold Condensed" pitchFamily="34" charset="0"/>
            </a:rPr>
            <a:t>Weighing according to suggested minimum weight</a:t>
          </a:r>
          <a:endParaRPr lang="en-PH" sz="2000" dirty="0">
            <a:latin typeface="Bahnschrift SemiBold Condensed" pitchFamily="34" charset="0"/>
          </a:endParaRPr>
        </a:p>
      </dgm:t>
    </dgm:pt>
    <dgm:pt modelId="{9797DE28-C5AC-440B-9A9E-B3D2A366CF52}" type="parTrans" cxnId="{0085C589-3357-4216-B438-F8A03EF25A16}">
      <dgm:prSet/>
      <dgm:spPr/>
      <dgm:t>
        <a:bodyPr/>
        <a:lstStyle/>
        <a:p>
          <a:endParaRPr lang="en-PH"/>
        </a:p>
      </dgm:t>
    </dgm:pt>
    <dgm:pt modelId="{295283F1-5747-4C08-8D6C-217A6B4AA9CF}" type="sibTrans" cxnId="{0085C589-3357-4216-B438-F8A03EF25A16}">
      <dgm:prSet/>
      <dgm:spPr/>
      <dgm:t>
        <a:bodyPr/>
        <a:lstStyle/>
        <a:p>
          <a:endParaRPr lang="en-PH"/>
        </a:p>
      </dgm:t>
    </dgm:pt>
    <dgm:pt modelId="{5ED8DF67-799B-4C9A-B7FD-645886D3BBCD}">
      <dgm:prSet phldrT="[Text]" custT="1"/>
      <dgm:spPr/>
      <dgm:t>
        <a:bodyPr/>
        <a:lstStyle/>
        <a:p>
          <a:r>
            <a:rPr lang="en-US" sz="2000" dirty="0">
              <a:latin typeface="Bahnschrift SemiBold Condensed" pitchFamily="34" charset="0"/>
            </a:rPr>
            <a:t>Logging the finished Ecobriks in www.Gobrick.com</a:t>
          </a:r>
          <a:endParaRPr lang="en-PH" sz="2000" dirty="0">
            <a:latin typeface="Bahnschrift SemiBold Condensed" pitchFamily="34" charset="0"/>
          </a:endParaRPr>
        </a:p>
      </dgm:t>
    </dgm:pt>
    <dgm:pt modelId="{86D6E9D6-6232-491E-A27E-3E53AE74EFA1}" type="parTrans" cxnId="{A4072966-99E8-4D7B-9691-F099E379502F}">
      <dgm:prSet/>
      <dgm:spPr/>
      <dgm:t>
        <a:bodyPr/>
        <a:lstStyle/>
        <a:p>
          <a:endParaRPr lang="en-PH"/>
        </a:p>
      </dgm:t>
    </dgm:pt>
    <dgm:pt modelId="{F9C450E6-86E7-4471-AFC3-8EFA4051DA15}" type="sibTrans" cxnId="{A4072966-99E8-4D7B-9691-F099E379502F}">
      <dgm:prSet/>
      <dgm:spPr/>
      <dgm:t>
        <a:bodyPr/>
        <a:lstStyle/>
        <a:p>
          <a:endParaRPr lang="en-PH"/>
        </a:p>
      </dgm:t>
    </dgm:pt>
    <dgm:pt modelId="{8BF6332A-4818-4B64-AC93-D4A33B477C0B}">
      <dgm:prSet phldrT="[Text]" custT="1"/>
      <dgm:spPr/>
      <dgm:t>
        <a:bodyPr/>
        <a:lstStyle/>
        <a:p>
          <a:r>
            <a:rPr lang="en-US" sz="2000" dirty="0">
              <a:latin typeface="Bahnschrift SemiBold Condensed" pitchFamily="34" charset="0"/>
            </a:rPr>
            <a:t>Making of Milstein and Dieleman accepted modules</a:t>
          </a:r>
          <a:endParaRPr lang="en-PH" sz="2000" dirty="0">
            <a:latin typeface="Bahnschrift SemiBold Condensed" pitchFamily="34" charset="0"/>
          </a:endParaRPr>
        </a:p>
      </dgm:t>
    </dgm:pt>
    <dgm:pt modelId="{E9A16937-D3AA-4E5C-BBE8-F677887752D3}" type="parTrans" cxnId="{679253D7-BAC9-400B-9CFE-BBAFF4C817E1}">
      <dgm:prSet/>
      <dgm:spPr/>
      <dgm:t>
        <a:bodyPr/>
        <a:lstStyle/>
        <a:p>
          <a:endParaRPr lang="en-PH"/>
        </a:p>
      </dgm:t>
    </dgm:pt>
    <dgm:pt modelId="{2DD4476A-A258-4327-865F-075D68BF9D18}" type="sibTrans" cxnId="{679253D7-BAC9-400B-9CFE-BBAFF4C817E1}">
      <dgm:prSet/>
      <dgm:spPr/>
      <dgm:t>
        <a:bodyPr/>
        <a:lstStyle/>
        <a:p>
          <a:endParaRPr lang="en-PH"/>
        </a:p>
      </dgm:t>
    </dgm:pt>
    <dgm:pt modelId="{B76FA827-AF79-4F80-8A1B-0C468EAC76C5}">
      <dgm:prSet phldrT="[Text]" custT="1"/>
      <dgm:spPr/>
      <dgm:t>
        <a:bodyPr/>
        <a:lstStyle/>
        <a:p>
          <a:r>
            <a:rPr lang="en-US" sz="2000" dirty="0">
              <a:latin typeface="Bahnschrift SemiBold Condensed" pitchFamily="34" charset="0"/>
            </a:rPr>
            <a:t>Construction of bigger design like Materials Recovery Facility (MRF)</a:t>
          </a:r>
          <a:endParaRPr lang="en-PH" sz="2000" dirty="0">
            <a:latin typeface="Bahnschrift SemiBold Condensed" pitchFamily="34" charset="0"/>
          </a:endParaRPr>
        </a:p>
      </dgm:t>
    </dgm:pt>
    <dgm:pt modelId="{DC666025-E9C0-40F5-82BC-22ED03734627}" type="parTrans" cxnId="{D9352403-02C1-476C-B958-46DF5695A391}">
      <dgm:prSet/>
      <dgm:spPr/>
      <dgm:t>
        <a:bodyPr/>
        <a:lstStyle/>
        <a:p>
          <a:endParaRPr lang="en-PH"/>
        </a:p>
      </dgm:t>
    </dgm:pt>
    <dgm:pt modelId="{F331A2B9-C801-40F4-BBAB-D3B40A635F2C}" type="sibTrans" cxnId="{D9352403-02C1-476C-B958-46DF5695A391}">
      <dgm:prSet/>
      <dgm:spPr/>
      <dgm:t>
        <a:bodyPr/>
        <a:lstStyle/>
        <a:p>
          <a:endParaRPr lang="en-PH"/>
        </a:p>
      </dgm:t>
    </dgm:pt>
    <dgm:pt modelId="{1F598F01-6BC8-4D71-B871-63F74C27882C}" type="pres">
      <dgm:prSet presAssocID="{64F26249-07E5-4CFA-B5E6-FEC4D66A4B6D}" presName="Name0" presStyleCnt="0">
        <dgm:presLayoutVars>
          <dgm:dir/>
          <dgm:resizeHandles/>
        </dgm:presLayoutVars>
      </dgm:prSet>
      <dgm:spPr/>
    </dgm:pt>
    <dgm:pt modelId="{1E259441-E989-4802-B018-5F8838449F64}" type="pres">
      <dgm:prSet presAssocID="{FBBB6F0E-DD15-4F83-AD8F-28704DDC8F14}" presName="compNode" presStyleCnt="0"/>
      <dgm:spPr/>
    </dgm:pt>
    <dgm:pt modelId="{5BED16D8-0CDD-4F67-B1B5-40F95A08F8A3}" type="pres">
      <dgm:prSet presAssocID="{FBBB6F0E-DD15-4F83-AD8F-28704DDC8F14}" presName="dummyConnPt" presStyleCnt="0"/>
      <dgm:spPr/>
    </dgm:pt>
    <dgm:pt modelId="{1B86600C-05F6-4248-851A-F66ACF6CAD72}" type="pres">
      <dgm:prSet presAssocID="{FBBB6F0E-DD15-4F83-AD8F-28704DDC8F14}" presName="node" presStyleLbl="node1" presStyleIdx="0" presStyleCnt="10" custScaleX="153348">
        <dgm:presLayoutVars>
          <dgm:bulletEnabled val="1"/>
        </dgm:presLayoutVars>
      </dgm:prSet>
      <dgm:spPr/>
    </dgm:pt>
    <dgm:pt modelId="{2246E471-ED0E-463C-85A5-7E761CDD5447}" type="pres">
      <dgm:prSet presAssocID="{F0BDA796-2F0A-43EA-BCCF-D9E947D0E63C}" presName="sibTrans" presStyleLbl="bgSibTrans2D1" presStyleIdx="0" presStyleCnt="9"/>
      <dgm:spPr/>
    </dgm:pt>
    <dgm:pt modelId="{E2013D89-8550-4952-8206-A68DBFC6947A}" type="pres">
      <dgm:prSet presAssocID="{F3A22D00-CBB1-4589-BF8A-1ED084B24714}" presName="compNode" presStyleCnt="0"/>
      <dgm:spPr/>
    </dgm:pt>
    <dgm:pt modelId="{4877FDFB-5377-4B6E-BC74-A7FD38C4171D}" type="pres">
      <dgm:prSet presAssocID="{F3A22D00-CBB1-4589-BF8A-1ED084B24714}" presName="dummyConnPt" presStyleCnt="0"/>
      <dgm:spPr/>
    </dgm:pt>
    <dgm:pt modelId="{68AB4E7C-C25F-4C77-887E-5E97C33B237C}" type="pres">
      <dgm:prSet presAssocID="{F3A22D00-CBB1-4589-BF8A-1ED084B24714}" presName="node" presStyleLbl="node1" presStyleIdx="1" presStyleCnt="10" custScaleX="155874">
        <dgm:presLayoutVars>
          <dgm:bulletEnabled val="1"/>
        </dgm:presLayoutVars>
      </dgm:prSet>
      <dgm:spPr/>
    </dgm:pt>
    <dgm:pt modelId="{D1B97492-3ED8-448A-88C5-7AB664EC3220}" type="pres">
      <dgm:prSet presAssocID="{9875D773-3806-40B4-ACB2-1032F4D9FC75}" presName="sibTrans" presStyleLbl="bgSibTrans2D1" presStyleIdx="1" presStyleCnt="9"/>
      <dgm:spPr/>
    </dgm:pt>
    <dgm:pt modelId="{73AB38B0-DFA8-4FF3-9E9A-E70DF6DF882E}" type="pres">
      <dgm:prSet presAssocID="{2A63967E-CB6A-4546-A037-4BA929BA28AF}" presName="compNode" presStyleCnt="0"/>
      <dgm:spPr/>
    </dgm:pt>
    <dgm:pt modelId="{7FBB7A7D-D485-4EBB-88BB-8DF5A3847EDA}" type="pres">
      <dgm:prSet presAssocID="{2A63967E-CB6A-4546-A037-4BA929BA28AF}" presName="dummyConnPt" presStyleCnt="0"/>
      <dgm:spPr/>
    </dgm:pt>
    <dgm:pt modelId="{D7547B6A-9F10-410C-96DB-EC8DE1E9D3C7}" type="pres">
      <dgm:prSet presAssocID="{2A63967E-CB6A-4546-A037-4BA929BA28AF}" presName="node" presStyleLbl="node1" presStyleIdx="2" presStyleCnt="10" custScaleX="157138">
        <dgm:presLayoutVars>
          <dgm:bulletEnabled val="1"/>
        </dgm:presLayoutVars>
      </dgm:prSet>
      <dgm:spPr/>
    </dgm:pt>
    <dgm:pt modelId="{AE7BFDE1-8A43-45D1-AFA1-09BE34583D2E}" type="pres">
      <dgm:prSet presAssocID="{BA7F7AF8-2E2B-4B65-8B71-DCB43C63B6EC}" presName="sibTrans" presStyleLbl="bgSibTrans2D1" presStyleIdx="2" presStyleCnt="9"/>
      <dgm:spPr/>
    </dgm:pt>
    <dgm:pt modelId="{0969F97E-1521-4795-9A12-F5BA687F16AE}" type="pres">
      <dgm:prSet presAssocID="{1E2A4B30-6395-4038-B6F0-C27AA02487A8}" presName="compNode" presStyleCnt="0"/>
      <dgm:spPr/>
    </dgm:pt>
    <dgm:pt modelId="{071D9166-A585-44DC-BD6C-D58C416A3761}" type="pres">
      <dgm:prSet presAssocID="{1E2A4B30-6395-4038-B6F0-C27AA02487A8}" presName="dummyConnPt" presStyleCnt="0"/>
      <dgm:spPr/>
    </dgm:pt>
    <dgm:pt modelId="{DE5C6042-C431-4206-AECF-5A853AEADF6B}" type="pres">
      <dgm:prSet presAssocID="{1E2A4B30-6395-4038-B6F0-C27AA02487A8}" presName="node" presStyleLbl="node1" presStyleIdx="3" presStyleCnt="10" custScaleX="140444">
        <dgm:presLayoutVars>
          <dgm:bulletEnabled val="1"/>
        </dgm:presLayoutVars>
      </dgm:prSet>
      <dgm:spPr/>
    </dgm:pt>
    <dgm:pt modelId="{F94D8BD5-F552-43DA-A8AC-77CD689C45F5}" type="pres">
      <dgm:prSet presAssocID="{FD9625D0-AF68-4130-AE98-42DC5A36011E}" presName="sibTrans" presStyleLbl="bgSibTrans2D1" presStyleIdx="3" presStyleCnt="9"/>
      <dgm:spPr/>
    </dgm:pt>
    <dgm:pt modelId="{76B3E89A-F215-4B73-8CAE-1A4247FD3E42}" type="pres">
      <dgm:prSet presAssocID="{5A2FD179-527D-4E7F-A008-69C17C860DFB}" presName="compNode" presStyleCnt="0"/>
      <dgm:spPr/>
    </dgm:pt>
    <dgm:pt modelId="{B15E8B35-11CD-46C5-A2BE-397A6E074981}" type="pres">
      <dgm:prSet presAssocID="{5A2FD179-527D-4E7F-A008-69C17C860DFB}" presName="dummyConnPt" presStyleCnt="0"/>
      <dgm:spPr/>
    </dgm:pt>
    <dgm:pt modelId="{5E752AA4-E738-4CDE-9A38-DF9D5D8E9BA7}" type="pres">
      <dgm:prSet presAssocID="{5A2FD179-527D-4E7F-A008-69C17C860DFB}" presName="node" presStyleLbl="node1" presStyleIdx="4" presStyleCnt="10" custScaleX="140444">
        <dgm:presLayoutVars>
          <dgm:bulletEnabled val="1"/>
        </dgm:presLayoutVars>
      </dgm:prSet>
      <dgm:spPr/>
    </dgm:pt>
    <dgm:pt modelId="{937BDEC3-F312-4F10-891C-21D3E5489799}" type="pres">
      <dgm:prSet presAssocID="{FB84B956-D336-4542-8ED5-B7076269D7B2}" presName="sibTrans" presStyleLbl="bgSibTrans2D1" presStyleIdx="4" presStyleCnt="9"/>
      <dgm:spPr/>
    </dgm:pt>
    <dgm:pt modelId="{635F297E-3CCF-4575-B10D-372E8C76693F}" type="pres">
      <dgm:prSet presAssocID="{158B657D-779B-468C-96BE-A56F09457E3D}" presName="compNode" presStyleCnt="0"/>
      <dgm:spPr/>
    </dgm:pt>
    <dgm:pt modelId="{518EEF0B-DEDB-4683-B082-CF078CE02CEE}" type="pres">
      <dgm:prSet presAssocID="{158B657D-779B-468C-96BE-A56F09457E3D}" presName="dummyConnPt" presStyleCnt="0"/>
      <dgm:spPr/>
    </dgm:pt>
    <dgm:pt modelId="{9FC5C60A-904E-4132-AAC7-35F6E49B54E0}" type="pres">
      <dgm:prSet presAssocID="{158B657D-779B-468C-96BE-A56F09457E3D}" presName="node" presStyleLbl="node1" presStyleIdx="5" presStyleCnt="10" custScaleX="140444">
        <dgm:presLayoutVars>
          <dgm:bulletEnabled val="1"/>
        </dgm:presLayoutVars>
      </dgm:prSet>
      <dgm:spPr/>
    </dgm:pt>
    <dgm:pt modelId="{B1661798-ACFC-479F-8B66-10CC5B4308CB}" type="pres">
      <dgm:prSet presAssocID="{FA5B8B5F-BF61-42F2-8BB7-D95D251CA031}" presName="sibTrans" presStyleLbl="bgSibTrans2D1" presStyleIdx="5" presStyleCnt="9"/>
      <dgm:spPr/>
    </dgm:pt>
    <dgm:pt modelId="{501CA9B8-26D9-44CB-B10B-1D57DDE343E1}" type="pres">
      <dgm:prSet presAssocID="{D845B6A7-C5A7-4F92-9193-55129A5DA7C9}" presName="compNode" presStyleCnt="0"/>
      <dgm:spPr/>
    </dgm:pt>
    <dgm:pt modelId="{550A870C-4880-4C42-964C-D0E5657947D8}" type="pres">
      <dgm:prSet presAssocID="{D845B6A7-C5A7-4F92-9193-55129A5DA7C9}" presName="dummyConnPt" presStyleCnt="0"/>
      <dgm:spPr/>
    </dgm:pt>
    <dgm:pt modelId="{DCEE88F9-3B30-424E-9664-CDE46BDFC336}" type="pres">
      <dgm:prSet presAssocID="{D845B6A7-C5A7-4F92-9193-55129A5DA7C9}" presName="node" presStyleLbl="node1" presStyleIdx="6" presStyleCnt="10" custScaleX="138021">
        <dgm:presLayoutVars>
          <dgm:bulletEnabled val="1"/>
        </dgm:presLayoutVars>
      </dgm:prSet>
      <dgm:spPr/>
    </dgm:pt>
    <dgm:pt modelId="{7F56AE3F-19B0-4100-ABA5-4E053CD64A91}" type="pres">
      <dgm:prSet presAssocID="{295283F1-5747-4C08-8D6C-217A6B4AA9CF}" presName="sibTrans" presStyleLbl="bgSibTrans2D1" presStyleIdx="6" presStyleCnt="9"/>
      <dgm:spPr/>
    </dgm:pt>
    <dgm:pt modelId="{F26939DA-5E91-4BA9-8DA5-6F5B9670AEA5}" type="pres">
      <dgm:prSet presAssocID="{5ED8DF67-799B-4C9A-B7FD-645886D3BBCD}" presName="compNode" presStyleCnt="0"/>
      <dgm:spPr/>
    </dgm:pt>
    <dgm:pt modelId="{F55EF452-B5BF-4E69-9057-2EBE1AD1C456}" type="pres">
      <dgm:prSet presAssocID="{5ED8DF67-799B-4C9A-B7FD-645886D3BBCD}" presName="dummyConnPt" presStyleCnt="0"/>
      <dgm:spPr/>
    </dgm:pt>
    <dgm:pt modelId="{3500D0E1-2D46-469C-B842-D3AF7D6438D8}" type="pres">
      <dgm:prSet presAssocID="{5ED8DF67-799B-4C9A-B7FD-645886D3BBCD}" presName="node" presStyleLbl="node1" presStyleIdx="7" presStyleCnt="10" custScaleX="135495">
        <dgm:presLayoutVars>
          <dgm:bulletEnabled val="1"/>
        </dgm:presLayoutVars>
      </dgm:prSet>
      <dgm:spPr/>
    </dgm:pt>
    <dgm:pt modelId="{2430C854-5EF2-464F-B253-CE6491BD0CBF}" type="pres">
      <dgm:prSet presAssocID="{F9C450E6-86E7-4471-AFC3-8EFA4051DA15}" presName="sibTrans" presStyleLbl="bgSibTrans2D1" presStyleIdx="7" presStyleCnt="9"/>
      <dgm:spPr/>
    </dgm:pt>
    <dgm:pt modelId="{E89DF2FF-8456-4443-BC50-1D7FA149BC2D}" type="pres">
      <dgm:prSet presAssocID="{8BF6332A-4818-4B64-AC93-D4A33B477C0B}" presName="compNode" presStyleCnt="0"/>
      <dgm:spPr/>
    </dgm:pt>
    <dgm:pt modelId="{FF6DCE64-1177-4EE2-AEDD-C41C7AAB71E7}" type="pres">
      <dgm:prSet presAssocID="{8BF6332A-4818-4B64-AC93-D4A33B477C0B}" presName="dummyConnPt" presStyleCnt="0"/>
      <dgm:spPr/>
    </dgm:pt>
    <dgm:pt modelId="{DED0D4C7-D86E-47D8-833E-F52FDC952EB3}" type="pres">
      <dgm:prSet presAssocID="{8BF6332A-4818-4B64-AC93-D4A33B477C0B}" presName="node" presStyleLbl="node1" presStyleIdx="8" presStyleCnt="10" custScaleX="132968">
        <dgm:presLayoutVars>
          <dgm:bulletEnabled val="1"/>
        </dgm:presLayoutVars>
      </dgm:prSet>
      <dgm:spPr/>
    </dgm:pt>
    <dgm:pt modelId="{C46EF68F-84C1-4201-8A3A-171CD7A7CE47}" type="pres">
      <dgm:prSet presAssocID="{2DD4476A-A258-4327-865F-075D68BF9D18}" presName="sibTrans" presStyleLbl="bgSibTrans2D1" presStyleIdx="8" presStyleCnt="9"/>
      <dgm:spPr/>
    </dgm:pt>
    <dgm:pt modelId="{0FF91ECF-2C8F-4A75-B536-29315CC9B618}" type="pres">
      <dgm:prSet presAssocID="{B76FA827-AF79-4F80-8A1B-0C468EAC76C5}" presName="compNode" presStyleCnt="0"/>
      <dgm:spPr/>
    </dgm:pt>
    <dgm:pt modelId="{4CAC2014-C4D2-479A-8DFC-72C04757B249}" type="pres">
      <dgm:prSet presAssocID="{B76FA827-AF79-4F80-8A1B-0C468EAC76C5}" presName="dummyConnPt" presStyleCnt="0"/>
      <dgm:spPr/>
    </dgm:pt>
    <dgm:pt modelId="{2FF17AD9-55BA-4C80-9EBB-EB1538DEF788}" type="pres">
      <dgm:prSet presAssocID="{B76FA827-AF79-4F80-8A1B-0C468EAC76C5}" presName="node" presStyleLbl="node1" presStyleIdx="9" presStyleCnt="10" custScaleX="139457" custLinFactNeighborX="709">
        <dgm:presLayoutVars>
          <dgm:bulletEnabled val="1"/>
        </dgm:presLayoutVars>
      </dgm:prSet>
      <dgm:spPr/>
    </dgm:pt>
  </dgm:ptLst>
  <dgm:cxnLst>
    <dgm:cxn modelId="{D9352403-02C1-476C-B958-46DF5695A391}" srcId="{64F26249-07E5-4CFA-B5E6-FEC4D66A4B6D}" destId="{B76FA827-AF79-4F80-8A1B-0C468EAC76C5}" srcOrd="9" destOrd="0" parTransId="{DC666025-E9C0-40F5-82BC-22ED03734627}" sibTransId="{F331A2B9-C801-40F4-BBAB-D3B40A635F2C}"/>
    <dgm:cxn modelId="{B7115307-B881-424D-A656-D4FA1230A5CF}" type="presOf" srcId="{2A63967E-CB6A-4546-A037-4BA929BA28AF}" destId="{D7547B6A-9F10-410C-96DB-EC8DE1E9D3C7}" srcOrd="0" destOrd="0" presId="urn:microsoft.com/office/officeart/2005/8/layout/bProcess4"/>
    <dgm:cxn modelId="{43B16410-0FF0-42C0-9290-CA90E8C5C886}" srcId="{64F26249-07E5-4CFA-B5E6-FEC4D66A4B6D}" destId="{F3A22D00-CBB1-4589-BF8A-1ED084B24714}" srcOrd="1" destOrd="0" parTransId="{70FBA5BA-576C-4405-A3C3-FA93E781776C}" sibTransId="{9875D773-3806-40B4-ACB2-1032F4D9FC75}"/>
    <dgm:cxn modelId="{8FB26129-9870-46A9-94CC-893905DBD40F}" type="presOf" srcId="{8BF6332A-4818-4B64-AC93-D4A33B477C0B}" destId="{DED0D4C7-D86E-47D8-833E-F52FDC952EB3}" srcOrd="0" destOrd="0" presId="urn:microsoft.com/office/officeart/2005/8/layout/bProcess4"/>
    <dgm:cxn modelId="{7788962E-8342-4DF4-ACC4-A9A8A43FE83F}" srcId="{64F26249-07E5-4CFA-B5E6-FEC4D66A4B6D}" destId="{5A2FD179-527D-4E7F-A008-69C17C860DFB}" srcOrd="4" destOrd="0" parTransId="{63B6225D-D9F8-410E-839F-FCF8E92BC42E}" sibTransId="{FB84B956-D336-4542-8ED5-B7076269D7B2}"/>
    <dgm:cxn modelId="{5E1C442F-F1E7-4211-B19A-A71C0B48A918}" type="presOf" srcId="{64F26249-07E5-4CFA-B5E6-FEC4D66A4B6D}" destId="{1F598F01-6BC8-4D71-B871-63F74C27882C}" srcOrd="0" destOrd="0" presId="urn:microsoft.com/office/officeart/2005/8/layout/bProcess4"/>
    <dgm:cxn modelId="{0207F932-78C1-4F5D-A217-BCDADC795042}" srcId="{64F26249-07E5-4CFA-B5E6-FEC4D66A4B6D}" destId="{1E2A4B30-6395-4038-B6F0-C27AA02487A8}" srcOrd="3" destOrd="0" parTransId="{2BA2AE02-5D0B-4588-B60F-38BBC8DB0A2E}" sibTransId="{FD9625D0-AF68-4130-AE98-42DC5A36011E}"/>
    <dgm:cxn modelId="{391F4736-B7E8-477B-B4AE-2186A5B615E1}" type="presOf" srcId="{BA7F7AF8-2E2B-4B65-8B71-DCB43C63B6EC}" destId="{AE7BFDE1-8A43-45D1-AFA1-09BE34583D2E}" srcOrd="0" destOrd="0" presId="urn:microsoft.com/office/officeart/2005/8/layout/bProcess4"/>
    <dgm:cxn modelId="{1592E436-CFE1-43EA-A069-DFC3E444959A}" type="presOf" srcId="{FBBB6F0E-DD15-4F83-AD8F-28704DDC8F14}" destId="{1B86600C-05F6-4248-851A-F66ACF6CAD72}" srcOrd="0" destOrd="0" presId="urn:microsoft.com/office/officeart/2005/8/layout/bProcess4"/>
    <dgm:cxn modelId="{A4072966-99E8-4D7B-9691-F099E379502F}" srcId="{64F26249-07E5-4CFA-B5E6-FEC4D66A4B6D}" destId="{5ED8DF67-799B-4C9A-B7FD-645886D3BBCD}" srcOrd="7" destOrd="0" parTransId="{86D6E9D6-6232-491E-A27E-3E53AE74EFA1}" sibTransId="{F9C450E6-86E7-4471-AFC3-8EFA4051DA15}"/>
    <dgm:cxn modelId="{9DCDB671-2A4C-4758-A4BD-1E798BF52F2C}" type="presOf" srcId="{F3A22D00-CBB1-4589-BF8A-1ED084B24714}" destId="{68AB4E7C-C25F-4C77-887E-5E97C33B237C}" srcOrd="0" destOrd="0" presId="urn:microsoft.com/office/officeart/2005/8/layout/bProcess4"/>
    <dgm:cxn modelId="{55B84D73-10A2-4453-AB53-EF8B58AE88FE}" type="presOf" srcId="{FA5B8B5F-BF61-42F2-8BB7-D95D251CA031}" destId="{B1661798-ACFC-479F-8B66-10CC5B4308CB}" srcOrd="0" destOrd="0" presId="urn:microsoft.com/office/officeart/2005/8/layout/bProcess4"/>
    <dgm:cxn modelId="{34D98A83-356E-43FB-BCB4-F820B80A798A}" type="presOf" srcId="{B76FA827-AF79-4F80-8A1B-0C468EAC76C5}" destId="{2FF17AD9-55BA-4C80-9EBB-EB1538DEF788}" srcOrd="0" destOrd="0" presId="urn:microsoft.com/office/officeart/2005/8/layout/bProcess4"/>
    <dgm:cxn modelId="{8E3A7386-0565-42C3-98CA-96AF60C67C13}" type="presOf" srcId="{D845B6A7-C5A7-4F92-9193-55129A5DA7C9}" destId="{DCEE88F9-3B30-424E-9664-CDE46BDFC336}" srcOrd="0" destOrd="0" presId="urn:microsoft.com/office/officeart/2005/8/layout/bProcess4"/>
    <dgm:cxn modelId="{0085C589-3357-4216-B438-F8A03EF25A16}" srcId="{64F26249-07E5-4CFA-B5E6-FEC4D66A4B6D}" destId="{D845B6A7-C5A7-4F92-9193-55129A5DA7C9}" srcOrd="6" destOrd="0" parTransId="{9797DE28-C5AC-440B-9A9E-B3D2A366CF52}" sibTransId="{295283F1-5747-4C08-8D6C-217A6B4AA9CF}"/>
    <dgm:cxn modelId="{BFAD198D-DEFF-4DFC-B4F4-D6EFA7998CCB}" type="presOf" srcId="{158B657D-779B-468C-96BE-A56F09457E3D}" destId="{9FC5C60A-904E-4132-AAC7-35F6E49B54E0}" srcOrd="0" destOrd="0" presId="urn:microsoft.com/office/officeart/2005/8/layout/bProcess4"/>
    <dgm:cxn modelId="{E76AFE8E-5B05-48AC-B3F6-816AA6185BE0}" type="presOf" srcId="{FB84B956-D336-4542-8ED5-B7076269D7B2}" destId="{937BDEC3-F312-4F10-891C-21D3E5489799}" srcOrd="0" destOrd="0" presId="urn:microsoft.com/office/officeart/2005/8/layout/bProcess4"/>
    <dgm:cxn modelId="{71E7589E-0709-4772-85FB-506BFDEBA9BD}" type="presOf" srcId="{5ED8DF67-799B-4C9A-B7FD-645886D3BBCD}" destId="{3500D0E1-2D46-469C-B842-D3AF7D6438D8}" srcOrd="0" destOrd="0" presId="urn:microsoft.com/office/officeart/2005/8/layout/bProcess4"/>
    <dgm:cxn modelId="{38084AA2-0D0F-4285-B4F1-A3203FDEB734}" type="presOf" srcId="{F9C450E6-86E7-4471-AFC3-8EFA4051DA15}" destId="{2430C854-5EF2-464F-B253-CE6491BD0CBF}" srcOrd="0" destOrd="0" presId="urn:microsoft.com/office/officeart/2005/8/layout/bProcess4"/>
    <dgm:cxn modelId="{FDF87EA3-FAA1-4730-AA24-89EE0328AB42}" srcId="{64F26249-07E5-4CFA-B5E6-FEC4D66A4B6D}" destId="{2A63967E-CB6A-4546-A037-4BA929BA28AF}" srcOrd="2" destOrd="0" parTransId="{DE3218F6-F917-4E28-87C6-4F5F9F94D0D2}" sibTransId="{BA7F7AF8-2E2B-4B65-8B71-DCB43C63B6EC}"/>
    <dgm:cxn modelId="{3AFAFDAE-12A0-47F8-BACF-63A19862C4F2}" type="presOf" srcId="{9875D773-3806-40B4-ACB2-1032F4D9FC75}" destId="{D1B97492-3ED8-448A-88C5-7AB664EC3220}" srcOrd="0" destOrd="0" presId="urn:microsoft.com/office/officeart/2005/8/layout/bProcess4"/>
    <dgm:cxn modelId="{A3AAFAB6-0766-4B91-8CA2-717F06E2A8FA}" type="presOf" srcId="{5A2FD179-527D-4E7F-A008-69C17C860DFB}" destId="{5E752AA4-E738-4CDE-9A38-DF9D5D8E9BA7}" srcOrd="0" destOrd="0" presId="urn:microsoft.com/office/officeart/2005/8/layout/bProcess4"/>
    <dgm:cxn modelId="{C904B4B8-5755-4A39-B156-FB36454FC2E3}" type="presOf" srcId="{2DD4476A-A258-4327-865F-075D68BF9D18}" destId="{C46EF68F-84C1-4201-8A3A-171CD7A7CE47}" srcOrd="0" destOrd="0" presId="urn:microsoft.com/office/officeart/2005/8/layout/bProcess4"/>
    <dgm:cxn modelId="{745EFAB8-A7D4-4FE9-8AB8-FC24DD915B8D}" type="presOf" srcId="{295283F1-5747-4C08-8D6C-217A6B4AA9CF}" destId="{7F56AE3F-19B0-4100-ABA5-4E053CD64A91}" srcOrd="0" destOrd="0" presId="urn:microsoft.com/office/officeart/2005/8/layout/bProcess4"/>
    <dgm:cxn modelId="{7E305CBF-83D7-48CA-9FFA-4EDA71B14AC4}" type="presOf" srcId="{FD9625D0-AF68-4130-AE98-42DC5A36011E}" destId="{F94D8BD5-F552-43DA-A8AC-77CD689C45F5}" srcOrd="0" destOrd="0" presId="urn:microsoft.com/office/officeart/2005/8/layout/bProcess4"/>
    <dgm:cxn modelId="{C6C178D1-2D34-46E8-B87E-AC071B9527A3}" type="presOf" srcId="{F0BDA796-2F0A-43EA-BCCF-D9E947D0E63C}" destId="{2246E471-ED0E-463C-85A5-7E761CDD5447}" srcOrd="0" destOrd="0" presId="urn:microsoft.com/office/officeart/2005/8/layout/bProcess4"/>
    <dgm:cxn modelId="{679253D7-BAC9-400B-9CFE-BBAFF4C817E1}" srcId="{64F26249-07E5-4CFA-B5E6-FEC4D66A4B6D}" destId="{8BF6332A-4818-4B64-AC93-D4A33B477C0B}" srcOrd="8" destOrd="0" parTransId="{E9A16937-D3AA-4E5C-BBE8-F677887752D3}" sibTransId="{2DD4476A-A258-4327-865F-075D68BF9D18}"/>
    <dgm:cxn modelId="{881F4EDE-BB92-4AF9-80D8-6C279889223F}" type="presOf" srcId="{1E2A4B30-6395-4038-B6F0-C27AA02487A8}" destId="{DE5C6042-C431-4206-AECF-5A853AEADF6B}" srcOrd="0" destOrd="0" presId="urn:microsoft.com/office/officeart/2005/8/layout/bProcess4"/>
    <dgm:cxn modelId="{BDB8A3E1-E65F-4633-B4F3-1CEE9B97432D}" srcId="{64F26249-07E5-4CFA-B5E6-FEC4D66A4B6D}" destId="{158B657D-779B-468C-96BE-A56F09457E3D}" srcOrd="5" destOrd="0" parTransId="{9ED536FF-19E7-4198-BF1B-481B7BC28B0F}" sibTransId="{FA5B8B5F-BF61-42F2-8BB7-D95D251CA031}"/>
    <dgm:cxn modelId="{246CFDEB-9B63-4DB3-9C29-AE8D8CFC0DA7}" srcId="{64F26249-07E5-4CFA-B5E6-FEC4D66A4B6D}" destId="{FBBB6F0E-DD15-4F83-AD8F-28704DDC8F14}" srcOrd="0" destOrd="0" parTransId="{7D5CBD90-C03C-40D9-9BD8-94968F44E92E}" sibTransId="{F0BDA796-2F0A-43EA-BCCF-D9E947D0E63C}"/>
    <dgm:cxn modelId="{B1575E36-7452-45B2-AF3E-B34FCC530510}" type="presParOf" srcId="{1F598F01-6BC8-4D71-B871-63F74C27882C}" destId="{1E259441-E989-4802-B018-5F8838449F64}" srcOrd="0" destOrd="0" presId="urn:microsoft.com/office/officeart/2005/8/layout/bProcess4"/>
    <dgm:cxn modelId="{A9FFDA03-E827-4EF0-A9AB-E693E2AC3EB2}" type="presParOf" srcId="{1E259441-E989-4802-B018-5F8838449F64}" destId="{5BED16D8-0CDD-4F67-B1B5-40F95A08F8A3}" srcOrd="0" destOrd="0" presId="urn:microsoft.com/office/officeart/2005/8/layout/bProcess4"/>
    <dgm:cxn modelId="{C6E1F1F0-F48F-4778-A119-0EF05BE6541F}" type="presParOf" srcId="{1E259441-E989-4802-B018-5F8838449F64}" destId="{1B86600C-05F6-4248-851A-F66ACF6CAD72}" srcOrd="1" destOrd="0" presId="urn:microsoft.com/office/officeart/2005/8/layout/bProcess4"/>
    <dgm:cxn modelId="{16578BBE-C5B3-40DA-A676-6C617DDF5DFC}" type="presParOf" srcId="{1F598F01-6BC8-4D71-B871-63F74C27882C}" destId="{2246E471-ED0E-463C-85A5-7E761CDD5447}" srcOrd="1" destOrd="0" presId="urn:microsoft.com/office/officeart/2005/8/layout/bProcess4"/>
    <dgm:cxn modelId="{B3B2C3A2-0944-4C9F-9509-A4B0DEDAA160}" type="presParOf" srcId="{1F598F01-6BC8-4D71-B871-63F74C27882C}" destId="{E2013D89-8550-4952-8206-A68DBFC6947A}" srcOrd="2" destOrd="0" presId="urn:microsoft.com/office/officeart/2005/8/layout/bProcess4"/>
    <dgm:cxn modelId="{0D1DBB24-52E6-4654-9F23-F557088941DA}" type="presParOf" srcId="{E2013D89-8550-4952-8206-A68DBFC6947A}" destId="{4877FDFB-5377-4B6E-BC74-A7FD38C4171D}" srcOrd="0" destOrd="0" presId="urn:microsoft.com/office/officeart/2005/8/layout/bProcess4"/>
    <dgm:cxn modelId="{6692E762-C262-4509-82A7-8CA1D6B15C21}" type="presParOf" srcId="{E2013D89-8550-4952-8206-A68DBFC6947A}" destId="{68AB4E7C-C25F-4C77-887E-5E97C33B237C}" srcOrd="1" destOrd="0" presId="urn:microsoft.com/office/officeart/2005/8/layout/bProcess4"/>
    <dgm:cxn modelId="{AF2A3E4C-E964-44AE-AFE3-4BCB2723D22F}" type="presParOf" srcId="{1F598F01-6BC8-4D71-B871-63F74C27882C}" destId="{D1B97492-3ED8-448A-88C5-7AB664EC3220}" srcOrd="3" destOrd="0" presId="urn:microsoft.com/office/officeart/2005/8/layout/bProcess4"/>
    <dgm:cxn modelId="{30AA9E77-41E2-4828-8351-437A7E3E6CCD}" type="presParOf" srcId="{1F598F01-6BC8-4D71-B871-63F74C27882C}" destId="{73AB38B0-DFA8-4FF3-9E9A-E70DF6DF882E}" srcOrd="4" destOrd="0" presId="urn:microsoft.com/office/officeart/2005/8/layout/bProcess4"/>
    <dgm:cxn modelId="{EC1B5106-802C-4BD8-BD89-4A8C9D1C8A94}" type="presParOf" srcId="{73AB38B0-DFA8-4FF3-9E9A-E70DF6DF882E}" destId="{7FBB7A7D-D485-4EBB-88BB-8DF5A3847EDA}" srcOrd="0" destOrd="0" presId="urn:microsoft.com/office/officeart/2005/8/layout/bProcess4"/>
    <dgm:cxn modelId="{92858E89-FFBB-41D1-A107-11EFF18F44FB}" type="presParOf" srcId="{73AB38B0-DFA8-4FF3-9E9A-E70DF6DF882E}" destId="{D7547B6A-9F10-410C-96DB-EC8DE1E9D3C7}" srcOrd="1" destOrd="0" presId="urn:microsoft.com/office/officeart/2005/8/layout/bProcess4"/>
    <dgm:cxn modelId="{276EAF77-EA47-413C-B3BA-73DA62793A88}" type="presParOf" srcId="{1F598F01-6BC8-4D71-B871-63F74C27882C}" destId="{AE7BFDE1-8A43-45D1-AFA1-09BE34583D2E}" srcOrd="5" destOrd="0" presId="urn:microsoft.com/office/officeart/2005/8/layout/bProcess4"/>
    <dgm:cxn modelId="{F4B00225-E101-48C4-B93D-A966EA7306C1}" type="presParOf" srcId="{1F598F01-6BC8-4D71-B871-63F74C27882C}" destId="{0969F97E-1521-4795-9A12-F5BA687F16AE}" srcOrd="6" destOrd="0" presId="urn:microsoft.com/office/officeart/2005/8/layout/bProcess4"/>
    <dgm:cxn modelId="{011634D2-3614-4E64-8D53-38C668AD051B}" type="presParOf" srcId="{0969F97E-1521-4795-9A12-F5BA687F16AE}" destId="{071D9166-A585-44DC-BD6C-D58C416A3761}" srcOrd="0" destOrd="0" presId="urn:microsoft.com/office/officeart/2005/8/layout/bProcess4"/>
    <dgm:cxn modelId="{92A15C0E-E4BD-4CD2-B317-1534750056A7}" type="presParOf" srcId="{0969F97E-1521-4795-9A12-F5BA687F16AE}" destId="{DE5C6042-C431-4206-AECF-5A853AEADF6B}" srcOrd="1" destOrd="0" presId="urn:microsoft.com/office/officeart/2005/8/layout/bProcess4"/>
    <dgm:cxn modelId="{84BCE55F-C608-4CC8-9F46-C7A64CD245FB}" type="presParOf" srcId="{1F598F01-6BC8-4D71-B871-63F74C27882C}" destId="{F94D8BD5-F552-43DA-A8AC-77CD689C45F5}" srcOrd="7" destOrd="0" presId="urn:microsoft.com/office/officeart/2005/8/layout/bProcess4"/>
    <dgm:cxn modelId="{0F750CDA-C416-43C4-A8A3-E7F586ECE219}" type="presParOf" srcId="{1F598F01-6BC8-4D71-B871-63F74C27882C}" destId="{76B3E89A-F215-4B73-8CAE-1A4247FD3E42}" srcOrd="8" destOrd="0" presId="urn:microsoft.com/office/officeart/2005/8/layout/bProcess4"/>
    <dgm:cxn modelId="{51E12EF9-DE5C-4CD9-97EF-96F6D1305237}" type="presParOf" srcId="{76B3E89A-F215-4B73-8CAE-1A4247FD3E42}" destId="{B15E8B35-11CD-46C5-A2BE-397A6E074981}" srcOrd="0" destOrd="0" presId="urn:microsoft.com/office/officeart/2005/8/layout/bProcess4"/>
    <dgm:cxn modelId="{6CF6A699-B5B9-4B3F-9181-B5E5C0FDEC64}" type="presParOf" srcId="{76B3E89A-F215-4B73-8CAE-1A4247FD3E42}" destId="{5E752AA4-E738-4CDE-9A38-DF9D5D8E9BA7}" srcOrd="1" destOrd="0" presId="urn:microsoft.com/office/officeart/2005/8/layout/bProcess4"/>
    <dgm:cxn modelId="{73B5D03B-8216-4E70-B44D-9780BDB7A20B}" type="presParOf" srcId="{1F598F01-6BC8-4D71-B871-63F74C27882C}" destId="{937BDEC3-F312-4F10-891C-21D3E5489799}" srcOrd="9" destOrd="0" presId="urn:microsoft.com/office/officeart/2005/8/layout/bProcess4"/>
    <dgm:cxn modelId="{B9BA975E-10EB-4013-8438-349D08B28778}" type="presParOf" srcId="{1F598F01-6BC8-4D71-B871-63F74C27882C}" destId="{635F297E-3CCF-4575-B10D-372E8C76693F}" srcOrd="10" destOrd="0" presId="urn:microsoft.com/office/officeart/2005/8/layout/bProcess4"/>
    <dgm:cxn modelId="{2F481372-6355-4DA9-A9BC-2FD9A16755F9}" type="presParOf" srcId="{635F297E-3CCF-4575-B10D-372E8C76693F}" destId="{518EEF0B-DEDB-4683-B082-CF078CE02CEE}" srcOrd="0" destOrd="0" presId="urn:microsoft.com/office/officeart/2005/8/layout/bProcess4"/>
    <dgm:cxn modelId="{B159A364-97C7-4C7E-9B09-2749AC3A2B53}" type="presParOf" srcId="{635F297E-3CCF-4575-B10D-372E8C76693F}" destId="{9FC5C60A-904E-4132-AAC7-35F6E49B54E0}" srcOrd="1" destOrd="0" presId="urn:microsoft.com/office/officeart/2005/8/layout/bProcess4"/>
    <dgm:cxn modelId="{861085DE-7102-4EC0-A5C5-67E040913AF8}" type="presParOf" srcId="{1F598F01-6BC8-4D71-B871-63F74C27882C}" destId="{B1661798-ACFC-479F-8B66-10CC5B4308CB}" srcOrd="11" destOrd="0" presId="urn:microsoft.com/office/officeart/2005/8/layout/bProcess4"/>
    <dgm:cxn modelId="{608BF7BE-4E07-4DB4-A7AA-63ACF5E6B193}" type="presParOf" srcId="{1F598F01-6BC8-4D71-B871-63F74C27882C}" destId="{501CA9B8-26D9-44CB-B10B-1D57DDE343E1}" srcOrd="12" destOrd="0" presId="urn:microsoft.com/office/officeart/2005/8/layout/bProcess4"/>
    <dgm:cxn modelId="{C2644D91-B9A6-4055-AF42-0793F4E72C8B}" type="presParOf" srcId="{501CA9B8-26D9-44CB-B10B-1D57DDE343E1}" destId="{550A870C-4880-4C42-964C-D0E5657947D8}" srcOrd="0" destOrd="0" presId="urn:microsoft.com/office/officeart/2005/8/layout/bProcess4"/>
    <dgm:cxn modelId="{42157251-49D1-4AA7-8848-4F8AE6ACB6C4}" type="presParOf" srcId="{501CA9B8-26D9-44CB-B10B-1D57DDE343E1}" destId="{DCEE88F9-3B30-424E-9664-CDE46BDFC336}" srcOrd="1" destOrd="0" presId="urn:microsoft.com/office/officeart/2005/8/layout/bProcess4"/>
    <dgm:cxn modelId="{A3E3772D-AD12-41FC-BD53-CD48A5024BBD}" type="presParOf" srcId="{1F598F01-6BC8-4D71-B871-63F74C27882C}" destId="{7F56AE3F-19B0-4100-ABA5-4E053CD64A91}" srcOrd="13" destOrd="0" presId="urn:microsoft.com/office/officeart/2005/8/layout/bProcess4"/>
    <dgm:cxn modelId="{26603815-9EF0-4849-8123-F8D4A6249EA6}" type="presParOf" srcId="{1F598F01-6BC8-4D71-B871-63F74C27882C}" destId="{F26939DA-5E91-4BA9-8DA5-6F5B9670AEA5}" srcOrd="14" destOrd="0" presId="urn:microsoft.com/office/officeart/2005/8/layout/bProcess4"/>
    <dgm:cxn modelId="{7BBE5819-C766-482A-9BC1-9661D5D991CC}" type="presParOf" srcId="{F26939DA-5E91-4BA9-8DA5-6F5B9670AEA5}" destId="{F55EF452-B5BF-4E69-9057-2EBE1AD1C456}" srcOrd="0" destOrd="0" presId="urn:microsoft.com/office/officeart/2005/8/layout/bProcess4"/>
    <dgm:cxn modelId="{68F9D5C6-6B82-4FA0-88B8-121EB98BCE95}" type="presParOf" srcId="{F26939DA-5E91-4BA9-8DA5-6F5B9670AEA5}" destId="{3500D0E1-2D46-469C-B842-D3AF7D6438D8}" srcOrd="1" destOrd="0" presId="urn:microsoft.com/office/officeart/2005/8/layout/bProcess4"/>
    <dgm:cxn modelId="{D6B9BAB4-6908-43E3-BB52-5EE31508B554}" type="presParOf" srcId="{1F598F01-6BC8-4D71-B871-63F74C27882C}" destId="{2430C854-5EF2-464F-B253-CE6491BD0CBF}" srcOrd="15" destOrd="0" presId="urn:microsoft.com/office/officeart/2005/8/layout/bProcess4"/>
    <dgm:cxn modelId="{0B03F3DC-6443-4B30-8B13-E9F8D9DB9CA3}" type="presParOf" srcId="{1F598F01-6BC8-4D71-B871-63F74C27882C}" destId="{E89DF2FF-8456-4443-BC50-1D7FA149BC2D}" srcOrd="16" destOrd="0" presId="urn:microsoft.com/office/officeart/2005/8/layout/bProcess4"/>
    <dgm:cxn modelId="{9956BD14-06A6-4957-AC5D-3DB077246E4A}" type="presParOf" srcId="{E89DF2FF-8456-4443-BC50-1D7FA149BC2D}" destId="{FF6DCE64-1177-4EE2-AEDD-C41C7AAB71E7}" srcOrd="0" destOrd="0" presId="urn:microsoft.com/office/officeart/2005/8/layout/bProcess4"/>
    <dgm:cxn modelId="{5471B0FF-7B30-40ED-BDD4-51F65E90A21D}" type="presParOf" srcId="{E89DF2FF-8456-4443-BC50-1D7FA149BC2D}" destId="{DED0D4C7-D86E-47D8-833E-F52FDC952EB3}" srcOrd="1" destOrd="0" presId="urn:microsoft.com/office/officeart/2005/8/layout/bProcess4"/>
    <dgm:cxn modelId="{FCA985FE-FEB5-4965-A877-C88BE037D4E0}" type="presParOf" srcId="{1F598F01-6BC8-4D71-B871-63F74C27882C}" destId="{C46EF68F-84C1-4201-8A3A-171CD7A7CE47}" srcOrd="17" destOrd="0" presId="urn:microsoft.com/office/officeart/2005/8/layout/bProcess4"/>
    <dgm:cxn modelId="{343E24BD-13CE-4803-A6E3-9E6966A7F794}" type="presParOf" srcId="{1F598F01-6BC8-4D71-B871-63F74C27882C}" destId="{0FF91ECF-2C8F-4A75-B536-29315CC9B618}" srcOrd="18" destOrd="0" presId="urn:microsoft.com/office/officeart/2005/8/layout/bProcess4"/>
    <dgm:cxn modelId="{7B2225FB-7F5E-4E79-BB1A-FBF9BC9EBD57}" type="presParOf" srcId="{0FF91ECF-2C8F-4A75-B536-29315CC9B618}" destId="{4CAC2014-C4D2-479A-8DFC-72C04757B249}" srcOrd="0" destOrd="0" presId="urn:microsoft.com/office/officeart/2005/8/layout/bProcess4"/>
    <dgm:cxn modelId="{82CB0DA0-61B4-4D46-AC71-75B1424FBCB9}" type="presParOf" srcId="{0FF91ECF-2C8F-4A75-B536-29315CC9B618}" destId="{2FF17AD9-55BA-4C80-9EBB-EB1538DEF788}" srcOrd="1" destOrd="0" presId="urn:microsoft.com/office/officeart/2005/8/layout/b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932313-2C1E-4E25-A6C9-D42AA798F639}">
      <dsp:nvSpPr>
        <dsp:cNvPr id="0" name=""/>
        <dsp:cNvSpPr/>
      </dsp:nvSpPr>
      <dsp:spPr>
        <a:xfrm>
          <a:off x="187156" y="562720"/>
          <a:ext cx="3229812" cy="2091441"/>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Ecobriks Seminar/Workshop</a:t>
          </a:r>
        </a:p>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Making of Ecobriks</a:t>
          </a:r>
        </a:p>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Logging and Validation of Ecobriks</a:t>
          </a:r>
        </a:p>
      </dsp:txBody>
      <dsp:txXfrm>
        <a:off x="235286" y="610850"/>
        <a:ext cx="3133552" cy="1547015"/>
      </dsp:txXfrm>
    </dsp:sp>
    <dsp:sp modelId="{81E7C3E7-A34F-44E1-B030-2BE0D8547960}">
      <dsp:nvSpPr>
        <dsp:cNvPr id="0" name=""/>
        <dsp:cNvSpPr/>
      </dsp:nvSpPr>
      <dsp:spPr>
        <a:xfrm>
          <a:off x="1563634" y="1141284"/>
          <a:ext cx="3956572" cy="3956572"/>
        </a:xfrm>
        <a:prstGeom prst="leftCircularArrow">
          <a:avLst>
            <a:gd name="adj1" fmla="val 2409"/>
            <a:gd name="adj2" fmla="val 291329"/>
            <a:gd name="adj3" fmla="val 2945231"/>
            <a:gd name="adj4" fmla="val 9902881"/>
            <a:gd name="adj5" fmla="val 281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B4E17B9-3B77-4CBD-ADBA-81E205D49BC1}">
      <dsp:nvSpPr>
        <dsp:cNvPr id="0" name=""/>
        <dsp:cNvSpPr/>
      </dsp:nvSpPr>
      <dsp:spPr>
        <a:xfrm>
          <a:off x="528455" y="2647422"/>
          <a:ext cx="2403831" cy="95592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en-US" sz="5500" kern="1200" dirty="0">
              <a:latin typeface="Bahnschrift SemiBold SemiConden" panose="020B0502040204020203" pitchFamily="34" charset="0"/>
            </a:rPr>
            <a:t>INPUT</a:t>
          </a:r>
        </a:p>
      </dsp:txBody>
      <dsp:txXfrm>
        <a:off x="556453" y="2675420"/>
        <a:ext cx="2347835" cy="899928"/>
      </dsp:txXfrm>
    </dsp:sp>
    <dsp:sp modelId="{F764F046-853B-4681-8059-5722944F7119}">
      <dsp:nvSpPr>
        <dsp:cNvPr id="0" name=""/>
        <dsp:cNvSpPr/>
      </dsp:nvSpPr>
      <dsp:spPr>
        <a:xfrm>
          <a:off x="3728258" y="1790627"/>
          <a:ext cx="3486207" cy="2089389"/>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Collection, and Segregation of solid waste particularly single – used plastic</a:t>
          </a:r>
        </a:p>
      </dsp:txBody>
      <dsp:txXfrm>
        <a:off x="3776341" y="2286436"/>
        <a:ext cx="3390041" cy="1545497"/>
      </dsp:txXfrm>
    </dsp:sp>
    <dsp:sp modelId="{FA5D1FC3-BBC5-4D66-B526-483A6A99FF69}">
      <dsp:nvSpPr>
        <dsp:cNvPr id="0" name=""/>
        <dsp:cNvSpPr/>
      </dsp:nvSpPr>
      <dsp:spPr>
        <a:xfrm>
          <a:off x="5204022" y="-129306"/>
          <a:ext cx="4323081" cy="4323081"/>
        </a:xfrm>
        <a:prstGeom prst="circularArrow">
          <a:avLst>
            <a:gd name="adj1" fmla="val 2205"/>
            <a:gd name="adj2" fmla="val 265377"/>
            <a:gd name="adj3" fmla="val 19261758"/>
            <a:gd name="adj4" fmla="val 12278157"/>
            <a:gd name="adj5" fmla="val 2572"/>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C054B52-DD01-423A-96CB-3FAE8AF87D6F}">
      <dsp:nvSpPr>
        <dsp:cNvPr id="0" name=""/>
        <dsp:cNvSpPr/>
      </dsp:nvSpPr>
      <dsp:spPr>
        <a:xfrm>
          <a:off x="4292715" y="1174234"/>
          <a:ext cx="2403831" cy="95592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775" tIns="69850" rIns="104775" bIns="69850" numCol="1" spcCol="1270" anchor="ctr" anchorCtr="0">
          <a:noAutofit/>
        </a:bodyPr>
        <a:lstStyle/>
        <a:p>
          <a:pPr marL="0" lvl="0" indent="0" algn="ctr" defTabSz="2444750">
            <a:lnSpc>
              <a:spcPct val="90000"/>
            </a:lnSpc>
            <a:spcBef>
              <a:spcPct val="0"/>
            </a:spcBef>
            <a:spcAft>
              <a:spcPct val="35000"/>
            </a:spcAft>
            <a:buNone/>
          </a:pPr>
          <a:r>
            <a:rPr lang="en-US" sz="5500" kern="1200" dirty="0">
              <a:latin typeface="Bahnschrift SemiBold Condensed" pitchFamily="34" charset="0"/>
            </a:rPr>
            <a:t>PROCESS</a:t>
          </a:r>
        </a:p>
      </dsp:txBody>
      <dsp:txXfrm>
        <a:off x="4320713" y="1202232"/>
        <a:ext cx="2347835" cy="899928"/>
      </dsp:txXfrm>
    </dsp:sp>
    <dsp:sp modelId="{567DA21A-0692-4FF9-97A0-37C3AAE65683}">
      <dsp:nvSpPr>
        <dsp:cNvPr id="0" name=""/>
        <dsp:cNvSpPr/>
      </dsp:nvSpPr>
      <dsp:spPr>
        <a:xfrm>
          <a:off x="7530026" y="1138220"/>
          <a:ext cx="3632619" cy="2645897"/>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Materials Recovery Facility (MRF)</a:t>
          </a:r>
        </a:p>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Other useful materials/module out of Ecobriks</a:t>
          </a:r>
        </a:p>
        <a:p>
          <a:pPr marL="228600" lvl="1" indent="-228600" algn="l" defTabSz="1066800">
            <a:lnSpc>
              <a:spcPct val="90000"/>
            </a:lnSpc>
            <a:spcBef>
              <a:spcPct val="0"/>
            </a:spcBef>
            <a:spcAft>
              <a:spcPct val="15000"/>
            </a:spcAft>
            <a:buChar char="•"/>
          </a:pPr>
          <a:r>
            <a:rPr lang="en-US" sz="2400" kern="1200" dirty="0">
              <a:latin typeface="Bahnschrift SemiBold Condensed" pitchFamily="34" charset="0"/>
            </a:rPr>
            <a:t>Impact of project H.O.M.E</a:t>
          </a:r>
        </a:p>
      </dsp:txBody>
      <dsp:txXfrm>
        <a:off x="7590915" y="1199109"/>
        <a:ext cx="3510841" cy="1957141"/>
      </dsp:txXfrm>
    </dsp:sp>
    <dsp:sp modelId="{C00AC30D-31B6-4ADC-925B-C2730A150945}">
      <dsp:nvSpPr>
        <dsp:cNvPr id="0" name=""/>
        <dsp:cNvSpPr/>
      </dsp:nvSpPr>
      <dsp:spPr>
        <a:xfrm>
          <a:off x="8320698" y="3770674"/>
          <a:ext cx="2230803" cy="955924"/>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2870" tIns="68580" rIns="102870" bIns="68580" numCol="1" spcCol="1270" anchor="ctr" anchorCtr="0">
          <a:noAutofit/>
        </a:bodyPr>
        <a:lstStyle/>
        <a:p>
          <a:pPr marL="0" lvl="0" indent="0" algn="ctr" defTabSz="2400300">
            <a:lnSpc>
              <a:spcPct val="90000"/>
            </a:lnSpc>
            <a:spcBef>
              <a:spcPct val="0"/>
            </a:spcBef>
            <a:spcAft>
              <a:spcPct val="35000"/>
            </a:spcAft>
            <a:buNone/>
          </a:pPr>
          <a:r>
            <a:rPr lang="en-US" sz="5400" kern="1200" dirty="0">
              <a:latin typeface="Bahnschrift SemiBold Condensed" pitchFamily="34" charset="0"/>
            </a:rPr>
            <a:t>OUTPUT</a:t>
          </a:r>
        </a:p>
      </dsp:txBody>
      <dsp:txXfrm>
        <a:off x="8348696" y="3798672"/>
        <a:ext cx="2174807" cy="899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6E471-ED0E-463C-85A5-7E761CDD5447}">
      <dsp:nvSpPr>
        <dsp:cNvPr id="0" name=""/>
        <dsp:cNvSpPr/>
      </dsp:nvSpPr>
      <dsp:spPr>
        <a:xfrm rot="5400000">
          <a:off x="1898995" y="774899"/>
          <a:ext cx="1209387" cy="145730"/>
        </a:xfrm>
        <a:prstGeom prst="rect">
          <a:avLst/>
        </a:prstGeom>
        <a:gradFill rotWithShape="0">
          <a:gsLst>
            <a:gs pos="0">
              <a:schemeClr val="accent6">
                <a:shade val="90000"/>
                <a:hueOff val="0"/>
                <a:satOff val="0"/>
                <a:lumOff val="0"/>
                <a:alphaOff val="0"/>
                <a:satMod val="103000"/>
                <a:lumMod val="102000"/>
                <a:tint val="94000"/>
              </a:schemeClr>
            </a:gs>
            <a:gs pos="50000">
              <a:schemeClr val="accent6">
                <a:shade val="90000"/>
                <a:hueOff val="0"/>
                <a:satOff val="0"/>
                <a:lumOff val="0"/>
                <a:alphaOff val="0"/>
                <a:satMod val="110000"/>
                <a:lumMod val="100000"/>
                <a:shade val="100000"/>
              </a:schemeClr>
            </a:gs>
            <a:gs pos="100000">
              <a:schemeClr val="accent6">
                <a:shade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B86600C-05F6-4248-851A-F66ACF6CAD72}">
      <dsp:nvSpPr>
        <dsp:cNvPr id="0" name=""/>
        <dsp:cNvSpPr/>
      </dsp:nvSpPr>
      <dsp:spPr>
        <a:xfrm>
          <a:off x="1745411" y="3247"/>
          <a:ext cx="2483058" cy="971538"/>
        </a:xfrm>
        <a:prstGeom prst="roundRect">
          <a:avLst>
            <a:gd name="adj" fmla="val 10000"/>
          </a:avLst>
        </a:prstGeom>
        <a:gradFill rotWithShape="0">
          <a:gsLst>
            <a:gs pos="0">
              <a:schemeClr val="accent6">
                <a:alpha val="90000"/>
                <a:hueOff val="0"/>
                <a:satOff val="0"/>
                <a:lumOff val="0"/>
                <a:alphaOff val="0"/>
                <a:satMod val="103000"/>
                <a:lumMod val="102000"/>
                <a:tint val="94000"/>
              </a:schemeClr>
            </a:gs>
            <a:gs pos="50000">
              <a:schemeClr val="accent6">
                <a:alpha val="90000"/>
                <a:hueOff val="0"/>
                <a:satOff val="0"/>
                <a:lumOff val="0"/>
                <a:alphaOff val="0"/>
                <a:satMod val="110000"/>
                <a:lumMod val="100000"/>
                <a:shade val="100000"/>
              </a:schemeClr>
            </a:gs>
            <a:gs pos="100000">
              <a:schemeClr val="accent6">
                <a:alpha val="9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ahnschrift SemiBold Condensed" pitchFamily="34" charset="0"/>
            </a:rPr>
            <a:t>Collecting of clean and dry single – used plastic</a:t>
          </a:r>
          <a:endParaRPr lang="en-PH" sz="2400" kern="1200" dirty="0">
            <a:latin typeface="Bahnschrift SemiBold Condensed" pitchFamily="34" charset="0"/>
          </a:endParaRPr>
        </a:p>
      </dsp:txBody>
      <dsp:txXfrm>
        <a:off x="1773866" y="31702"/>
        <a:ext cx="2426148" cy="914628"/>
      </dsp:txXfrm>
    </dsp:sp>
    <dsp:sp modelId="{D1B97492-3ED8-448A-88C5-7AB664EC3220}">
      <dsp:nvSpPr>
        <dsp:cNvPr id="0" name=""/>
        <dsp:cNvSpPr/>
      </dsp:nvSpPr>
      <dsp:spPr>
        <a:xfrm rot="5400000">
          <a:off x="1898995" y="1989323"/>
          <a:ext cx="1209387" cy="145730"/>
        </a:xfrm>
        <a:prstGeom prst="rect">
          <a:avLst/>
        </a:prstGeom>
        <a:gradFill rotWithShape="0">
          <a:gsLst>
            <a:gs pos="0">
              <a:schemeClr val="accent6">
                <a:shade val="90000"/>
                <a:hueOff val="47484"/>
                <a:satOff val="-1897"/>
                <a:lumOff val="4399"/>
                <a:alphaOff val="0"/>
                <a:satMod val="103000"/>
                <a:lumMod val="102000"/>
                <a:tint val="94000"/>
              </a:schemeClr>
            </a:gs>
            <a:gs pos="50000">
              <a:schemeClr val="accent6">
                <a:shade val="90000"/>
                <a:hueOff val="47484"/>
                <a:satOff val="-1897"/>
                <a:lumOff val="4399"/>
                <a:alphaOff val="0"/>
                <a:satMod val="110000"/>
                <a:lumMod val="100000"/>
                <a:shade val="100000"/>
              </a:schemeClr>
            </a:gs>
            <a:gs pos="100000">
              <a:schemeClr val="accent6">
                <a:shade val="90000"/>
                <a:hueOff val="47484"/>
                <a:satOff val="-1897"/>
                <a:lumOff val="439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8AB4E7C-C25F-4C77-887E-5E97C33B237C}">
      <dsp:nvSpPr>
        <dsp:cNvPr id="0" name=""/>
        <dsp:cNvSpPr/>
      </dsp:nvSpPr>
      <dsp:spPr>
        <a:xfrm>
          <a:off x="1724960" y="1217670"/>
          <a:ext cx="2523960" cy="971538"/>
        </a:xfrm>
        <a:prstGeom prst="roundRect">
          <a:avLst>
            <a:gd name="adj" fmla="val 10000"/>
          </a:avLst>
        </a:prstGeom>
        <a:gradFill rotWithShape="0">
          <a:gsLst>
            <a:gs pos="0">
              <a:schemeClr val="accent6">
                <a:alpha val="90000"/>
                <a:hueOff val="0"/>
                <a:satOff val="0"/>
                <a:lumOff val="0"/>
                <a:alphaOff val="-4444"/>
                <a:satMod val="103000"/>
                <a:lumMod val="102000"/>
                <a:tint val="94000"/>
              </a:schemeClr>
            </a:gs>
            <a:gs pos="50000">
              <a:schemeClr val="accent6">
                <a:alpha val="90000"/>
                <a:hueOff val="0"/>
                <a:satOff val="0"/>
                <a:lumOff val="0"/>
                <a:alphaOff val="-4444"/>
                <a:satMod val="110000"/>
                <a:lumMod val="100000"/>
                <a:shade val="100000"/>
              </a:schemeClr>
            </a:gs>
            <a:gs pos="100000">
              <a:schemeClr val="accent6">
                <a:alpha val="90000"/>
                <a:hueOff val="0"/>
                <a:satOff val="0"/>
                <a:lumOff val="0"/>
                <a:alphaOff val="-4444"/>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Bahnschrift SemiBold Condensed" pitchFamily="34" charset="0"/>
            </a:rPr>
            <a:t>Sorting of soft and hard plastic</a:t>
          </a:r>
          <a:endParaRPr lang="en-PH" sz="2800" kern="1200" dirty="0">
            <a:latin typeface="Bahnschrift SemiBold Condensed" pitchFamily="34" charset="0"/>
          </a:endParaRPr>
        </a:p>
      </dsp:txBody>
      <dsp:txXfrm>
        <a:off x="1753415" y="1246125"/>
        <a:ext cx="2467050" cy="914628"/>
      </dsp:txXfrm>
    </dsp:sp>
    <dsp:sp modelId="{AE7BFDE1-8A43-45D1-AFA1-09BE34583D2E}">
      <dsp:nvSpPr>
        <dsp:cNvPr id="0" name=""/>
        <dsp:cNvSpPr/>
      </dsp:nvSpPr>
      <dsp:spPr>
        <a:xfrm rot="5400000">
          <a:off x="1898995" y="3203746"/>
          <a:ext cx="1209387" cy="145730"/>
        </a:xfrm>
        <a:prstGeom prst="rect">
          <a:avLst/>
        </a:prstGeom>
        <a:gradFill rotWithShape="0">
          <a:gsLst>
            <a:gs pos="0">
              <a:schemeClr val="accent6">
                <a:shade val="90000"/>
                <a:hueOff val="94967"/>
                <a:satOff val="-3793"/>
                <a:lumOff val="8798"/>
                <a:alphaOff val="0"/>
                <a:satMod val="103000"/>
                <a:lumMod val="102000"/>
                <a:tint val="94000"/>
              </a:schemeClr>
            </a:gs>
            <a:gs pos="50000">
              <a:schemeClr val="accent6">
                <a:shade val="90000"/>
                <a:hueOff val="94967"/>
                <a:satOff val="-3793"/>
                <a:lumOff val="8798"/>
                <a:alphaOff val="0"/>
                <a:satMod val="110000"/>
                <a:lumMod val="100000"/>
                <a:shade val="100000"/>
              </a:schemeClr>
            </a:gs>
            <a:gs pos="100000">
              <a:schemeClr val="accent6">
                <a:shade val="90000"/>
                <a:hueOff val="94967"/>
                <a:satOff val="-3793"/>
                <a:lumOff val="879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7547B6A-9F10-410C-96DB-EC8DE1E9D3C7}">
      <dsp:nvSpPr>
        <dsp:cNvPr id="0" name=""/>
        <dsp:cNvSpPr/>
      </dsp:nvSpPr>
      <dsp:spPr>
        <a:xfrm>
          <a:off x="1714726" y="2432093"/>
          <a:ext cx="2544427" cy="971538"/>
        </a:xfrm>
        <a:prstGeom prst="roundRect">
          <a:avLst>
            <a:gd name="adj" fmla="val 10000"/>
          </a:avLst>
        </a:prstGeom>
        <a:gradFill rotWithShape="0">
          <a:gsLst>
            <a:gs pos="0">
              <a:schemeClr val="accent6">
                <a:alpha val="90000"/>
                <a:hueOff val="0"/>
                <a:satOff val="0"/>
                <a:lumOff val="0"/>
                <a:alphaOff val="-8889"/>
                <a:satMod val="103000"/>
                <a:lumMod val="102000"/>
                <a:tint val="94000"/>
              </a:schemeClr>
            </a:gs>
            <a:gs pos="50000">
              <a:schemeClr val="accent6">
                <a:alpha val="90000"/>
                <a:hueOff val="0"/>
                <a:satOff val="0"/>
                <a:lumOff val="0"/>
                <a:alphaOff val="-8889"/>
                <a:satMod val="110000"/>
                <a:lumMod val="100000"/>
                <a:shade val="100000"/>
              </a:schemeClr>
            </a:gs>
            <a:gs pos="100000">
              <a:schemeClr val="accent6">
                <a:alpha val="90000"/>
                <a:hueOff val="0"/>
                <a:satOff val="0"/>
                <a:lumOff val="0"/>
                <a:alphaOff val="-8889"/>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Cutting of hard plastic into smaller pieces and soft plastic into bigger one</a:t>
          </a:r>
          <a:endParaRPr lang="en-PH" sz="2000" kern="1200" dirty="0">
            <a:latin typeface="Bahnschrift SemiBold Condensed" pitchFamily="34" charset="0"/>
          </a:endParaRPr>
        </a:p>
      </dsp:txBody>
      <dsp:txXfrm>
        <a:off x="1743181" y="2460548"/>
        <a:ext cx="2487517" cy="914628"/>
      </dsp:txXfrm>
    </dsp:sp>
    <dsp:sp modelId="{F94D8BD5-F552-43DA-A8AC-77CD689C45F5}">
      <dsp:nvSpPr>
        <dsp:cNvPr id="0" name=""/>
        <dsp:cNvSpPr/>
      </dsp:nvSpPr>
      <dsp:spPr>
        <a:xfrm>
          <a:off x="2507225" y="3810958"/>
          <a:ext cx="2936543" cy="145730"/>
        </a:xfrm>
        <a:prstGeom prst="rect">
          <a:avLst/>
        </a:prstGeom>
        <a:gradFill rotWithShape="0">
          <a:gsLst>
            <a:gs pos="0">
              <a:schemeClr val="accent6">
                <a:shade val="90000"/>
                <a:hueOff val="142451"/>
                <a:satOff val="-5690"/>
                <a:lumOff val="13197"/>
                <a:alphaOff val="0"/>
                <a:satMod val="103000"/>
                <a:lumMod val="102000"/>
                <a:tint val="94000"/>
              </a:schemeClr>
            </a:gs>
            <a:gs pos="50000">
              <a:schemeClr val="accent6">
                <a:shade val="90000"/>
                <a:hueOff val="142451"/>
                <a:satOff val="-5690"/>
                <a:lumOff val="13197"/>
                <a:alphaOff val="0"/>
                <a:satMod val="110000"/>
                <a:lumMod val="100000"/>
                <a:shade val="100000"/>
              </a:schemeClr>
            </a:gs>
            <a:gs pos="100000">
              <a:schemeClr val="accent6">
                <a:shade val="90000"/>
                <a:hueOff val="142451"/>
                <a:satOff val="-5690"/>
                <a:lumOff val="1319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E5C6042-C431-4206-AECF-5A853AEADF6B}">
      <dsp:nvSpPr>
        <dsp:cNvPr id="0" name=""/>
        <dsp:cNvSpPr/>
      </dsp:nvSpPr>
      <dsp:spPr>
        <a:xfrm>
          <a:off x="1849884" y="3646517"/>
          <a:ext cx="2274112" cy="971538"/>
        </a:xfrm>
        <a:prstGeom prst="roundRect">
          <a:avLst>
            <a:gd name="adj" fmla="val 10000"/>
          </a:avLst>
        </a:prstGeom>
        <a:gradFill rotWithShape="0">
          <a:gsLst>
            <a:gs pos="0">
              <a:schemeClr val="accent6">
                <a:alpha val="90000"/>
                <a:hueOff val="0"/>
                <a:satOff val="0"/>
                <a:lumOff val="0"/>
                <a:alphaOff val="-13333"/>
                <a:satMod val="103000"/>
                <a:lumMod val="102000"/>
                <a:tint val="94000"/>
              </a:schemeClr>
            </a:gs>
            <a:gs pos="50000">
              <a:schemeClr val="accent6">
                <a:alpha val="90000"/>
                <a:hueOff val="0"/>
                <a:satOff val="0"/>
                <a:lumOff val="0"/>
                <a:alphaOff val="-13333"/>
                <a:satMod val="110000"/>
                <a:lumMod val="100000"/>
                <a:shade val="100000"/>
              </a:schemeClr>
            </a:gs>
            <a:gs pos="100000">
              <a:schemeClr val="accent6">
                <a:alpha val="90000"/>
                <a:hueOff val="0"/>
                <a:satOff val="0"/>
                <a:lumOff val="0"/>
                <a:alphaOff val="-13333"/>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ahnschrift SemiBold Condensed" pitchFamily="34" charset="0"/>
            </a:rPr>
            <a:t>Packaging of plastics using bamboo stick and feeling compactness (“no “cracking sound”)</a:t>
          </a:r>
          <a:endParaRPr lang="en-PH" sz="1600" kern="1200" dirty="0">
            <a:latin typeface="Bahnschrift SemiBold Condensed" pitchFamily="34" charset="0"/>
          </a:endParaRPr>
        </a:p>
      </dsp:txBody>
      <dsp:txXfrm>
        <a:off x="1878339" y="3674972"/>
        <a:ext cx="2217202" cy="914628"/>
      </dsp:txXfrm>
    </dsp:sp>
    <dsp:sp modelId="{937BDEC3-F312-4F10-891C-21D3E5489799}">
      <dsp:nvSpPr>
        <dsp:cNvPr id="0" name=""/>
        <dsp:cNvSpPr/>
      </dsp:nvSpPr>
      <dsp:spPr>
        <a:xfrm rot="16200000">
          <a:off x="4842612" y="3203746"/>
          <a:ext cx="1209387" cy="145730"/>
        </a:xfrm>
        <a:prstGeom prst="rect">
          <a:avLst/>
        </a:prstGeom>
        <a:gradFill rotWithShape="0">
          <a:gsLst>
            <a:gs pos="0">
              <a:schemeClr val="accent6">
                <a:shade val="90000"/>
                <a:hueOff val="189935"/>
                <a:satOff val="-7587"/>
                <a:lumOff val="17596"/>
                <a:alphaOff val="0"/>
                <a:satMod val="103000"/>
                <a:lumMod val="102000"/>
                <a:tint val="94000"/>
              </a:schemeClr>
            </a:gs>
            <a:gs pos="50000">
              <a:schemeClr val="accent6">
                <a:shade val="90000"/>
                <a:hueOff val="189935"/>
                <a:satOff val="-7587"/>
                <a:lumOff val="17596"/>
                <a:alphaOff val="0"/>
                <a:satMod val="110000"/>
                <a:lumMod val="100000"/>
                <a:shade val="100000"/>
              </a:schemeClr>
            </a:gs>
            <a:gs pos="100000">
              <a:schemeClr val="accent6">
                <a:shade val="90000"/>
                <a:hueOff val="189935"/>
                <a:satOff val="-7587"/>
                <a:lumOff val="1759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E752AA4-E738-4CDE-9A38-DF9D5D8E9BA7}">
      <dsp:nvSpPr>
        <dsp:cNvPr id="0" name=""/>
        <dsp:cNvSpPr/>
      </dsp:nvSpPr>
      <dsp:spPr>
        <a:xfrm>
          <a:off x="4793500" y="3646517"/>
          <a:ext cx="2274112" cy="971538"/>
        </a:xfrm>
        <a:prstGeom prst="roundRect">
          <a:avLst>
            <a:gd name="adj" fmla="val 10000"/>
          </a:avLst>
        </a:prstGeom>
        <a:gradFill rotWithShape="0">
          <a:gsLst>
            <a:gs pos="0">
              <a:schemeClr val="accent6">
                <a:alpha val="90000"/>
                <a:hueOff val="0"/>
                <a:satOff val="0"/>
                <a:lumOff val="0"/>
                <a:alphaOff val="-17778"/>
                <a:satMod val="103000"/>
                <a:lumMod val="102000"/>
                <a:tint val="94000"/>
              </a:schemeClr>
            </a:gs>
            <a:gs pos="50000">
              <a:schemeClr val="accent6">
                <a:alpha val="90000"/>
                <a:hueOff val="0"/>
                <a:satOff val="0"/>
                <a:lumOff val="0"/>
                <a:alphaOff val="-17778"/>
                <a:satMod val="110000"/>
                <a:lumMod val="100000"/>
                <a:shade val="100000"/>
              </a:schemeClr>
            </a:gs>
            <a:gs pos="100000">
              <a:schemeClr val="accent6">
                <a:alpha val="90000"/>
                <a:hueOff val="0"/>
                <a:satOff val="0"/>
                <a:lumOff val="0"/>
                <a:alphaOff val="-17778"/>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Stuffing of soft and hard plastic into used, dry, plastic bottle</a:t>
          </a:r>
          <a:endParaRPr lang="en-PH" sz="2000" kern="1200" dirty="0">
            <a:latin typeface="Bahnschrift SemiBold Condensed" pitchFamily="34" charset="0"/>
          </a:endParaRPr>
        </a:p>
      </dsp:txBody>
      <dsp:txXfrm>
        <a:off x="4821955" y="3674972"/>
        <a:ext cx="2217202" cy="914628"/>
      </dsp:txXfrm>
    </dsp:sp>
    <dsp:sp modelId="{B1661798-ACFC-479F-8B66-10CC5B4308CB}">
      <dsp:nvSpPr>
        <dsp:cNvPr id="0" name=""/>
        <dsp:cNvSpPr/>
      </dsp:nvSpPr>
      <dsp:spPr>
        <a:xfrm rot="16200000">
          <a:off x="4842612" y="1989323"/>
          <a:ext cx="1209387" cy="145730"/>
        </a:xfrm>
        <a:prstGeom prst="rect">
          <a:avLst/>
        </a:prstGeom>
        <a:gradFill rotWithShape="0">
          <a:gsLst>
            <a:gs pos="0">
              <a:schemeClr val="accent6">
                <a:shade val="90000"/>
                <a:hueOff val="237419"/>
                <a:satOff val="-9483"/>
                <a:lumOff val="21994"/>
                <a:alphaOff val="0"/>
                <a:satMod val="103000"/>
                <a:lumMod val="102000"/>
                <a:tint val="94000"/>
              </a:schemeClr>
            </a:gs>
            <a:gs pos="50000">
              <a:schemeClr val="accent6">
                <a:shade val="90000"/>
                <a:hueOff val="237419"/>
                <a:satOff val="-9483"/>
                <a:lumOff val="21994"/>
                <a:alphaOff val="0"/>
                <a:satMod val="110000"/>
                <a:lumMod val="100000"/>
                <a:shade val="100000"/>
              </a:schemeClr>
            </a:gs>
            <a:gs pos="100000">
              <a:schemeClr val="accent6">
                <a:shade val="90000"/>
                <a:hueOff val="237419"/>
                <a:satOff val="-9483"/>
                <a:lumOff val="2199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FC5C60A-904E-4132-AAC7-35F6E49B54E0}">
      <dsp:nvSpPr>
        <dsp:cNvPr id="0" name=""/>
        <dsp:cNvSpPr/>
      </dsp:nvSpPr>
      <dsp:spPr>
        <a:xfrm>
          <a:off x="4793500" y="2432093"/>
          <a:ext cx="2274112" cy="971538"/>
        </a:xfrm>
        <a:prstGeom prst="roundRect">
          <a:avLst>
            <a:gd name="adj" fmla="val 10000"/>
          </a:avLst>
        </a:prstGeom>
        <a:gradFill rotWithShape="0">
          <a:gsLst>
            <a:gs pos="0">
              <a:schemeClr val="accent6">
                <a:alpha val="90000"/>
                <a:hueOff val="0"/>
                <a:satOff val="0"/>
                <a:lumOff val="0"/>
                <a:alphaOff val="-22222"/>
                <a:satMod val="103000"/>
                <a:lumMod val="102000"/>
                <a:tint val="94000"/>
              </a:schemeClr>
            </a:gs>
            <a:gs pos="50000">
              <a:schemeClr val="accent6">
                <a:alpha val="90000"/>
                <a:hueOff val="0"/>
                <a:satOff val="0"/>
                <a:lumOff val="0"/>
                <a:alphaOff val="-22222"/>
                <a:satMod val="110000"/>
                <a:lumMod val="100000"/>
                <a:shade val="100000"/>
              </a:schemeClr>
            </a:gs>
            <a:gs pos="100000">
              <a:schemeClr val="accent6">
                <a:alpha val="90000"/>
                <a:hueOff val="0"/>
                <a:satOff val="0"/>
                <a:lumOff val="0"/>
                <a:alphaOff val="-22222"/>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Bahnschrift SemiBold Condensed" pitchFamily="34" charset="0"/>
            </a:rPr>
            <a:t>Seminar / Workshop</a:t>
          </a:r>
          <a:endParaRPr lang="en-PH" sz="2800" kern="1200" dirty="0">
            <a:latin typeface="Bahnschrift SemiBold Condensed" pitchFamily="34" charset="0"/>
          </a:endParaRPr>
        </a:p>
      </dsp:txBody>
      <dsp:txXfrm>
        <a:off x="4821955" y="2460548"/>
        <a:ext cx="2217202" cy="914628"/>
      </dsp:txXfrm>
    </dsp:sp>
    <dsp:sp modelId="{7F56AE3F-19B0-4100-ABA5-4E053CD64A91}">
      <dsp:nvSpPr>
        <dsp:cNvPr id="0" name=""/>
        <dsp:cNvSpPr/>
      </dsp:nvSpPr>
      <dsp:spPr>
        <a:xfrm rot="16200000">
          <a:off x="4842612" y="774899"/>
          <a:ext cx="1209387" cy="145730"/>
        </a:xfrm>
        <a:prstGeom prst="rect">
          <a:avLst/>
        </a:prstGeom>
        <a:gradFill rotWithShape="0">
          <a:gsLst>
            <a:gs pos="0">
              <a:schemeClr val="accent6">
                <a:shade val="90000"/>
                <a:hueOff val="284902"/>
                <a:satOff val="-11380"/>
                <a:lumOff val="26393"/>
                <a:alphaOff val="0"/>
                <a:satMod val="103000"/>
                <a:lumMod val="102000"/>
                <a:tint val="94000"/>
              </a:schemeClr>
            </a:gs>
            <a:gs pos="50000">
              <a:schemeClr val="accent6">
                <a:shade val="90000"/>
                <a:hueOff val="284902"/>
                <a:satOff val="-11380"/>
                <a:lumOff val="26393"/>
                <a:alphaOff val="0"/>
                <a:satMod val="110000"/>
                <a:lumMod val="100000"/>
                <a:shade val="100000"/>
              </a:schemeClr>
            </a:gs>
            <a:gs pos="100000">
              <a:schemeClr val="accent6">
                <a:shade val="90000"/>
                <a:hueOff val="284902"/>
                <a:satOff val="-11380"/>
                <a:lumOff val="2639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CEE88F9-3B30-424E-9664-CDE46BDFC336}">
      <dsp:nvSpPr>
        <dsp:cNvPr id="0" name=""/>
        <dsp:cNvSpPr/>
      </dsp:nvSpPr>
      <dsp:spPr>
        <a:xfrm>
          <a:off x="4813117" y="1217670"/>
          <a:ext cx="2234878" cy="971538"/>
        </a:xfrm>
        <a:prstGeom prst="roundRect">
          <a:avLst>
            <a:gd name="adj" fmla="val 10000"/>
          </a:avLst>
        </a:prstGeom>
        <a:gradFill rotWithShape="0">
          <a:gsLst>
            <a:gs pos="0">
              <a:schemeClr val="accent6">
                <a:alpha val="90000"/>
                <a:hueOff val="0"/>
                <a:satOff val="0"/>
                <a:lumOff val="0"/>
                <a:alphaOff val="-26667"/>
                <a:satMod val="103000"/>
                <a:lumMod val="102000"/>
                <a:tint val="94000"/>
              </a:schemeClr>
            </a:gs>
            <a:gs pos="50000">
              <a:schemeClr val="accent6">
                <a:alpha val="90000"/>
                <a:hueOff val="0"/>
                <a:satOff val="0"/>
                <a:lumOff val="0"/>
                <a:alphaOff val="-26667"/>
                <a:satMod val="110000"/>
                <a:lumMod val="100000"/>
                <a:shade val="100000"/>
              </a:schemeClr>
            </a:gs>
            <a:gs pos="100000">
              <a:schemeClr val="accent6">
                <a:alpha val="90000"/>
                <a:hueOff val="0"/>
                <a:satOff val="0"/>
                <a:lumOff val="0"/>
                <a:alphaOff val="-26667"/>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Weighing according to suggested minimum weight</a:t>
          </a:r>
          <a:endParaRPr lang="en-PH" sz="2000" kern="1200" dirty="0">
            <a:latin typeface="Bahnschrift SemiBold Condensed" pitchFamily="34" charset="0"/>
          </a:endParaRPr>
        </a:p>
      </dsp:txBody>
      <dsp:txXfrm>
        <a:off x="4841572" y="1246125"/>
        <a:ext cx="2177968" cy="914628"/>
      </dsp:txXfrm>
    </dsp:sp>
    <dsp:sp modelId="{2430C854-5EF2-464F-B253-CE6491BD0CBF}">
      <dsp:nvSpPr>
        <dsp:cNvPr id="0" name=""/>
        <dsp:cNvSpPr/>
      </dsp:nvSpPr>
      <dsp:spPr>
        <a:xfrm>
          <a:off x="5450717" y="167688"/>
          <a:ext cx="2793708" cy="145730"/>
        </a:xfrm>
        <a:prstGeom prst="rect">
          <a:avLst/>
        </a:prstGeom>
        <a:gradFill rotWithShape="0">
          <a:gsLst>
            <a:gs pos="0">
              <a:schemeClr val="accent6">
                <a:shade val="90000"/>
                <a:hueOff val="332386"/>
                <a:satOff val="-13276"/>
                <a:lumOff val="30792"/>
                <a:alphaOff val="0"/>
                <a:satMod val="103000"/>
                <a:lumMod val="102000"/>
                <a:tint val="94000"/>
              </a:schemeClr>
            </a:gs>
            <a:gs pos="50000">
              <a:schemeClr val="accent6">
                <a:shade val="90000"/>
                <a:hueOff val="332386"/>
                <a:satOff val="-13276"/>
                <a:lumOff val="30792"/>
                <a:alphaOff val="0"/>
                <a:satMod val="110000"/>
                <a:lumMod val="100000"/>
                <a:shade val="100000"/>
              </a:schemeClr>
            </a:gs>
            <a:gs pos="100000">
              <a:schemeClr val="accent6">
                <a:shade val="90000"/>
                <a:hueOff val="332386"/>
                <a:satOff val="-13276"/>
                <a:lumOff val="3079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00D0E1-2D46-469C-B842-D3AF7D6438D8}">
      <dsp:nvSpPr>
        <dsp:cNvPr id="0" name=""/>
        <dsp:cNvSpPr/>
      </dsp:nvSpPr>
      <dsp:spPr>
        <a:xfrm>
          <a:off x="4833568" y="3247"/>
          <a:ext cx="2193977" cy="971538"/>
        </a:xfrm>
        <a:prstGeom prst="roundRect">
          <a:avLst>
            <a:gd name="adj" fmla="val 10000"/>
          </a:avLst>
        </a:prstGeom>
        <a:gradFill rotWithShape="0">
          <a:gsLst>
            <a:gs pos="0">
              <a:schemeClr val="accent6">
                <a:alpha val="90000"/>
                <a:hueOff val="0"/>
                <a:satOff val="0"/>
                <a:lumOff val="0"/>
                <a:alphaOff val="-31111"/>
                <a:satMod val="103000"/>
                <a:lumMod val="102000"/>
                <a:tint val="94000"/>
              </a:schemeClr>
            </a:gs>
            <a:gs pos="50000">
              <a:schemeClr val="accent6">
                <a:alpha val="90000"/>
                <a:hueOff val="0"/>
                <a:satOff val="0"/>
                <a:lumOff val="0"/>
                <a:alphaOff val="-31111"/>
                <a:satMod val="110000"/>
                <a:lumMod val="100000"/>
                <a:shade val="100000"/>
              </a:schemeClr>
            </a:gs>
            <a:gs pos="100000">
              <a:schemeClr val="accent6">
                <a:alpha val="90000"/>
                <a:hueOff val="0"/>
                <a:satOff val="0"/>
                <a:lumOff val="0"/>
                <a:alphaOff val="-31111"/>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Logging the finished Ecobriks in www.Gobrick.com</a:t>
          </a:r>
          <a:endParaRPr lang="en-PH" sz="2000" kern="1200" dirty="0">
            <a:latin typeface="Bahnschrift SemiBold Condensed" pitchFamily="34" charset="0"/>
          </a:endParaRPr>
        </a:p>
      </dsp:txBody>
      <dsp:txXfrm>
        <a:off x="4862023" y="31702"/>
        <a:ext cx="2137067" cy="914628"/>
      </dsp:txXfrm>
    </dsp:sp>
    <dsp:sp modelId="{C46EF68F-84C1-4201-8A3A-171CD7A7CE47}">
      <dsp:nvSpPr>
        <dsp:cNvPr id="0" name=""/>
        <dsp:cNvSpPr/>
      </dsp:nvSpPr>
      <dsp:spPr>
        <a:xfrm rot="5386920">
          <a:off x="7646216" y="774899"/>
          <a:ext cx="1214432" cy="145730"/>
        </a:xfrm>
        <a:prstGeom prst="rect">
          <a:avLst/>
        </a:prstGeom>
        <a:gradFill rotWithShape="0">
          <a:gsLst>
            <a:gs pos="0">
              <a:schemeClr val="accent6">
                <a:shade val="90000"/>
                <a:hueOff val="379870"/>
                <a:satOff val="-15173"/>
                <a:lumOff val="35191"/>
                <a:alphaOff val="0"/>
                <a:satMod val="103000"/>
                <a:lumMod val="102000"/>
                <a:tint val="94000"/>
              </a:schemeClr>
            </a:gs>
            <a:gs pos="50000">
              <a:schemeClr val="accent6">
                <a:shade val="90000"/>
                <a:hueOff val="379870"/>
                <a:satOff val="-15173"/>
                <a:lumOff val="35191"/>
                <a:alphaOff val="0"/>
                <a:satMod val="110000"/>
                <a:lumMod val="100000"/>
                <a:shade val="100000"/>
              </a:schemeClr>
            </a:gs>
            <a:gs pos="100000">
              <a:schemeClr val="accent6">
                <a:shade val="90000"/>
                <a:hueOff val="379870"/>
                <a:satOff val="-15173"/>
                <a:lumOff val="3519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ED0D4C7-D86E-47D8-833E-F52FDC952EB3}">
      <dsp:nvSpPr>
        <dsp:cNvPr id="0" name=""/>
        <dsp:cNvSpPr/>
      </dsp:nvSpPr>
      <dsp:spPr>
        <a:xfrm>
          <a:off x="7654495" y="3247"/>
          <a:ext cx="2153059" cy="971538"/>
        </a:xfrm>
        <a:prstGeom prst="roundRect">
          <a:avLst>
            <a:gd name="adj" fmla="val 10000"/>
          </a:avLst>
        </a:prstGeom>
        <a:gradFill rotWithShape="0">
          <a:gsLst>
            <a:gs pos="0">
              <a:schemeClr val="accent6">
                <a:alpha val="90000"/>
                <a:hueOff val="0"/>
                <a:satOff val="0"/>
                <a:lumOff val="0"/>
                <a:alphaOff val="-35556"/>
                <a:satMod val="103000"/>
                <a:lumMod val="102000"/>
                <a:tint val="94000"/>
              </a:schemeClr>
            </a:gs>
            <a:gs pos="50000">
              <a:schemeClr val="accent6">
                <a:alpha val="90000"/>
                <a:hueOff val="0"/>
                <a:satOff val="0"/>
                <a:lumOff val="0"/>
                <a:alphaOff val="-35556"/>
                <a:satMod val="110000"/>
                <a:lumMod val="100000"/>
                <a:shade val="100000"/>
              </a:schemeClr>
            </a:gs>
            <a:gs pos="100000">
              <a:schemeClr val="accent6">
                <a:alpha val="90000"/>
                <a:hueOff val="0"/>
                <a:satOff val="0"/>
                <a:lumOff val="0"/>
                <a:alphaOff val="-35556"/>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Making of Milstein and Dieleman accepted modules</a:t>
          </a:r>
          <a:endParaRPr lang="en-PH" sz="2000" kern="1200" dirty="0">
            <a:latin typeface="Bahnschrift SemiBold Condensed" pitchFamily="34" charset="0"/>
          </a:endParaRPr>
        </a:p>
      </dsp:txBody>
      <dsp:txXfrm>
        <a:off x="7682950" y="31702"/>
        <a:ext cx="2096149" cy="914628"/>
      </dsp:txXfrm>
    </dsp:sp>
    <dsp:sp modelId="{2FF17AD9-55BA-4C80-9EBB-EB1538DEF788}">
      <dsp:nvSpPr>
        <dsp:cNvPr id="0" name=""/>
        <dsp:cNvSpPr/>
      </dsp:nvSpPr>
      <dsp:spPr>
        <a:xfrm>
          <a:off x="7613440" y="1217670"/>
          <a:ext cx="2258131" cy="971538"/>
        </a:xfrm>
        <a:prstGeom prst="roundRect">
          <a:avLst>
            <a:gd name="adj" fmla="val 10000"/>
          </a:avLst>
        </a:prstGeom>
        <a:gradFill rotWithShape="0">
          <a:gsLst>
            <a:gs pos="0">
              <a:schemeClr val="accent6">
                <a:alpha val="90000"/>
                <a:hueOff val="0"/>
                <a:satOff val="0"/>
                <a:lumOff val="0"/>
                <a:alphaOff val="-40000"/>
                <a:satMod val="103000"/>
                <a:lumMod val="102000"/>
                <a:tint val="94000"/>
              </a:schemeClr>
            </a:gs>
            <a:gs pos="50000">
              <a:schemeClr val="accent6">
                <a:alpha val="90000"/>
                <a:hueOff val="0"/>
                <a:satOff val="0"/>
                <a:lumOff val="0"/>
                <a:alphaOff val="-40000"/>
                <a:satMod val="110000"/>
                <a:lumMod val="100000"/>
                <a:shade val="100000"/>
              </a:schemeClr>
            </a:gs>
            <a:gs pos="100000">
              <a:schemeClr val="accent6">
                <a:alpha val="90000"/>
                <a:hueOff val="0"/>
                <a:satOff val="0"/>
                <a:lumOff val="0"/>
                <a:alphaOff val="-4000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Bahnschrift SemiBold Condensed" pitchFamily="34" charset="0"/>
            </a:rPr>
            <a:t>Construction of bigger design like Materials Recovery Facility (MRF)</a:t>
          </a:r>
          <a:endParaRPr lang="en-PH" sz="2000" kern="1200" dirty="0">
            <a:latin typeface="Bahnschrift SemiBold Condensed" pitchFamily="34" charset="0"/>
          </a:endParaRPr>
        </a:p>
      </dsp:txBody>
      <dsp:txXfrm>
        <a:off x="7641895" y="1246125"/>
        <a:ext cx="2201221" cy="91462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5DFA7B-EA27-4087-82B0-308DA2CC00C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305447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5DFA7B-EA27-4087-82B0-308DA2CC00C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357906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5DFA7B-EA27-4087-82B0-308DA2CC00C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49608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5DFA7B-EA27-4087-82B0-308DA2CC00C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415987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5DFA7B-EA27-4087-82B0-308DA2CC00CE}"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95563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5DFA7B-EA27-4087-82B0-308DA2CC00C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283292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5DFA7B-EA27-4087-82B0-308DA2CC00CE}"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3770460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5DFA7B-EA27-4087-82B0-308DA2CC00CE}"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40448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5DFA7B-EA27-4087-82B0-308DA2CC00CE}"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1617192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5DFA7B-EA27-4087-82B0-308DA2CC00C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1776080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5DFA7B-EA27-4087-82B0-308DA2CC00CE}"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02E5D-8CF2-4E97-967E-C2E67CC5F17D}" type="slidenum">
              <a:rPr lang="en-US" smtClean="0"/>
              <a:t>‹#›</a:t>
            </a:fld>
            <a:endParaRPr lang="en-US"/>
          </a:p>
        </p:txBody>
      </p:sp>
    </p:spTree>
    <p:extLst>
      <p:ext uri="{BB962C8B-B14F-4D97-AF65-F5344CB8AC3E}">
        <p14:creationId xmlns:p14="http://schemas.microsoft.com/office/powerpoint/2010/main" val="420234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5DFA7B-EA27-4087-82B0-308DA2CC00CE}" type="datetimeFigureOut">
              <a:rPr lang="en-US" smtClean="0"/>
              <a:t>12/17/2023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02E5D-8CF2-4E97-967E-C2E67CC5F17D}" type="slidenum">
              <a:rPr lang="en-US" smtClean="0"/>
              <a:t>‹#›</a:t>
            </a:fld>
            <a:endParaRPr lang="en-US"/>
          </a:p>
        </p:txBody>
      </p:sp>
    </p:spTree>
    <p:extLst>
      <p:ext uri="{BB962C8B-B14F-4D97-AF65-F5344CB8AC3E}">
        <p14:creationId xmlns:p14="http://schemas.microsoft.com/office/powerpoint/2010/main" val="1064535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493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89"/>
            <a:ext cx="12192000" cy="6855422"/>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2083580453"/>
              </p:ext>
            </p:extLst>
          </p:nvPr>
        </p:nvGraphicFramePr>
        <p:xfrm>
          <a:off x="1887681" y="609602"/>
          <a:ext cx="8821884" cy="4829230"/>
        </p:xfrm>
        <a:graphic>
          <a:graphicData uri="http://schemas.openxmlformats.org/drawingml/2006/table">
            <a:tbl>
              <a:tblPr firstRow="1" bandRow="1">
                <a:tableStyleId>{10A1B5D5-9B99-4C35-A422-299274C87663}</a:tableStyleId>
              </a:tblPr>
              <a:tblGrid>
                <a:gridCol w="2940628">
                  <a:extLst>
                    <a:ext uri="{9D8B030D-6E8A-4147-A177-3AD203B41FA5}">
                      <a16:colId xmlns:a16="http://schemas.microsoft.com/office/drawing/2014/main" val="20000"/>
                    </a:ext>
                  </a:extLst>
                </a:gridCol>
                <a:gridCol w="2940628">
                  <a:extLst>
                    <a:ext uri="{9D8B030D-6E8A-4147-A177-3AD203B41FA5}">
                      <a16:colId xmlns:a16="http://schemas.microsoft.com/office/drawing/2014/main" val="20001"/>
                    </a:ext>
                  </a:extLst>
                </a:gridCol>
                <a:gridCol w="2940628">
                  <a:extLst>
                    <a:ext uri="{9D8B030D-6E8A-4147-A177-3AD203B41FA5}">
                      <a16:colId xmlns:a16="http://schemas.microsoft.com/office/drawing/2014/main" val="20002"/>
                    </a:ext>
                  </a:extLst>
                </a:gridCol>
              </a:tblGrid>
              <a:tr h="801254">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PERCENTAGE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01254">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10 - 20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61.70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01254">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21 - 30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10.63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01254">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31 - 40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12.77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01254">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41 - 50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14.89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012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latin typeface="Bahnschrift SemiBold SemiConden"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latin typeface="Bahnschrift SemiBold SemiConden" panose="020B0502040204020203" pitchFamily="34" charset="0"/>
                        </a:rPr>
                        <a:t>51 – and above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800" dirty="0">
                        <a:latin typeface="Bahnschrift SemiBold SemiConden" panose="020B0502040204020203" pitchFamily="34" charset="0"/>
                      </a:endParaRPr>
                    </a:p>
                    <a:p>
                      <a:pPr algn="ctr"/>
                      <a:r>
                        <a:rPr lang="en-US" sz="2800" dirty="0">
                          <a:latin typeface="Bahnschrift SemiBold SemiConden" panose="020B0502040204020203" pitchFamily="34" charset="0"/>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0858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289"/>
            <a:ext cx="12192000" cy="6855422"/>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584178531"/>
              </p:ext>
            </p:extLst>
          </p:nvPr>
        </p:nvGraphicFramePr>
        <p:xfrm>
          <a:off x="852055" y="1883448"/>
          <a:ext cx="10487889" cy="2799390"/>
        </p:xfrm>
        <a:graphic>
          <a:graphicData uri="http://schemas.openxmlformats.org/drawingml/2006/table">
            <a:tbl>
              <a:tblPr firstRow="1" bandRow="1">
                <a:tableStyleId>{10A1B5D5-9B99-4C35-A422-299274C87663}</a:tableStyleId>
              </a:tblPr>
              <a:tblGrid>
                <a:gridCol w="3495963">
                  <a:extLst>
                    <a:ext uri="{9D8B030D-6E8A-4147-A177-3AD203B41FA5}">
                      <a16:colId xmlns:a16="http://schemas.microsoft.com/office/drawing/2014/main" val="20000"/>
                    </a:ext>
                  </a:extLst>
                </a:gridCol>
                <a:gridCol w="3495963">
                  <a:extLst>
                    <a:ext uri="{9D8B030D-6E8A-4147-A177-3AD203B41FA5}">
                      <a16:colId xmlns:a16="http://schemas.microsoft.com/office/drawing/2014/main" val="20001"/>
                    </a:ext>
                  </a:extLst>
                </a:gridCol>
                <a:gridCol w="3495963">
                  <a:extLst>
                    <a:ext uri="{9D8B030D-6E8A-4147-A177-3AD203B41FA5}">
                      <a16:colId xmlns:a16="http://schemas.microsoft.com/office/drawing/2014/main" val="20002"/>
                    </a:ext>
                  </a:extLst>
                </a:gridCol>
              </a:tblGrid>
              <a:tr h="933130">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OCCUPATION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FREQUENCY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PERCENTAGE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33130">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STUDENTS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62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65.96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33130">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TEACHERS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latin typeface="Bahnschrift SemiBold SemiConden" panose="020B0502040204020203" pitchFamily="34" charset="0"/>
                      </a:endParaRPr>
                    </a:p>
                    <a:p>
                      <a:pPr algn="ctr"/>
                      <a:r>
                        <a:rPr lang="en-US" sz="2800" dirty="0">
                          <a:latin typeface="Bahnschrift SemiBold SemiConden" panose="020B0502040204020203" pitchFamily="34" charset="0"/>
                        </a:rPr>
                        <a:t>34.04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0895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7" name="Rectangle 6"/>
          <p:cNvSpPr/>
          <p:nvPr/>
        </p:nvSpPr>
        <p:spPr>
          <a:xfrm>
            <a:off x="415636" y="145688"/>
            <a:ext cx="11152909" cy="5539978"/>
          </a:xfrm>
          <a:prstGeom prst="rect">
            <a:avLst/>
          </a:prstGeom>
        </p:spPr>
        <p:txBody>
          <a:bodyPr wrap="square">
            <a:spAutoFit/>
          </a:bodyPr>
          <a:lstStyle/>
          <a:p>
            <a:pPr algn="just"/>
            <a:r>
              <a:rPr lang="en-US" sz="4800" dirty="0">
                <a:latin typeface="Bahnschrift SemiBold SemiConden" panose="020B0502040204020203" pitchFamily="34" charset="0"/>
              </a:rPr>
              <a:t>ABSTRACT</a:t>
            </a:r>
            <a:endParaRPr lang="en-US" sz="2800" dirty="0">
              <a:latin typeface="Bahnschrift SemiBold SemiConden" panose="020B0502040204020203" pitchFamily="34" charset="0"/>
            </a:endParaRPr>
          </a:p>
          <a:p>
            <a:pPr algn="just"/>
            <a:endParaRPr lang="en-US" sz="1200" dirty="0">
              <a:latin typeface="Bahnschrift SemiBold SemiConden" panose="020B0502040204020203" pitchFamily="34" charset="0"/>
            </a:endParaRPr>
          </a:p>
          <a:p>
            <a:pPr algn="just"/>
            <a:r>
              <a:rPr lang="en-US" sz="3600" dirty="0">
                <a:latin typeface="Bahnschrift SemiBold SemiConden" panose="020B0502040204020203" pitchFamily="34" charset="0"/>
              </a:rPr>
              <a:t>	</a:t>
            </a:r>
            <a:r>
              <a:rPr lang="en-US" sz="4200" dirty="0">
                <a:latin typeface="Bahnschrift SemiBold SemiConden" panose="020B0502040204020203" pitchFamily="34" charset="0"/>
              </a:rPr>
              <a:t>The Project </a:t>
            </a:r>
            <a:r>
              <a:rPr lang="en-US" sz="4200" dirty="0">
                <a:solidFill>
                  <a:schemeClr val="bg1"/>
                </a:solidFill>
                <a:latin typeface="Bahnschrift SemiBold SemiConden" panose="020B0502040204020203" pitchFamily="34" charset="0"/>
              </a:rPr>
              <a:t>H</a:t>
            </a:r>
            <a:r>
              <a:rPr lang="en-US" sz="4200" dirty="0">
                <a:latin typeface="Bahnschrift SemiBold SemiConden" panose="020B0502040204020203" pitchFamily="34" charset="0"/>
              </a:rPr>
              <a:t>elping </a:t>
            </a:r>
            <a:r>
              <a:rPr lang="en-US" sz="4200" dirty="0">
                <a:solidFill>
                  <a:schemeClr val="bg1"/>
                </a:solidFill>
                <a:latin typeface="Bahnschrift SemiBold SemiConden" panose="020B0502040204020203" pitchFamily="34" charset="0"/>
              </a:rPr>
              <a:t>O</a:t>
            </a:r>
            <a:r>
              <a:rPr lang="en-US" sz="4200" dirty="0">
                <a:latin typeface="Bahnschrift SemiBold SemiConden" panose="020B0502040204020203" pitchFamily="34" charset="0"/>
              </a:rPr>
              <a:t>ur environment by </a:t>
            </a:r>
            <a:r>
              <a:rPr lang="en-US" sz="4200" dirty="0">
                <a:solidFill>
                  <a:schemeClr val="bg1"/>
                </a:solidFill>
                <a:latin typeface="Bahnschrift SemiBold SemiConden" panose="020B0502040204020203" pitchFamily="34" charset="0"/>
              </a:rPr>
              <a:t>M</a:t>
            </a:r>
            <a:r>
              <a:rPr lang="en-US" sz="4200" dirty="0">
                <a:latin typeface="Bahnschrift SemiBold SemiConden" panose="020B0502040204020203" pitchFamily="34" charset="0"/>
              </a:rPr>
              <a:t>aking useful </a:t>
            </a:r>
            <a:r>
              <a:rPr lang="en-US" sz="4200" dirty="0">
                <a:solidFill>
                  <a:schemeClr val="bg1"/>
                </a:solidFill>
                <a:latin typeface="Bahnschrift SemiBold SemiConden" panose="020B0502040204020203" pitchFamily="34" charset="0"/>
              </a:rPr>
              <a:t>E</a:t>
            </a:r>
            <a:r>
              <a:rPr lang="en-US" sz="4200" dirty="0">
                <a:latin typeface="Bahnschrift SemiBold SemiConden" panose="020B0502040204020203" pitchFamily="34" charset="0"/>
              </a:rPr>
              <a:t>cobricks (</a:t>
            </a:r>
            <a:r>
              <a:rPr lang="en-US" sz="4200" dirty="0">
                <a:solidFill>
                  <a:schemeClr val="bg1"/>
                </a:solidFill>
                <a:latin typeface="Bahnschrift SemiBold SemiConden" panose="020B0502040204020203" pitchFamily="34" charset="0"/>
              </a:rPr>
              <a:t>H.OM.E.</a:t>
            </a:r>
            <a:r>
              <a:rPr lang="en-US" sz="4200" dirty="0">
                <a:latin typeface="Bahnschrift SemiBold SemiConden" panose="020B0502040204020203" pitchFamily="34" charset="0"/>
              </a:rPr>
              <a:t>) aimed to improve the cleanliness and orderliness of </a:t>
            </a:r>
            <a:r>
              <a:rPr lang="en-US" sz="4200" dirty="0">
                <a:solidFill>
                  <a:schemeClr val="bg1"/>
                </a:solidFill>
                <a:latin typeface="Bahnschrift SemiBold SemiConden" panose="020B0502040204020203" pitchFamily="34" charset="0"/>
              </a:rPr>
              <a:t>Kasiglahan Village National High School</a:t>
            </a:r>
            <a:r>
              <a:rPr lang="en-US" sz="4200" dirty="0">
                <a:latin typeface="Bahnschrift SemiBold SemiConden" panose="020B0502040204020203" pitchFamily="34" charset="0"/>
              </a:rPr>
              <a:t> in solid waste through the use of Ecobricks. An Ecobrick is plastic bottles packed to a set density with used, clean, and dry plastics to achieve a building block that can be used over and</a:t>
            </a:r>
          </a:p>
        </p:txBody>
      </p:sp>
    </p:spTree>
    <p:extLst>
      <p:ext uri="{BB962C8B-B14F-4D97-AF65-F5344CB8AC3E}">
        <p14:creationId xmlns:p14="http://schemas.microsoft.com/office/powerpoint/2010/main" val="302586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7" name="Rectangle 6"/>
          <p:cNvSpPr/>
          <p:nvPr/>
        </p:nvSpPr>
        <p:spPr>
          <a:xfrm>
            <a:off x="360218" y="450492"/>
            <a:ext cx="11208327" cy="5539978"/>
          </a:xfrm>
          <a:prstGeom prst="rect">
            <a:avLst/>
          </a:prstGeom>
        </p:spPr>
        <p:txBody>
          <a:bodyPr wrap="square">
            <a:spAutoFit/>
          </a:bodyPr>
          <a:lstStyle/>
          <a:p>
            <a:pPr algn="just"/>
            <a:r>
              <a:rPr lang="en-US" sz="5400" dirty="0">
                <a:latin typeface="Bahnschrift SemiBold SemiConden" panose="020B0502040204020203" pitchFamily="34" charset="0"/>
              </a:rPr>
              <a:t>ABSTRACT</a:t>
            </a:r>
          </a:p>
          <a:p>
            <a:pPr algn="just"/>
            <a:endParaRPr lang="en-US" sz="1200" dirty="0">
              <a:latin typeface="Bahnschrift SemiBold SemiConden" panose="020B0502040204020203" pitchFamily="34" charset="0"/>
            </a:endParaRPr>
          </a:p>
          <a:p>
            <a:pPr algn="just"/>
            <a:r>
              <a:rPr lang="en-US" sz="4800" dirty="0">
                <a:latin typeface="Bahnschrift SemiBold SemiConden" panose="020B0502040204020203" pitchFamily="34" charset="0"/>
              </a:rPr>
              <a:t>over again.  Ecobrick is one of the solutions to plastic pollution all over the world. Ecobricks making aims to teach people, not only students, to learn how to refuse the single used plastic and to recycle those that are already used.</a:t>
            </a:r>
          </a:p>
        </p:txBody>
      </p:sp>
    </p:spTree>
    <p:extLst>
      <p:ext uri="{BB962C8B-B14F-4D97-AF65-F5344CB8AC3E}">
        <p14:creationId xmlns:p14="http://schemas.microsoft.com/office/powerpoint/2010/main" val="359087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7" name="Rectangle 6"/>
          <p:cNvSpPr/>
          <p:nvPr/>
        </p:nvSpPr>
        <p:spPr>
          <a:xfrm>
            <a:off x="360218" y="450492"/>
            <a:ext cx="11208327" cy="5262979"/>
          </a:xfrm>
          <a:prstGeom prst="rect">
            <a:avLst/>
          </a:prstGeom>
        </p:spPr>
        <p:txBody>
          <a:bodyPr wrap="square">
            <a:spAutoFit/>
          </a:bodyPr>
          <a:lstStyle/>
          <a:p>
            <a:pPr algn="just"/>
            <a:r>
              <a:rPr lang="en-US" sz="5400" dirty="0">
                <a:latin typeface="Bahnschrift SemiBold SemiConden" panose="020B0502040204020203" pitchFamily="34" charset="0"/>
              </a:rPr>
              <a:t>STATEMENT OF THE PROBLEM</a:t>
            </a:r>
          </a:p>
          <a:p>
            <a:pPr algn="just"/>
            <a:endParaRPr lang="en-US" sz="1200" dirty="0">
              <a:latin typeface="Bahnschrift SemiBold SemiConden" panose="020B0502040204020203" pitchFamily="34" charset="0"/>
            </a:endParaRPr>
          </a:p>
          <a:p>
            <a:pPr algn="just"/>
            <a:r>
              <a:rPr lang="en-US" sz="5400" dirty="0">
                <a:latin typeface="Bahnschrift SemiBold SemiConden" panose="020B0502040204020203" pitchFamily="34" charset="0"/>
              </a:rPr>
              <a:t>1.	What is the profile of the participants in terms of:</a:t>
            </a:r>
          </a:p>
          <a:p>
            <a:pPr algn="just"/>
            <a:r>
              <a:rPr lang="en-US" sz="5400" dirty="0">
                <a:latin typeface="Bahnschrift SemiBold SemiConden" panose="020B0502040204020203" pitchFamily="34" charset="0"/>
              </a:rPr>
              <a:t>1.1.	 age, </a:t>
            </a:r>
          </a:p>
          <a:p>
            <a:pPr algn="just"/>
            <a:r>
              <a:rPr lang="en-US" sz="5400" dirty="0">
                <a:latin typeface="Bahnschrift SemiBold SemiConden" panose="020B0502040204020203" pitchFamily="34" charset="0"/>
              </a:rPr>
              <a:t>1.2.	 sex, and </a:t>
            </a:r>
          </a:p>
          <a:p>
            <a:pPr algn="just"/>
            <a:r>
              <a:rPr lang="en-US" sz="5400" dirty="0">
                <a:latin typeface="Bahnschrift SemiBold SemiConden" panose="020B0502040204020203" pitchFamily="34" charset="0"/>
              </a:rPr>
              <a:t>1.3.	 occupations?</a:t>
            </a:r>
          </a:p>
        </p:txBody>
      </p:sp>
    </p:spTree>
    <p:extLst>
      <p:ext uri="{BB962C8B-B14F-4D97-AF65-F5344CB8AC3E}">
        <p14:creationId xmlns:p14="http://schemas.microsoft.com/office/powerpoint/2010/main" val="193803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7" name="Rectangle 6"/>
          <p:cNvSpPr/>
          <p:nvPr/>
        </p:nvSpPr>
        <p:spPr>
          <a:xfrm>
            <a:off x="290946" y="208878"/>
            <a:ext cx="11208327" cy="5539978"/>
          </a:xfrm>
          <a:prstGeom prst="rect">
            <a:avLst/>
          </a:prstGeom>
        </p:spPr>
        <p:txBody>
          <a:bodyPr wrap="square">
            <a:spAutoFit/>
          </a:bodyPr>
          <a:lstStyle/>
          <a:p>
            <a:pPr algn="just"/>
            <a:r>
              <a:rPr lang="en-US" sz="5400" dirty="0">
                <a:latin typeface="Bahnschrift SemiBold SemiConden" panose="020B0502040204020203" pitchFamily="34" charset="0"/>
              </a:rPr>
              <a:t>STATEMENT OF THE PROBLEM</a:t>
            </a:r>
          </a:p>
          <a:p>
            <a:pPr algn="just"/>
            <a:endParaRPr lang="en-US" sz="1200" dirty="0">
              <a:latin typeface="Bahnschrift SemiBold SemiConden" panose="020B0502040204020203" pitchFamily="34" charset="0"/>
            </a:endParaRPr>
          </a:p>
          <a:p>
            <a:pPr algn="just"/>
            <a:r>
              <a:rPr lang="en-US" sz="4800" dirty="0">
                <a:latin typeface="Bahnschrift SemiBold SemiConden" panose="020B0502040204020203" pitchFamily="34" charset="0"/>
              </a:rPr>
              <a:t>2.	What is the impact of the Project HOME in terms of</a:t>
            </a:r>
          </a:p>
          <a:p>
            <a:pPr algn="just"/>
            <a:r>
              <a:rPr lang="en-US" sz="4800" dirty="0">
                <a:latin typeface="Bahnschrift SemiBold SemiConden" panose="020B0502040204020203" pitchFamily="34" charset="0"/>
              </a:rPr>
              <a:t>2.1. cleanliness,   </a:t>
            </a:r>
          </a:p>
          <a:p>
            <a:pPr algn="just"/>
            <a:r>
              <a:rPr lang="en-US" sz="4800" dirty="0">
                <a:latin typeface="Bahnschrift SemiBold SemiConden" panose="020B0502040204020203" pitchFamily="34" charset="0"/>
              </a:rPr>
              <a:t>2.2. recycling,</a:t>
            </a:r>
          </a:p>
          <a:p>
            <a:pPr algn="just"/>
            <a:r>
              <a:rPr lang="en-US" sz="4800" dirty="0">
                <a:latin typeface="Bahnschrift SemiBold SemiConden" panose="020B0502040204020203" pitchFamily="34" charset="0"/>
              </a:rPr>
              <a:t>2.3. creativeness and usefulness, and</a:t>
            </a:r>
          </a:p>
          <a:p>
            <a:pPr algn="just"/>
            <a:r>
              <a:rPr lang="en-US" sz="4800" dirty="0">
                <a:latin typeface="Bahnschrift SemiBold SemiConden" panose="020B0502040204020203" pitchFamily="34" charset="0"/>
              </a:rPr>
              <a:t>2.4. proper disposal?</a:t>
            </a:r>
          </a:p>
        </p:txBody>
      </p:sp>
    </p:spTree>
    <p:extLst>
      <p:ext uri="{BB962C8B-B14F-4D97-AF65-F5344CB8AC3E}">
        <p14:creationId xmlns:p14="http://schemas.microsoft.com/office/powerpoint/2010/main" val="1033403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7" name="Rectangle 6"/>
          <p:cNvSpPr/>
          <p:nvPr/>
        </p:nvSpPr>
        <p:spPr>
          <a:xfrm>
            <a:off x="360218" y="450492"/>
            <a:ext cx="11208327" cy="4154984"/>
          </a:xfrm>
          <a:prstGeom prst="rect">
            <a:avLst/>
          </a:prstGeom>
        </p:spPr>
        <p:txBody>
          <a:bodyPr wrap="square">
            <a:spAutoFit/>
          </a:bodyPr>
          <a:lstStyle/>
          <a:p>
            <a:pPr algn="just"/>
            <a:r>
              <a:rPr lang="en-US" sz="5400" dirty="0">
                <a:latin typeface="Bahnschrift SemiBold SemiConden" panose="020B0502040204020203" pitchFamily="34" charset="0"/>
              </a:rPr>
              <a:t>STATEMENT OF THE PROBLEM</a:t>
            </a:r>
          </a:p>
          <a:p>
            <a:pPr algn="just"/>
            <a:endParaRPr lang="en-US" sz="1200" dirty="0">
              <a:latin typeface="Bahnschrift SemiBold SemiConden" panose="020B0502040204020203" pitchFamily="34" charset="0"/>
            </a:endParaRPr>
          </a:p>
          <a:p>
            <a:pPr algn="just"/>
            <a:endParaRPr lang="en-US" sz="1200" dirty="0">
              <a:latin typeface="Bahnschrift SemiBold SemiConden" panose="020B0502040204020203" pitchFamily="34" charset="0"/>
            </a:endParaRPr>
          </a:p>
          <a:p>
            <a:pPr algn="just"/>
            <a:endParaRPr lang="en-US" sz="1200" dirty="0">
              <a:latin typeface="Bahnschrift SemiBold SemiConden" panose="020B0502040204020203" pitchFamily="34" charset="0"/>
            </a:endParaRPr>
          </a:p>
          <a:p>
            <a:pPr algn="just"/>
            <a:endParaRPr lang="en-US" sz="1200" dirty="0">
              <a:latin typeface="Bahnschrift SemiBold SemiConden" panose="020B0502040204020203" pitchFamily="34" charset="0"/>
            </a:endParaRPr>
          </a:p>
          <a:p>
            <a:pPr algn="just"/>
            <a:r>
              <a:rPr lang="en-US" sz="5400" dirty="0">
                <a:latin typeface="Bahnschrift SemiBold SemiConden" panose="020B0502040204020203" pitchFamily="34" charset="0"/>
              </a:rPr>
              <a:t>3.	What is the overall recommendation of the project HOME towards the environment?</a:t>
            </a:r>
          </a:p>
        </p:txBody>
      </p:sp>
    </p:spTree>
    <p:extLst>
      <p:ext uri="{BB962C8B-B14F-4D97-AF65-F5344CB8AC3E}">
        <p14:creationId xmlns:p14="http://schemas.microsoft.com/office/powerpoint/2010/main" val="3693171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graphicFrame>
        <p:nvGraphicFramePr>
          <p:cNvPr id="3" name="Table 2"/>
          <p:cNvGraphicFramePr>
            <a:graphicFrameLocks noGrp="1"/>
          </p:cNvGraphicFramePr>
          <p:nvPr>
            <p:extLst>
              <p:ext uri="{D42A27DB-BD31-4B8C-83A1-F6EECF244321}">
                <p14:modId xmlns:p14="http://schemas.microsoft.com/office/powerpoint/2010/main" val="1657965008"/>
              </p:ext>
            </p:extLst>
          </p:nvPr>
        </p:nvGraphicFramePr>
        <p:xfrm>
          <a:off x="579006" y="1345722"/>
          <a:ext cx="10866582" cy="4184845"/>
        </p:xfrm>
        <a:graphic>
          <a:graphicData uri="http://schemas.openxmlformats.org/drawingml/2006/table">
            <a:tbl>
              <a:tblPr firstRow="1" bandRow="1">
                <a:tableStyleId>{10A1B5D5-9B99-4C35-A422-299274C87663}</a:tableStyleId>
              </a:tblPr>
              <a:tblGrid>
                <a:gridCol w="5433291">
                  <a:extLst>
                    <a:ext uri="{9D8B030D-6E8A-4147-A177-3AD203B41FA5}">
                      <a16:colId xmlns:a16="http://schemas.microsoft.com/office/drawing/2014/main" val="20000"/>
                    </a:ext>
                  </a:extLst>
                </a:gridCol>
                <a:gridCol w="5433291">
                  <a:extLst>
                    <a:ext uri="{9D8B030D-6E8A-4147-A177-3AD203B41FA5}">
                      <a16:colId xmlns:a16="http://schemas.microsoft.com/office/drawing/2014/main" val="20001"/>
                    </a:ext>
                  </a:extLst>
                </a:gridCol>
              </a:tblGrid>
              <a:tr h="836969">
                <a:tc>
                  <a:txBody>
                    <a:bodyPr/>
                    <a:lstStyle/>
                    <a:p>
                      <a:pPr algn="ctr"/>
                      <a:r>
                        <a:rPr lang="en-US" sz="3200" dirty="0">
                          <a:latin typeface="Bahnschrift SemiBold SemiConden" panose="020B0502040204020203" pitchFamily="34" charset="0"/>
                        </a:rPr>
                        <a:t>Plastic Bottle Size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latin typeface="Bahnschrift SemiBold SemiConden" panose="020B0502040204020203" pitchFamily="34" charset="0"/>
                        </a:rPr>
                        <a:t>Minimum Ecobrik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836969">
                <a:tc>
                  <a:txBody>
                    <a:bodyPr/>
                    <a:lstStyle/>
                    <a:p>
                      <a:pPr algn="l"/>
                      <a:r>
                        <a:rPr lang="en-US" sz="3200" dirty="0">
                          <a:latin typeface="Bahnschrift SemiBold SemiConden" panose="020B0502040204020203" pitchFamily="34" charset="0"/>
                        </a:rPr>
                        <a:t>500 ml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3200" dirty="0">
                          <a:latin typeface="Bahnschrift SemiBold SemiConden" panose="020B0502040204020203" pitchFamily="34" charset="0"/>
                        </a:rPr>
                        <a:t>175 grams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36969">
                <a:tc>
                  <a:txBody>
                    <a:bodyPr/>
                    <a:lstStyle/>
                    <a:p>
                      <a:pPr algn="l"/>
                      <a:r>
                        <a:rPr lang="en-US" sz="3200" dirty="0">
                          <a:latin typeface="Bahnschrift SemiBold SemiConden" panose="020B0502040204020203" pitchFamily="34" charset="0"/>
                        </a:rPr>
                        <a:t>1000 ml or 1 liter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3200" dirty="0">
                          <a:latin typeface="Bahnschrift SemiBold SemiConden" panose="020B0502040204020203" pitchFamily="34" charset="0"/>
                        </a:rPr>
                        <a:t>350 grams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36969">
                <a:tc>
                  <a:txBody>
                    <a:bodyPr/>
                    <a:lstStyle/>
                    <a:p>
                      <a:pPr algn="l"/>
                      <a:r>
                        <a:rPr lang="en-US" sz="3200" dirty="0">
                          <a:latin typeface="Bahnschrift SemiBold SemiConden" panose="020B0502040204020203" pitchFamily="34" charset="0"/>
                        </a:rPr>
                        <a:t>1500 ml or 1.5 liters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3200" dirty="0">
                          <a:latin typeface="Bahnschrift SemiBold SemiConden" panose="020B0502040204020203" pitchFamily="34" charset="0"/>
                        </a:rPr>
                        <a:t>525 grams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836969">
                <a:tc>
                  <a:txBody>
                    <a:bodyPr/>
                    <a:lstStyle/>
                    <a:p>
                      <a:pPr algn="l"/>
                      <a:r>
                        <a:rPr lang="en-US" sz="3200" dirty="0">
                          <a:latin typeface="Bahnschrift SemiBold SemiConden" panose="020B0502040204020203" pitchFamily="34" charset="0"/>
                        </a:rPr>
                        <a:t>1750 ml or 1.75 liters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3200" dirty="0">
                          <a:latin typeface="Bahnschrift SemiBold SemiConden" panose="020B0502040204020203" pitchFamily="34" charset="0"/>
                        </a:rPr>
                        <a:t>613 grams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8" name="Rectangle 7"/>
          <p:cNvSpPr/>
          <p:nvPr/>
        </p:nvSpPr>
        <p:spPr>
          <a:xfrm>
            <a:off x="313806" y="5628708"/>
            <a:ext cx="13092545" cy="430887"/>
          </a:xfrm>
          <a:prstGeom prst="rect">
            <a:avLst/>
          </a:prstGeom>
        </p:spPr>
        <p:txBody>
          <a:bodyPr wrap="square">
            <a:spAutoFit/>
          </a:bodyPr>
          <a:lstStyle/>
          <a:p>
            <a:r>
              <a:rPr lang="en-US" sz="2200" i="1" dirty="0">
                <a:latin typeface="Bahnschrift SemiBold SemiConden" panose="020B0502040204020203" pitchFamily="34" charset="0"/>
              </a:rPr>
              <a:t>For the validity of the content, the list of High Quality Ecobriks was validated through www.GoBrik.com.</a:t>
            </a:r>
          </a:p>
        </p:txBody>
      </p:sp>
      <p:sp>
        <p:nvSpPr>
          <p:cNvPr id="9" name="Rectangle 8"/>
          <p:cNvSpPr/>
          <p:nvPr/>
        </p:nvSpPr>
        <p:spPr>
          <a:xfrm>
            <a:off x="1971682" y="690598"/>
            <a:ext cx="7915275" cy="584775"/>
          </a:xfrm>
          <a:prstGeom prst="rect">
            <a:avLst/>
          </a:prstGeom>
        </p:spPr>
        <p:txBody>
          <a:bodyPr wrap="square">
            <a:spAutoFit/>
          </a:bodyPr>
          <a:lstStyle/>
          <a:p>
            <a:pPr algn="ctr"/>
            <a:r>
              <a:rPr lang="en-US" sz="3200" b="1" dirty="0">
                <a:latin typeface="Bahnschrift SemiBold SemiConden" panose="020B0502040204020203" pitchFamily="34" charset="0"/>
              </a:rPr>
              <a:t>List of  High Quality Ecobriks </a:t>
            </a:r>
          </a:p>
        </p:txBody>
      </p:sp>
      <p:sp>
        <p:nvSpPr>
          <p:cNvPr id="10" name="Rectangle 9"/>
          <p:cNvSpPr/>
          <p:nvPr/>
        </p:nvSpPr>
        <p:spPr>
          <a:xfrm>
            <a:off x="4227945" y="162715"/>
            <a:ext cx="3454400" cy="646331"/>
          </a:xfrm>
          <a:prstGeom prst="rect">
            <a:avLst/>
          </a:prstGeom>
        </p:spPr>
        <p:txBody>
          <a:bodyPr wrap="square">
            <a:spAutoFit/>
          </a:bodyPr>
          <a:lstStyle/>
          <a:p>
            <a:pPr algn="ctr"/>
            <a:r>
              <a:rPr lang="en-US" sz="3600" dirty="0">
                <a:latin typeface="Bahnschrift SemiBold SemiConden" panose="020B0502040204020203" pitchFamily="34" charset="0"/>
              </a:rPr>
              <a:t>Table 1 </a:t>
            </a:r>
          </a:p>
        </p:txBody>
      </p:sp>
    </p:spTree>
    <p:extLst>
      <p:ext uri="{BB962C8B-B14F-4D97-AF65-F5344CB8AC3E}">
        <p14:creationId xmlns:p14="http://schemas.microsoft.com/office/powerpoint/2010/main" val="4142755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9" name="Rectangle 8"/>
          <p:cNvSpPr/>
          <p:nvPr/>
        </p:nvSpPr>
        <p:spPr>
          <a:xfrm>
            <a:off x="1971682" y="690598"/>
            <a:ext cx="7915275" cy="584775"/>
          </a:xfrm>
          <a:prstGeom prst="rect">
            <a:avLst/>
          </a:prstGeom>
        </p:spPr>
        <p:txBody>
          <a:bodyPr wrap="square">
            <a:spAutoFit/>
          </a:bodyPr>
          <a:lstStyle/>
          <a:p>
            <a:pPr algn="ctr"/>
            <a:r>
              <a:rPr lang="en-US" sz="3200" b="1" dirty="0">
                <a:latin typeface="Bahnschrift SemiBold SemiConden" panose="020B0502040204020203" pitchFamily="34" charset="0"/>
              </a:rPr>
              <a:t>Conceptual Framework of the Study</a:t>
            </a:r>
          </a:p>
        </p:txBody>
      </p:sp>
      <p:sp>
        <p:nvSpPr>
          <p:cNvPr id="10" name="Rectangle 9"/>
          <p:cNvSpPr/>
          <p:nvPr/>
        </p:nvSpPr>
        <p:spPr>
          <a:xfrm>
            <a:off x="4227945" y="162715"/>
            <a:ext cx="3454400" cy="646331"/>
          </a:xfrm>
          <a:prstGeom prst="rect">
            <a:avLst/>
          </a:prstGeom>
        </p:spPr>
        <p:txBody>
          <a:bodyPr wrap="square">
            <a:spAutoFit/>
          </a:bodyPr>
          <a:lstStyle/>
          <a:p>
            <a:pPr algn="ctr"/>
            <a:r>
              <a:rPr lang="en-US" sz="3600" dirty="0">
                <a:latin typeface="Bahnschrift SemiBold SemiConden" panose="020B0502040204020203" pitchFamily="34" charset="0"/>
              </a:rPr>
              <a:t>Figure 1</a:t>
            </a:r>
          </a:p>
        </p:txBody>
      </p:sp>
      <p:graphicFrame>
        <p:nvGraphicFramePr>
          <p:cNvPr id="2" name="Diagram 1"/>
          <p:cNvGraphicFramePr/>
          <p:nvPr>
            <p:extLst>
              <p:ext uri="{D42A27DB-BD31-4B8C-83A1-F6EECF244321}">
                <p14:modId xmlns:p14="http://schemas.microsoft.com/office/powerpoint/2010/main" val="1307522777"/>
              </p:ext>
            </p:extLst>
          </p:nvPr>
        </p:nvGraphicFramePr>
        <p:xfrm>
          <a:off x="347384" y="1275373"/>
          <a:ext cx="11307804" cy="5670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73945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30" y="0"/>
            <a:ext cx="12266129" cy="6858000"/>
          </a:xfrm>
          <a:prstGeom prst="rect">
            <a:avLst/>
          </a:prstGeom>
        </p:spPr>
      </p:pic>
      <p:sp>
        <p:nvSpPr>
          <p:cNvPr id="6" name="Rectangle 5"/>
          <p:cNvSpPr/>
          <p:nvPr/>
        </p:nvSpPr>
        <p:spPr>
          <a:xfrm>
            <a:off x="5213462" y="6327065"/>
            <a:ext cx="6909263" cy="461665"/>
          </a:xfrm>
          <a:prstGeom prst="rect">
            <a:avLst/>
          </a:prstGeom>
          <a:noFill/>
        </p:spPr>
        <p:txBody>
          <a:bodyPr wrap="none" lIns="91440" tIns="45720" rIns="91440" bIns="45720">
            <a:spAutoFit/>
          </a:bodyPr>
          <a:lstStyle/>
          <a:p>
            <a:pPr algn="ctr"/>
            <a:r>
              <a:rPr lang="en-US" sz="2400" b="1" cap="none" spc="0" dirty="0">
                <a:ln w="0"/>
                <a:solidFill>
                  <a:schemeClr val="bg1"/>
                </a:solidFill>
                <a:effectLst>
                  <a:outerShdw blurRad="38100" dist="19050" dir="2700000" algn="tl" rotWithShape="0">
                    <a:schemeClr val="dk1">
                      <a:alpha val="40000"/>
                    </a:schemeClr>
                  </a:outerShdw>
                </a:effectLst>
                <a:latin typeface="Bahnschrift SemiBold SemiConden" panose="020B0502040204020203" pitchFamily="34" charset="0"/>
              </a:rPr>
              <a:t>301446 – KASIGLAHAN VILLAGE NATIONAL HIGH SCHOOL</a:t>
            </a:r>
          </a:p>
        </p:txBody>
      </p:sp>
      <p:sp>
        <p:nvSpPr>
          <p:cNvPr id="9" name="Rectangle 8"/>
          <p:cNvSpPr/>
          <p:nvPr/>
        </p:nvSpPr>
        <p:spPr>
          <a:xfrm>
            <a:off x="150126" y="567766"/>
            <a:ext cx="11477768" cy="584775"/>
          </a:xfrm>
          <a:prstGeom prst="rect">
            <a:avLst/>
          </a:prstGeom>
        </p:spPr>
        <p:txBody>
          <a:bodyPr wrap="square">
            <a:spAutoFit/>
          </a:bodyPr>
          <a:lstStyle/>
          <a:p>
            <a:pPr algn="ctr"/>
            <a:r>
              <a:rPr lang="en-US" sz="3200" b="1" dirty="0">
                <a:latin typeface="Bahnschrift SemiBold SemiConden" panose="020B0502040204020203" pitchFamily="34" charset="0"/>
              </a:rPr>
              <a:t>The Flow Chart Showing How the Project </a:t>
            </a:r>
            <a:r>
              <a:rPr lang="en-US" sz="3200" b="1">
                <a:latin typeface="Bahnschrift SemiBold SemiConden" panose="020B0502040204020203" pitchFamily="34" charset="0"/>
              </a:rPr>
              <a:t>was Conceptualized</a:t>
            </a:r>
            <a:endParaRPr lang="en-US" sz="3200" b="1" dirty="0">
              <a:latin typeface="Bahnschrift SemiBold SemiConden" panose="020B0502040204020203" pitchFamily="34" charset="0"/>
            </a:endParaRPr>
          </a:p>
        </p:txBody>
      </p:sp>
      <p:sp>
        <p:nvSpPr>
          <p:cNvPr id="10" name="Rectangle 9"/>
          <p:cNvSpPr/>
          <p:nvPr/>
        </p:nvSpPr>
        <p:spPr>
          <a:xfrm>
            <a:off x="4227945" y="53531"/>
            <a:ext cx="3454400" cy="646331"/>
          </a:xfrm>
          <a:prstGeom prst="rect">
            <a:avLst/>
          </a:prstGeom>
        </p:spPr>
        <p:txBody>
          <a:bodyPr wrap="square">
            <a:spAutoFit/>
          </a:bodyPr>
          <a:lstStyle/>
          <a:p>
            <a:pPr algn="ctr"/>
            <a:r>
              <a:rPr lang="en-US" sz="3600" dirty="0">
                <a:latin typeface="Bahnschrift SemiBold SemiConden" panose="020B0502040204020203" pitchFamily="34" charset="0"/>
              </a:rPr>
              <a:t>Figure 2</a:t>
            </a:r>
          </a:p>
        </p:txBody>
      </p:sp>
      <p:graphicFrame>
        <p:nvGraphicFramePr>
          <p:cNvPr id="3" name="Diagram 2"/>
          <p:cNvGraphicFramePr/>
          <p:nvPr>
            <p:extLst>
              <p:ext uri="{D42A27DB-BD31-4B8C-83A1-F6EECF244321}">
                <p14:modId xmlns:p14="http://schemas.microsoft.com/office/powerpoint/2010/main" val="3411287200"/>
              </p:ext>
            </p:extLst>
          </p:nvPr>
        </p:nvGraphicFramePr>
        <p:xfrm>
          <a:off x="298734" y="1370064"/>
          <a:ext cx="11574818" cy="4621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2978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526</Words>
  <Application>Microsoft Office PowerPoint</Application>
  <PresentationFormat>Widescreen</PresentationFormat>
  <Paragraphs>124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Bahnschrift SemiBold Condensed</vt:lpstr>
      <vt:lpstr>Bahnschrift SemiBold SemiConden</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Liezel Labo</dc:creator>
  <cp:lastModifiedBy>Advocate Dr Kazi Abdul Mannan</cp:lastModifiedBy>
  <cp:revision>27</cp:revision>
  <dcterms:created xsi:type="dcterms:W3CDTF">2023-12-13T06:21:57Z</dcterms:created>
  <dcterms:modified xsi:type="dcterms:W3CDTF">2023-12-17T10:54:35Z</dcterms:modified>
</cp:coreProperties>
</file>