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3" r:id="rId2"/>
    <p:sldId id="268" r:id="rId3"/>
    <p:sldId id="270" r:id="rId4"/>
    <p:sldId id="269" r:id="rId5"/>
    <p:sldId id="271" r:id="rId6"/>
    <p:sldId id="27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DEADA"/>
    <a:srgbClr val="00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715"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6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6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438EE4-AD01-4915-8E0B-C14794AC03DE}" type="datetimeFigureOut">
              <a:rPr lang="en-US" smtClean="0"/>
              <a:t>12/17/2023</a:t>
            </a:fld>
            <a:endParaRPr lang="en-US"/>
          </a:p>
        </p:txBody>
      </p:sp>
      <p:sp>
        <p:nvSpPr>
          <p:cNvPr id="104866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66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7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D570C9-AC62-4038-8B1E-BE8B08F0A00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9"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90"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91" name="Date Placeholder 3"/>
          <p:cNvSpPr>
            <a:spLocks noGrp="1"/>
          </p:cNvSpPr>
          <p:nvPr>
            <p:ph type="dt" sz="half" idx="10"/>
          </p:nvPr>
        </p:nvSpPr>
        <p:spPr/>
        <p:txBody>
          <a:bodyPr/>
          <a:lstStyle/>
          <a:p>
            <a:fld id="{84A0DA6C-55BF-4B80-8AEF-0B141B6DF094}" type="datetime1">
              <a:rPr lang="en-US" smtClean="0"/>
              <a:t>12/17/2023</a:t>
            </a:fld>
            <a:endParaRPr lang="en-US"/>
          </a:p>
        </p:txBody>
      </p:sp>
      <p:sp>
        <p:nvSpPr>
          <p:cNvPr id="1048592" name="Footer Placeholder 4"/>
          <p:cNvSpPr>
            <a:spLocks noGrp="1"/>
          </p:cNvSpPr>
          <p:nvPr>
            <p:ph type="ftr" sz="quarter" idx="11"/>
          </p:nvPr>
        </p:nvSpPr>
        <p:spPr/>
        <p:txBody>
          <a:bodyPr/>
          <a:lstStyle/>
          <a:p>
            <a:endParaRPr lang="en-US"/>
          </a:p>
        </p:txBody>
      </p:sp>
      <p:sp>
        <p:nvSpPr>
          <p:cNvPr id="1048593" name="Slide Number Placeholder 5"/>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a:t>Click to edit Master title style</a:t>
            </a:r>
          </a:p>
        </p:txBody>
      </p:sp>
      <p:sp>
        <p:nvSpPr>
          <p:cNvPr id="1048636"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7" name="Date Placeholder 3"/>
          <p:cNvSpPr>
            <a:spLocks noGrp="1"/>
          </p:cNvSpPr>
          <p:nvPr>
            <p:ph type="dt" sz="half" idx="10"/>
          </p:nvPr>
        </p:nvSpPr>
        <p:spPr/>
        <p:txBody>
          <a:bodyPr/>
          <a:lstStyle/>
          <a:p>
            <a:fld id="{87AA97F2-A10C-47E5-8039-D3DBCF14C1E8}" type="datetime1">
              <a:rPr lang="en-US" smtClean="0"/>
              <a:t>12/17/2023</a:t>
            </a:fld>
            <a:endParaRPr lang="en-US"/>
          </a:p>
        </p:txBody>
      </p:sp>
      <p:sp>
        <p:nvSpPr>
          <p:cNvPr id="1048638" name="Footer Placeholder 4"/>
          <p:cNvSpPr>
            <a:spLocks noGrp="1"/>
          </p:cNvSpPr>
          <p:nvPr>
            <p:ph type="ftr" sz="quarter" idx="11"/>
          </p:nvPr>
        </p:nvSpPr>
        <p:spPr/>
        <p:txBody>
          <a:bodyPr/>
          <a:lstStyle/>
          <a:p>
            <a:endParaRPr lang="en-US"/>
          </a:p>
        </p:txBody>
      </p:sp>
      <p:sp>
        <p:nvSpPr>
          <p:cNvPr id="1048639" name="Slide Number Placeholder 5"/>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20"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1" name="Date Placeholder 3"/>
          <p:cNvSpPr>
            <a:spLocks noGrp="1"/>
          </p:cNvSpPr>
          <p:nvPr>
            <p:ph type="dt" sz="half" idx="10"/>
          </p:nvPr>
        </p:nvSpPr>
        <p:spPr/>
        <p:txBody>
          <a:bodyPr/>
          <a:lstStyle/>
          <a:p>
            <a:fld id="{EE69BAB8-F680-4D0E-BA9F-CF11E6FA6D7E}" type="datetime1">
              <a:rPr lang="en-US" smtClean="0"/>
              <a:t>12/17/2023</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a:t>Click to edit Master title style</a:t>
            </a:r>
          </a:p>
        </p:txBody>
      </p:sp>
      <p:sp>
        <p:nvSpPr>
          <p:cNvPr id="1048625"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6" name="Date Placeholder 3"/>
          <p:cNvSpPr>
            <a:spLocks noGrp="1"/>
          </p:cNvSpPr>
          <p:nvPr>
            <p:ph type="dt" sz="half" idx="10"/>
          </p:nvPr>
        </p:nvSpPr>
        <p:spPr/>
        <p:txBody>
          <a:bodyPr/>
          <a:lstStyle/>
          <a:p>
            <a:fld id="{C4FC988F-C250-4E1E-8E68-15E2A20A8E34}" type="datetime1">
              <a:rPr lang="en-US" smtClean="0"/>
              <a:t>12/17/2023</a:t>
            </a:fld>
            <a:endParaRPr lang="en-US"/>
          </a:p>
        </p:txBody>
      </p:sp>
      <p:sp>
        <p:nvSpPr>
          <p:cNvPr id="1048627" name="Footer Placeholder 4"/>
          <p:cNvSpPr>
            <a:spLocks noGrp="1"/>
          </p:cNvSpPr>
          <p:nvPr>
            <p:ph type="ftr" sz="quarter" idx="11"/>
          </p:nvPr>
        </p:nvSpPr>
        <p:spPr/>
        <p:txBody>
          <a:bodyPr/>
          <a:lstStyle/>
          <a:p>
            <a:endParaRPr lang="en-US"/>
          </a:p>
        </p:txBody>
      </p:sp>
      <p:sp>
        <p:nvSpPr>
          <p:cNvPr id="1048628" name="Slide Number Placeholder 5"/>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0"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41"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42" name="Date Placeholder 3"/>
          <p:cNvSpPr>
            <a:spLocks noGrp="1"/>
          </p:cNvSpPr>
          <p:nvPr>
            <p:ph type="dt" sz="half" idx="10"/>
          </p:nvPr>
        </p:nvSpPr>
        <p:spPr/>
        <p:txBody>
          <a:bodyPr/>
          <a:lstStyle/>
          <a:p>
            <a:fld id="{395CA821-F639-4F3F-A996-E47C52AE27FD}" type="datetime1">
              <a:rPr lang="en-US" smtClean="0"/>
              <a:t>12/17/2023</a:t>
            </a:fld>
            <a:endParaRPr lang="en-US"/>
          </a:p>
        </p:txBody>
      </p:sp>
      <p:sp>
        <p:nvSpPr>
          <p:cNvPr id="1048643" name="Footer Placeholder 4"/>
          <p:cNvSpPr>
            <a:spLocks noGrp="1"/>
          </p:cNvSpPr>
          <p:nvPr>
            <p:ph type="ftr" sz="quarter" idx="11"/>
          </p:nvPr>
        </p:nvSpPr>
        <p:spPr/>
        <p:txBody>
          <a:bodyPr/>
          <a:lstStyle/>
          <a:p>
            <a:endParaRPr lang="en-US"/>
          </a:p>
        </p:txBody>
      </p:sp>
      <p:sp>
        <p:nvSpPr>
          <p:cNvPr id="1048644" name="Slide Number Placeholder 5"/>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lang="en-US"/>
              <a:t>Click to edit Master title style</a:t>
            </a:r>
          </a:p>
        </p:txBody>
      </p:sp>
      <p:sp>
        <p:nvSpPr>
          <p:cNvPr id="104864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8" name="Date Placeholder 4"/>
          <p:cNvSpPr>
            <a:spLocks noGrp="1"/>
          </p:cNvSpPr>
          <p:nvPr>
            <p:ph type="dt" sz="half" idx="10"/>
          </p:nvPr>
        </p:nvSpPr>
        <p:spPr/>
        <p:txBody>
          <a:bodyPr/>
          <a:lstStyle/>
          <a:p>
            <a:fld id="{080B08FC-6C09-4193-92E7-982CBA5E25FD}" type="datetime1">
              <a:rPr lang="en-US" smtClean="0"/>
              <a:t>12/17/2023</a:t>
            </a:fld>
            <a:endParaRPr lang="en-US"/>
          </a:p>
        </p:txBody>
      </p:sp>
      <p:sp>
        <p:nvSpPr>
          <p:cNvPr id="1048649" name="Footer Placeholder 5"/>
          <p:cNvSpPr>
            <a:spLocks noGrp="1"/>
          </p:cNvSpPr>
          <p:nvPr>
            <p:ph type="ftr" sz="quarter" idx="11"/>
          </p:nvPr>
        </p:nvSpPr>
        <p:spPr/>
        <p:txBody>
          <a:bodyPr/>
          <a:lstStyle/>
          <a:p>
            <a:endParaRPr lang="en-US"/>
          </a:p>
        </p:txBody>
      </p:sp>
      <p:sp>
        <p:nvSpPr>
          <p:cNvPr id="1048650" name="Slide Number Placeholder 6"/>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a:t>Click to edit Master title style</a:t>
            </a:r>
          </a:p>
        </p:txBody>
      </p:sp>
      <p:sp>
        <p:nvSpPr>
          <p:cNvPr id="1048652" name="Text Placeholder 2"/>
          <p:cNvSpPr>
            <a:spLocks noGrp="1"/>
          </p:cNvSpPr>
          <p:nvPr>
            <p:ph type="body" idx="1"/>
          </p:nvPr>
        </p:nvSpPr>
        <p:spPr>
          <a:xfrm>
            <a:off x="457200" y="1535113"/>
            <a:ext cx="4040188"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5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4" name="Text Placeholder 4"/>
          <p:cNvSpPr>
            <a:spLocks noGrp="1"/>
          </p:cNvSpPr>
          <p:nvPr>
            <p:ph type="body" sz="quarter" idx="3"/>
          </p:nvPr>
        </p:nvSpPr>
        <p:spPr>
          <a:xfrm>
            <a:off x="4645025" y="1535113"/>
            <a:ext cx="4041775"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5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6" name="Date Placeholder 6"/>
          <p:cNvSpPr>
            <a:spLocks noGrp="1"/>
          </p:cNvSpPr>
          <p:nvPr>
            <p:ph type="dt" sz="half" idx="10"/>
          </p:nvPr>
        </p:nvSpPr>
        <p:spPr/>
        <p:txBody>
          <a:bodyPr/>
          <a:lstStyle/>
          <a:p>
            <a:fld id="{922E2CF8-8586-4D46-9B9D-B806646B7ABD}" type="datetime1">
              <a:rPr lang="en-US" smtClean="0"/>
              <a:t>12/17/2023</a:t>
            </a:fld>
            <a:endParaRPr lang="en-US"/>
          </a:p>
        </p:txBody>
      </p:sp>
      <p:sp>
        <p:nvSpPr>
          <p:cNvPr id="1048657" name="Footer Placeholder 7"/>
          <p:cNvSpPr>
            <a:spLocks noGrp="1"/>
          </p:cNvSpPr>
          <p:nvPr>
            <p:ph type="ftr" sz="quarter" idx="11"/>
          </p:nvPr>
        </p:nvSpPr>
        <p:spPr/>
        <p:txBody>
          <a:bodyPr/>
          <a:lstStyle/>
          <a:p>
            <a:endParaRPr lang="en-US"/>
          </a:p>
        </p:txBody>
      </p:sp>
      <p:sp>
        <p:nvSpPr>
          <p:cNvPr id="1048658" name="Slide Number Placeholder 8"/>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t>Click to edit Master title style</a:t>
            </a:r>
          </a:p>
        </p:txBody>
      </p:sp>
      <p:sp>
        <p:nvSpPr>
          <p:cNvPr id="1048616" name="Date Placeholder 2"/>
          <p:cNvSpPr>
            <a:spLocks noGrp="1"/>
          </p:cNvSpPr>
          <p:nvPr>
            <p:ph type="dt" sz="half" idx="10"/>
          </p:nvPr>
        </p:nvSpPr>
        <p:spPr/>
        <p:txBody>
          <a:bodyPr/>
          <a:lstStyle/>
          <a:p>
            <a:fld id="{BFCEB8FA-DE4E-43D6-B6D8-A1A987E0816C}" type="datetime1">
              <a:rPr lang="en-US" smtClean="0"/>
              <a:t>12/17/2023</a:t>
            </a:fld>
            <a:endParaRPr lang="en-US"/>
          </a:p>
        </p:txBody>
      </p:sp>
      <p:sp>
        <p:nvSpPr>
          <p:cNvPr id="1048617" name="Footer Placeholder 3"/>
          <p:cNvSpPr>
            <a:spLocks noGrp="1"/>
          </p:cNvSpPr>
          <p:nvPr>
            <p:ph type="ftr" sz="quarter" idx="11"/>
          </p:nvPr>
        </p:nvSpPr>
        <p:spPr/>
        <p:txBody>
          <a:bodyPr/>
          <a:lstStyle/>
          <a:p>
            <a:endParaRPr lang="en-US"/>
          </a:p>
        </p:txBody>
      </p:sp>
      <p:sp>
        <p:nvSpPr>
          <p:cNvPr id="1048618" name="Slide Number Placeholder 4"/>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1" name="Date Placeholder 1"/>
          <p:cNvSpPr>
            <a:spLocks noGrp="1"/>
          </p:cNvSpPr>
          <p:nvPr>
            <p:ph type="dt" sz="half" idx="10"/>
          </p:nvPr>
        </p:nvSpPr>
        <p:spPr/>
        <p:txBody>
          <a:bodyPr/>
          <a:lstStyle/>
          <a:p>
            <a:fld id="{BE424ACD-7713-4B3D-AEAD-E29C8D68354D}" type="datetime1">
              <a:rPr lang="en-US" smtClean="0"/>
              <a:t>12/17/2023</a:t>
            </a:fld>
            <a:endParaRPr lang="en-US"/>
          </a:p>
        </p:txBody>
      </p:sp>
      <p:sp>
        <p:nvSpPr>
          <p:cNvPr id="1048582" name="Footer Placeholder 2"/>
          <p:cNvSpPr>
            <a:spLocks noGrp="1"/>
          </p:cNvSpPr>
          <p:nvPr>
            <p:ph type="ftr" sz="quarter" idx="11"/>
          </p:nvPr>
        </p:nvSpPr>
        <p:spPr/>
        <p:txBody>
          <a:bodyPr/>
          <a:lstStyle/>
          <a:p>
            <a:endParaRPr lang="en-US"/>
          </a:p>
        </p:txBody>
      </p:sp>
      <p:sp>
        <p:nvSpPr>
          <p:cNvPr id="1048583" name="Slide Number Placeholder 3"/>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9"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6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62" name="Date Placeholder 4"/>
          <p:cNvSpPr>
            <a:spLocks noGrp="1"/>
          </p:cNvSpPr>
          <p:nvPr>
            <p:ph type="dt" sz="half" idx="10"/>
          </p:nvPr>
        </p:nvSpPr>
        <p:spPr/>
        <p:txBody>
          <a:bodyPr/>
          <a:lstStyle/>
          <a:p>
            <a:fld id="{2241E296-5806-4CFF-BA4C-D858D8DCD4F9}" type="datetime1">
              <a:rPr lang="en-US" smtClean="0"/>
              <a:t>12/17/2023</a:t>
            </a:fld>
            <a:endParaRPr lang="en-US"/>
          </a:p>
        </p:txBody>
      </p:sp>
      <p:sp>
        <p:nvSpPr>
          <p:cNvPr id="1048663" name="Footer Placeholder 5"/>
          <p:cNvSpPr>
            <a:spLocks noGrp="1"/>
          </p:cNvSpPr>
          <p:nvPr>
            <p:ph type="ftr" sz="quarter" idx="11"/>
          </p:nvPr>
        </p:nvSpPr>
        <p:spPr/>
        <p:txBody>
          <a:bodyPr/>
          <a:lstStyle/>
          <a:p>
            <a:endParaRPr lang="en-US"/>
          </a:p>
        </p:txBody>
      </p:sp>
      <p:sp>
        <p:nvSpPr>
          <p:cNvPr id="1048664" name="Slide Number Placeholder 6"/>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9"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30"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1"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32" name="Date Placeholder 4"/>
          <p:cNvSpPr>
            <a:spLocks noGrp="1"/>
          </p:cNvSpPr>
          <p:nvPr>
            <p:ph type="dt" sz="half" idx="10"/>
          </p:nvPr>
        </p:nvSpPr>
        <p:spPr/>
        <p:txBody>
          <a:bodyPr/>
          <a:lstStyle/>
          <a:p>
            <a:fld id="{0181B65A-7B0C-4DDD-853F-CF7F5464C133}" type="datetime1">
              <a:rPr lang="en-US" smtClean="0"/>
              <a:t>12/17/2023</a:t>
            </a:fld>
            <a:endParaRPr lang="en-US"/>
          </a:p>
        </p:txBody>
      </p:sp>
      <p:sp>
        <p:nvSpPr>
          <p:cNvPr id="1048633" name="Footer Placeholder 5"/>
          <p:cNvSpPr>
            <a:spLocks noGrp="1"/>
          </p:cNvSpPr>
          <p:nvPr>
            <p:ph type="ftr" sz="quarter" idx="11"/>
          </p:nvPr>
        </p:nvSpPr>
        <p:spPr/>
        <p:txBody>
          <a:bodyPr/>
          <a:lstStyle/>
          <a:p>
            <a:endParaRPr lang="en-US"/>
          </a:p>
        </p:txBody>
      </p:sp>
      <p:sp>
        <p:nvSpPr>
          <p:cNvPr id="1048634" name="Slide Number Placeholder 6"/>
          <p:cNvSpPr>
            <a:spLocks noGrp="1"/>
          </p:cNvSpPr>
          <p:nvPr>
            <p:ph type="sldNum" sz="quarter" idx="12"/>
          </p:nvPr>
        </p:nvSpPr>
        <p:spPr/>
        <p:txBody>
          <a:bodyPr/>
          <a:lstStyle/>
          <a:p>
            <a:fld id="{D823049D-2CDB-4873-A730-7350A6E2641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3B698-DB7B-4F28-98F7-7EFC3794D358}" type="datetime1">
              <a:rPr lang="en-US" smtClean="0"/>
              <a:t>12/17/2023</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3049D-2CDB-4873-A730-7350A6E264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048680"/>
          <p:cNvSpPr>
            <a:spLocks noGrp="1"/>
          </p:cNvSpPr>
          <p:nvPr>
            <p:ph type="ctrTitle"/>
          </p:nvPr>
        </p:nvSpPr>
        <p:spPr>
          <a:xfrm>
            <a:off x="-294843" y="9085380"/>
            <a:ext cx="7772400" cy="1470025"/>
          </a:xfrm>
        </p:spPr>
        <p:txBody>
          <a:bodyPr/>
          <a:lstStyle/>
          <a:p>
            <a:endParaRPr lang="en-GB"/>
          </a:p>
        </p:txBody>
      </p:sp>
      <p:sp>
        <p:nvSpPr>
          <p:cNvPr id="1048682" name="Subtitle 1048681"/>
          <p:cNvSpPr>
            <a:spLocks noGrp="1"/>
          </p:cNvSpPr>
          <p:nvPr>
            <p:ph type="subTitle" idx="1"/>
          </p:nvPr>
        </p:nvSpPr>
        <p:spPr>
          <a:xfrm>
            <a:off x="0" y="-101693"/>
            <a:ext cx="9187203" cy="6959693"/>
          </a:xfrm>
          <a:solidFill>
            <a:srgbClr val="FF6600"/>
          </a:solidFill>
        </p:spPr>
        <p:txBody>
          <a:bodyPr/>
          <a:lstStyle/>
          <a:p>
            <a:endParaRPr lang="en-GB">
              <a:solidFill>
                <a:srgbClr val="000000"/>
              </a:solidFill>
            </a:endParaRPr>
          </a:p>
          <a:p>
            <a:r>
              <a:rPr lang="en-US">
                <a:solidFill>
                  <a:srgbClr val="000000"/>
                </a:solidFill>
              </a:rPr>
              <a:t>7th International Conference</a:t>
            </a:r>
            <a:endParaRPr lang="en-GB">
              <a:solidFill>
                <a:srgbClr val="000000"/>
              </a:solidFill>
            </a:endParaRPr>
          </a:p>
          <a:p>
            <a:r>
              <a:rPr lang="en-US">
                <a:solidFill>
                  <a:srgbClr val="000000"/>
                </a:solidFill>
              </a:rPr>
              <a:t> on </a:t>
            </a:r>
            <a:endParaRPr lang="en-GB">
              <a:solidFill>
                <a:srgbClr val="000000"/>
              </a:solidFill>
            </a:endParaRPr>
          </a:p>
          <a:p>
            <a:r>
              <a:rPr lang="en-US" sz="3600">
                <a:solidFill>
                  <a:srgbClr val="000000"/>
                </a:solidFill>
              </a:rPr>
              <a:t>Public Health &amp; Technology</a:t>
            </a:r>
            <a:endParaRPr lang="en-GB" sz="3600">
              <a:solidFill>
                <a:srgbClr val="000000"/>
              </a:solidFill>
            </a:endParaRPr>
          </a:p>
          <a:p>
            <a:r>
              <a:rPr lang="en-US">
                <a:solidFill>
                  <a:srgbClr val="000000"/>
                </a:solidFill>
              </a:rPr>
              <a:t>December 25-26, 2023</a:t>
            </a:r>
            <a:endParaRPr lang="en-GB">
              <a:solidFill>
                <a:srgbClr val="000000"/>
              </a:solidFill>
            </a:endParaRPr>
          </a:p>
          <a:p>
            <a:r>
              <a:rPr lang="en-US" b="1">
                <a:solidFill>
                  <a:srgbClr val="000000"/>
                </a:solidFill>
              </a:rPr>
              <a:t>TOPIC:-MALARIA</a:t>
            </a:r>
            <a:endParaRPr lang="en-GB" b="1">
              <a:solidFill>
                <a:srgbClr val="000000"/>
              </a:solidFill>
            </a:endParaRPr>
          </a:p>
          <a:p>
            <a:r>
              <a:rPr lang="en-US">
                <a:solidFill>
                  <a:srgbClr val="000000"/>
                </a:solidFill>
              </a:rPr>
              <a:t>Organized by: Center for Academic &amp; Professional Career Development and Research (CAPCDR)</a:t>
            </a:r>
            <a:endParaRPr lang="en-GB">
              <a:solidFill>
                <a:srgbClr val="000000"/>
              </a:solidFill>
            </a:endParaRPr>
          </a:p>
          <a:p>
            <a:r>
              <a:rPr lang="en-US">
                <a:solidFill>
                  <a:srgbClr val="000000"/>
                </a:solidFill>
              </a:rPr>
              <a:t>Presented by:  Mr. Shreyash S. Jagtap</a:t>
            </a:r>
            <a:endParaRPr lang="en-GB">
              <a:solidFill>
                <a:srgbClr val="000000"/>
              </a:solidFill>
            </a:endParaRPr>
          </a:p>
          <a:p>
            <a:r>
              <a:rPr lang="en-US">
                <a:solidFill>
                  <a:srgbClr val="000000"/>
                </a:solidFill>
              </a:rPr>
              <a:t>                           Ms. Pratiksha A. Shinde</a:t>
            </a:r>
            <a:endParaRPr lang="en-GB">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048670"/>
          <p:cNvSpPr>
            <a:spLocks noGrp="1"/>
          </p:cNvSpPr>
          <p:nvPr>
            <p:ph type="ctrTitle"/>
          </p:nvPr>
        </p:nvSpPr>
        <p:spPr>
          <a:xfrm>
            <a:off x="441181" y="-2590409"/>
            <a:ext cx="7772400" cy="1470025"/>
          </a:xfrm>
        </p:spPr>
        <p:txBody>
          <a:bodyPr/>
          <a:lstStyle/>
          <a:p>
            <a:endParaRPr lang="en-GB"/>
          </a:p>
        </p:txBody>
      </p:sp>
      <p:sp>
        <p:nvSpPr>
          <p:cNvPr id="1048672" name="Subtitle 1048671"/>
          <p:cNvSpPr>
            <a:spLocks noGrp="1"/>
          </p:cNvSpPr>
          <p:nvPr>
            <p:ph type="subTitle" idx="1"/>
          </p:nvPr>
        </p:nvSpPr>
        <p:spPr>
          <a:xfrm rot="21600000">
            <a:off x="32810" y="43593"/>
            <a:ext cx="9252122" cy="6982411"/>
          </a:xfrm>
          <a:solidFill>
            <a:srgbClr val="FFFF00"/>
          </a:solidFill>
          <a:ln>
            <a:solidFill>
              <a:srgbClr val="000000"/>
            </a:solidFill>
            <a:prstDash val="solid"/>
          </a:ln>
        </p:spPr>
        <p:txBody>
          <a:bodyPr>
            <a:normAutofit fontScale="43750" lnSpcReduction="20000"/>
          </a:bodyPr>
          <a:lstStyle/>
          <a:p>
            <a:pPr algn="l"/>
            <a:r>
              <a:rPr lang="en-US" sz="8000">
                <a:solidFill>
                  <a:srgbClr val="000000"/>
                </a:solidFill>
              </a:rPr>
              <a:t>Humans and other animals can contract malaria, an infectious disease spread by mosquitoes, from protists, a type of microbe belonging to the Plasmodium genus. It starts with a bite from a female mosquito carrying the infection, whose saliva transfers the protists into the bloodstream. System, finally arriving at the liver, where they develop and proliferate.symptoms that usually consist of headache and fever, although in extreme situations can also either in a coma or dead. A wide range of tropical and subtropical regions are affected by malaria. Centered around the equator, including a large portion of Asia, the Americas, and Sub-Saharan Africa.</a:t>
            </a:r>
            <a:endParaRPr lang="en-GB">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048674"/>
          <p:cNvSpPr>
            <a:spLocks noGrp="1"/>
          </p:cNvSpPr>
          <p:nvPr>
            <p:ph type="ctrTitle"/>
          </p:nvPr>
        </p:nvSpPr>
        <p:spPr>
          <a:xfrm>
            <a:off x="1371600" y="-3594240"/>
            <a:ext cx="7772400" cy="1470025"/>
          </a:xfrm>
        </p:spPr>
        <p:txBody>
          <a:bodyPr/>
          <a:lstStyle/>
          <a:p>
            <a:endParaRPr lang="en-GB"/>
          </a:p>
        </p:txBody>
      </p:sp>
      <p:sp>
        <p:nvSpPr>
          <p:cNvPr id="1048676" name="Subtitle 1048675"/>
          <p:cNvSpPr>
            <a:spLocks noGrp="1"/>
          </p:cNvSpPr>
          <p:nvPr>
            <p:ph type="subTitle" idx="1"/>
          </p:nvPr>
        </p:nvSpPr>
        <p:spPr>
          <a:xfrm>
            <a:off x="0" y="0"/>
            <a:ext cx="9020735" cy="6958476"/>
          </a:xfrm>
          <a:solidFill>
            <a:srgbClr val="65FF65"/>
          </a:solidFill>
        </p:spPr>
        <p:txBody>
          <a:bodyPr/>
          <a:lstStyle/>
          <a:p>
            <a:r>
              <a:rPr lang="en-US" sz="4000" b="1">
                <a:solidFill>
                  <a:srgbClr val="993300"/>
                </a:solidFill>
              </a:rPr>
              <a:t>Malaria</a:t>
            </a:r>
            <a:endParaRPr lang="en-GB" sz="4000" b="1">
              <a:solidFill>
                <a:srgbClr val="993300"/>
              </a:solidFill>
            </a:endParaRPr>
          </a:p>
          <a:p>
            <a:pPr algn="l"/>
            <a:r>
              <a:rPr lang="en-US">
                <a:solidFill>
                  <a:srgbClr val="000000"/>
                </a:solidFill>
              </a:rPr>
              <a:t>LARIA TYPE There are five types of malaria: The most serious form of the disease is Plasmodium falciparum, sometimes referred to as P. faliparum. It is most common in Africa, especially sub-Saharan Africa. Recent data indicates that instances are now being reported in parts of the world where it was previously thought that been taken out. P. vivax, the common name for the milder form of Plasmodium vivax, is typically not fatal.</a:t>
            </a:r>
            <a:endParaRPr lang="en-GB">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048672"/>
          <p:cNvSpPr>
            <a:spLocks noGrp="1"/>
          </p:cNvSpPr>
          <p:nvPr>
            <p:ph type="ctrTitle"/>
          </p:nvPr>
        </p:nvSpPr>
        <p:spPr>
          <a:xfrm>
            <a:off x="3886199" y="-11709801"/>
            <a:ext cx="7772400" cy="10275857"/>
          </a:xfrm>
        </p:spPr>
        <p:txBody>
          <a:bodyPr/>
          <a:lstStyle/>
          <a:p>
            <a:endParaRPr lang="en-GB"/>
          </a:p>
        </p:txBody>
      </p:sp>
      <p:sp>
        <p:nvSpPr>
          <p:cNvPr id="1048674" name="Subtitle 1048673"/>
          <p:cNvSpPr>
            <a:spLocks noGrp="1"/>
          </p:cNvSpPr>
          <p:nvPr>
            <p:ph type="subTitle" idx="1"/>
          </p:nvPr>
        </p:nvSpPr>
        <p:spPr>
          <a:xfrm rot="21600000">
            <a:off x="150649" y="0"/>
            <a:ext cx="8993350" cy="7565173"/>
          </a:xfrm>
          <a:solidFill>
            <a:srgbClr val="D04617"/>
          </a:solidFill>
        </p:spPr>
        <p:txBody>
          <a:bodyPr>
            <a:normAutofit fontScale="93750" lnSpcReduction="20000"/>
          </a:bodyPr>
          <a:lstStyle/>
          <a:p>
            <a:r>
              <a:rPr lang="en-US" b="1">
                <a:solidFill>
                  <a:srgbClr val="FFFF00"/>
                </a:solidFill>
              </a:rPr>
              <a:t>EPIDEMIOLOGY </a:t>
            </a:r>
            <a:endParaRPr lang="en-GB" b="1">
              <a:solidFill>
                <a:srgbClr val="FFFF00"/>
              </a:solidFill>
            </a:endParaRPr>
          </a:p>
          <a:p>
            <a:pPr algn="l"/>
            <a:r>
              <a:rPr lang="en-US">
                <a:solidFill>
                  <a:srgbClr val="000000"/>
                </a:solidFill>
              </a:rPr>
              <a:t>Susceptible species: Of the more than 1,000 different species of birds, about 65 Plasmodiun sp. have been isolated. A small number of the Plasmodium species that have been found seem to be native parasites of domestic chickens. Several additional Plasmodia species, which are found mostly in Passerine birds have the ability to infect domestic poultry or have been exposed to them in experiments.Susceptible host: Domestic fowl, penguins, ducks, canaries, and other birds may be pathogenic for Plasmodium. pigeons, falcons, and other birds, however passerine birds are the most common asymptomatic carriers. birds, non-human primates, humans, reptiles, and other mammals.Age of susceptibility: Children under the age of 15 account for the majority of cases (65%). Sexually susceptible: Additionally, pregnant women are particularly at risk: over 125 million expectant Every year, women are susceptible to illness.</a:t>
            </a:r>
            <a:endParaRPr lang="en-GB">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048676"/>
          <p:cNvSpPr>
            <a:spLocks noGrp="1"/>
          </p:cNvSpPr>
          <p:nvPr>
            <p:ph type="ctrTitle"/>
          </p:nvPr>
        </p:nvSpPr>
        <p:spPr>
          <a:xfrm>
            <a:off x="685799" y="-3555044"/>
            <a:ext cx="7772400" cy="1470025"/>
          </a:xfrm>
        </p:spPr>
        <p:txBody>
          <a:bodyPr/>
          <a:lstStyle/>
          <a:p>
            <a:endParaRPr lang="en-GB"/>
          </a:p>
        </p:txBody>
      </p:sp>
      <p:sp>
        <p:nvSpPr>
          <p:cNvPr id="1048678" name="Subtitle 1048677"/>
          <p:cNvSpPr>
            <a:spLocks noGrp="1"/>
          </p:cNvSpPr>
          <p:nvPr>
            <p:ph type="subTitle" idx="1"/>
          </p:nvPr>
        </p:nvSpPr>
        <p:spPr>
          <a:xfrm rot="21600000">
            <a:off x="99413" y="93104"/>
            <a:ext cx="9003551" cy="6762918"/>
          </a:xfrm>
          <a:solidFill>
            <a:srgbClr val="00B050"/>
          </a:solidFill>
        </p:spPr>
        <p:txBody>
          <a:bodyPr/>
          <a:lstStyle/>
          <a:p>
            <a:r>
              <a:rPr lang="en-US" sz="4000" b="1">
                <a:solidFill>
                  <a:srgbClr val="993300"/>
                </a:solidFill>
              </a:rPr>
              <a:t>ASSESSMENT OF MALARIA</a:t>
            </a:r>
            <a:endParaRPr lang="en-GB" sz="4000" b="1">
              <a:solidFill>
                <a:srgbClr val="993300"/>
              </a:solidFill>
            </a:endParaRPr>
          </a:p>
          <a:p>
            <a:pPr algn="l"/>
            <a:r>
              <a:rPr lang="en-US"/>
              <a:t> </a:t>
            </a:r>
            <a:r>
              <a:rPr lang="en-US">
                <a:solidFill>
                  <a:srgbClr val="000000"/>
                </a:solidFill>
              </a:rPr>
              <a:t>Patients with malaria can typically expect a full recovery when treated appropriately. </a:t>
            </a:r>
            <a:endParaRPr lang="en-GB">
              <a:solidFill>
                <a:srgbClr val="000000"/>
              </a:solidFill>
            </a:endParaRPr>
          </a:p>
          <a:p>
            <a:pPr algn="l"/>
            <a:r>
              <a:rPr lang="en-US">
                <a:solidFill>
                  <a:srgbClr val="000000"/>
                </a:solidFill>
              </a:rPr>
              <a:t>Severe malaria, on the other hand, can advance very quickly and result in death in a matter of hours or days. Even with extensive treatment, death rates from the disease's most severe instances can reach 20%. attention and medical care. In the long run, developmental disabilities have been reported. Particularly young patients who have experienced severe malaria bouts.</a:t>
            </a:r>
            <a:endParaRPr lang="en-GB">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048678"/>
          <p:cNvSpPr>
            <a:spLocks noGrp="1"/>
          </p:cNvSpPr>
          <p:nvPr>
            <p:ph type="ctrTitle"/>
          </p:nvPr>
        </p:nvSpPr>
        <p:spPr>
          <a:xfrm flipV="1">
            <a:off x="3886200" y="-4363838"/>
            <a:ext cx="7772400" cy="2893813"/>
          </a:xfrm>
        </p:spPr>
        <p:txBody>
          <a:bodyPr/>
          <a:lstStyle/>
          <a:p>
            <a:endParaRPr lang="en-GB"/>
          </a:p>
        </p:txBody>
      </p:sp>
      <p:sp>
        <p:nvSpPr>
          <p:cNvPr id="1048680" name="Subtitle 1048679"/>
          <p:cNvSpPr>
            <a:spLocks noGrp="1"/>
          </p:cNvSpPr>
          <p:nvPr>
            <p:ph type="subTitle" idx="1"/>
          </p:nvPr>
        </p:nvSpPr>
        <p:spPr>
          <a:xfrm>
            <a:off x="48579" y="-67813"/>
            <a:ext cx="9046842" cy="6925813"/>
          </a:xfrm>
          <a:solidFill>
            <a:srgbClr val="FFC000"/>
          </a:solidFill>
        </p:spPr>
        <p:txBody>
          <a:bodyPr/>
          <a:lstStyle/>
          <a:p>
            <a:pPr algn="l"/>
            <a:r>
              <a:rPr lang="en-US">
                <a:solidFill>
                  <a:srgbClr val="000000"/>
                </a:solidFill>
              </a:rPr>
              <a:t>During a time of fast brain growth, malaria not only results in widespread anemia but also direct harm to the brain. Children who contract cerebral malaria are the cause of this brain impairment. are more susceptible. Certain cerebral malaria survivors are more susceptible to epilepsy, behavioral abnormalities, and deficiencies in the nervous system and cognition. prevention of malaria was demonstrated to enhance academic achievement and cognitive function in.</a:t>
            </a:r>
            <a:endParaRPr lang="en-GB">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83" name="Title 1048682"/>
          <p:cNvSpPr>
            <a:spLocks noGrp="1"/>
          </p:cNvSpPr>
          <p:nvPr>
            <p:ph type="ctrTitle"/>
          </p:nvPr>
        </p:nvSpPr>
        <p:spPr>
          <a:xfrm>
            <a:off x="1651289" y="-4517502"/>
            <a:ext cx="7772400" cy="1470025"/>
          </a:xfrm>
        </p:spPr>
        <p:txBody>
          <a:bodyPr/>
          <a:lstStyle/>
          <a:p>
            <a:endParaRPr lang="en-GB"/>
          </a:p>
        </p:txBody>
      </p:sp>
      <p:sp>
        <p:nvSpPr>
          <p:cNvPr id="1048684" name="Subtitle 1048683"/>
          <p:cNvSpPr>
            <a:spLocks noGrp="1"/>
          </p:cNvSpPr>
          <p:nvPr>
            <p:ph type="subTitle" idx="1"/>
          </p:nvPr>
        </p:nvSpPr>
        <p:spPr>
          <a:xfrm>
            <a:off x="1371600" y="10108422"/>
            <a:ext cx="6400800" cy="440261"/>
          </a:xfrm>
        </p:spPr>
        <p:txBody>
          <a:bodyPr>
            <a:normAutofit fontScale="93750" lnSpcReduction="20000"/>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576</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Topic:</dc:title>
  <dc:creator>LANGUAGE LAB218</dc:creator>
  <cp:lastModifiedBy>Advocate Dr Kazi Abdul Mannan</cp:lastModifiedBy>
  <cp:revision>1</cp:revision>
  <dcterms:created xsi:type="dcterms:W3CDTF">2022-09-25T21:06:08Z</dcterms:created>
  <dcterms:modified xsi:type="dcterms:W3CDTF">2023-12-17T06:44:29Z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35d5691064994ced8b3ae0a6159ee878</vt:lpwstr>
  </property>
</Properties>
</file>