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4"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494"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2393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989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8424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2390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2047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792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4133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221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570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577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475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219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285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040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042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1265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12/18/2023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802167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48149" y="128816"/>
            <a:ext cx="4776951" cy="2123658"/>
          </a:xfrm>
          <a:prstGeom prst="rect">
            <a:avLst/>
          </a:prstGeom>
          <a:noFill/>
        </p:spPr>
        <p:txBody>
          <a:bodyPr wrap="square" rtlCol="0">
            <a:spAutoFit/>
          </a:bodyPr>
          <a:lstStyle/>
          <a:p>
            <a:pPr algn="ctr"/>
            <a:r>
              <a:rPr lang="en-US" dirty="0"/>
              <a:t>7</a:t>
            </a:r>
            <a:r>
              <a:rPr lang="en-US" baseline="30000" dirty="0"/>
              <a:t>th</a:t>
            </a:r>
            <a:r>
              <a:rPr lang="en-US" dirty="0"/>
              <a:t> International Conference </a:t>
            </a:r>
          </a:p>
          <a:p>
            <a:pPr algn="ctr"/>
            <a:r>
              <a:rPr lang="en-US" dirty="0"/>
              <a:t>  on</a:t>
            </a:r>
          </a:p>
          <a:p>
            <a:pPr algn="ctr"/>
            <a:r>
              <a:rPr lang="en-US" sz="2400" b="1" dirty="0">
                <a:latin typeface="Times New Roman" panose="02020603050405020304" pitchFamily="18" charset="0"/>
                <a:cs typeface="Times New Roman" panose="02020603050405020304" pitchFamily="18" charset="0"/>
              </a:rPr>
              <a:t>Public Health &amp; Technology</a:t>
            </a:r>
          </a:p>
          <a:p>
            <a:pPr algn="ctr"/>
            <a:endParaRPr lang="en-US" dirty="0"/>
          </a:p>
          <a:p>
            <a:pPr algn="ctr"/>
            <a:r>
              <a:rPr lang="en-US" dirty="0"/>
              <a:t>December 25-26, 2023</a:t>
            </a:r>
          </a:p>
          <a:p>
            <a:pPr algn="ctr"/>
            <a:endParaRPr lang="en-IN" dirty="0"/>
          </a:p>
          <a:p>
            <a:endParaRPr lang="en-IN" dirty="0"/>
          </a:p>
        </p:txBody>
      </p:sp>
      <p:sp>
        <p:nvSpPr>
          <p:cNvPr id="5" name="TextBox 4"/>
          <p:cNvSpPr txBox="1"/>
          <p:nvPr/>
        </p:nvSpPr>
        <p:spPr>
          <a:xfrm>
            <a:off x="827688" y="2607226"/>
            <a:ext cx="9017875" cy="861774"/>
          </a:xfrm>
          <a:prstGeom prst="rect">
            <a:avLst/>
          </a:prstGeom>
          <a:noFill/>
        </p:spPr>
        <p:txBody>
          <a:bodyPr wrap="square" rtlCol="0">
            <a:spAutoFit/>
          </a:bodyPr>
          <a:lstStyle/>
          <a:p>
            <a:r>
              <a:rPr lang="en-US" sz="3200" b="1" dirty="0">
                <a:solidFill>
                  <a:srgbClr val="7030A0"/>
                </a:solidFill>
              </a:rPr>
              <a:t>SURVEY ON PHARMACY MANAGEMENT SYSTEM</a:t>
            </a:r>
            <a:endParaRPr lang="en-IN" sz="3200" dirty="0">
              <a:solidFill>
                <a:srgbClr val="7030A0"/>
              </a:solidFill>
            </a:endParaRPr>
          </a:p>
          <a:p>
            <a:endParaRPr lang="en-IN" dirty="0"/>
          </a:p>
        </p:txBody>
      </p:sp>
      <p:sp>
        <p:nvSpPr>
          <p:cNvPr id="6" name="TextBox 5"/>
          <p:cNvSpPr txBox="1"/>
          <p:nvPr/>
        </p:nvSpPr>
        <p:spPr>
          <a:xfrm>
            <a:off x="1592316" y="4319752"/>
            <a:ext cx="7236372" cy="646331"/>
          </a:xfrm>
          <a:prstGeom prst="rect">
            <a:avLst/>
          </a:prstGeom>
          <a:noFill/>
        </p:spPr>
        <p:txBody>
          <a:bodyPr wrap="square" rtlCol="0">
            <a:spAutoFit/>
          </a:bodyPr>
          <a:lstStyle/>
          <a:p>
            <a:pPr algn="ctr"/>
            <a:r>
              <a:rPr lang="en-US" dirty="0"/>
              <a:t>Organized by Center of Academic &amp; Professional Career Development &amp; Research ( CAPCDR ) </a:t>
            </a:r>
            <a:endParaRPr lang="en-IN" dirty="0"/>
          </a:p>
        </p:txBody>
      </p:sp>
      <p:sp>
        <p:nvSpPr>
          <p:cNvPr id="7" name="TextBox 6"/>
          <p:cNvSpPr txBox="1"/>
          <p:nvPr/>
        </p:nvSpPr>
        <p:spPr>
          <a:xfrm>
            <a:off x="3354113" y="5675587"/>
            <a:ext cx="3965026" cy="369332"/>
          </a:xfrm>
          <a:prstGeom prst="rect">
            <a:avLst/>
          </a:prstGeom>
          <a:noFill/>
        </p:spPr>
        <p:txBody>
          <a:bodyPr wrap="square" rtlCol="0">
            <a:spAutoFit/>
          </a:bodyPr>
          <a:lstStyle/>
          <a:p>
            <a:r>
              <a:rPr lang="en-US" dirty="0" err="1"/>
              <a:t>Pawar</a:t>
            </a:r>
            <a:r>
              <a:rPr lang="en-US" dirty="0"/>
              <a:t> </a:t>
            </a:r>
            <a:r>
              <a:rPr lang="en-US" dirty="0" err="1"/>
              <a:t>Vaishanvi</a:t>
            </a:r>
            <a:r>
              <a:rPr lang="en-US" dirty="0"/>
              <a:t> &amp; </a:t>
            </a:r>
            <a:r>
              <a:rPr lang="en-US" dirty="0" err="1"/>
              <a:t>Rathod</a:t>
            </a:r>
            <a:r>
              <a:rPr lang="en-US" dirty="0"/>
              <a:t> </a:t>
            </a:r>
            <a:r>
              <a:rPr lang="en-US" dirty="0" err="1"/>
              <a:t>Shrinivas</a:t>
            </a:r>
            <a:endParaRPr lang="en-IN" dirty="0"/>
          </a:p>
        </p:txBody>
      </p:sp>
    </p:spTree>
    <p:extLst>
      <p:ext uri="{BB962C8B-B14F-4D97-AF65-F5344CB8AC3E}">
        <p14:creationId xmlns:p14="http://schemas.microsoft.com/office/powerpoint/2010/main" val="2501583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buFont typeface="Wingdings" panose="05000000000000000000" pitchFamily="2" charset="2"/>
              <a:buChar char="Ø"/>
            </a:pPr>
            <a:r>
              <a:rPr lang="en-US" sz="2800" b="1" dirty="0">
                <a:solidFill>
                  <a:schemeClr val="tx2">
                    <a:lumMod val="50000"/>
                  </a:schemeClr>
                </a:solidFill>
              </a:rPr>
              <a:t>  SURVEY ON PHARMACY MANAGEMENT SYSTEM</a:t>
            </a:r>
            <a:br>
              <a:rPr lang="en-IN" sz="2800" dirty="0">
                <a:solidFill>
                  <a:schemeClr val="tx2">
                    <a:lumMod val="50000"/>
                  </a:schemeClr>
                </a:solidFill>
              </a:rPr>
            </a:br>
            <a:endParaRPr lang="en-IN" sz="2800" dirty="0">
              <a:solidFill>
                <a:schemeClr val="tx2">
                  <a:lumMod val="50000"/>
                </a:schemeClr>
              </a:solidFill>
            </a:endParaRPr>
          </a:p>
        </p:txBody>
      </p:sp>
      <p:sp>
        <p:nvSpPr>
          <p:cNvPr id="3" name="Content Placeholder 2"/>
          <p:cNvSpPr>
            <a:spLocks noGrp="1"/>
          </p:cNvSpPr>
          <p:nvPr>
            <p:ph idx="1"/>
          </p:nvPr>
        </p:nvSpPr>
        <p:spPr>
          <a:xfrm>
            <a:off x="819224" y="1545734"/>
            <a:ext cx="8596668" cy="3880773"/>
          </a:xfrm>
        </p:spPr>
        <p:txBody>
          <a:bodyPr>
            <a:normAutofit fontScale="92500"/>
          </a:bodyPr>
          <a:lstStyle/>
          <a:p>
            <a:pPr marL="0" indent="0">
              <a:buNone/>
            </a:pPr>
            <a:r>
              <a:rPr lang="en-US" dirty="0"/>
              <a:t>Pharmacy management system is a management system designed to improve your accuracy and increase  safety and time saving in the shop. It is based on a system that helps pharmacies improve management  price and safety. This system allows the user to enter the manufacturing date and expiration date of a particular drug  during stock replenishment and sales transactions. This system displays a  list of product expiration reports  on the  specified date before the product expires. The system also includes manual entry when new stock arrives  medicines and also the transport of medicines from the pharmacy in a limited period of time, e.g. monthly or every other month,  the pharmacist may wish to prepare a report on the shipment or delivery of the medication  pharmacy, for example taking information about medicines. expiration date, purchase date, number  the medicines/type of medicine were left in the pharmacy. A manual system is currently used  when used in a pharmacy. The pharmacist must also manually check all medications in the pharmacy.  This usually leads to failures due to the pharmacy's workload and deadlines.</a:t>
            </a:r>
            <a:endParaRPr lang="en-IN" dirty="0"/>
          </a:p>
          <a:p>
            <a:pPr marL="0" indent="0">
              <a:buNone/>
            </a:pPr>
            <a:endParaRPr lang="en-IN" dirty="0"/>
          </a:p>
          <a:p>
            <a:endParaRPr lang="en-IN" dirty="0"/>
          </a:p>
        </p:txBody>
      </p:sp>
    </p:spTree>
    <p:extLst>
      <p:ext uri="{BB962C8B-B14F-4D97-AF65-F5344CB8AC3E}">
        <p14:creationId xmlns:p14="http://schemas.microsoft.com/office/powerpoint/2010/main" val="733804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4496" y="268014"/>
            <a:ext cx="8702566" cy="6247864"/>
          </a:xfrm>
          <a:prstGeom prst="rect">
            <a:avLst/>
          </a:prstGeom>
          <a:noFill/>
        </p:spPr>
        <p:txBody>
          <a:bodyPr wrap="square" rtlCol="0">
            <a:spAutoFit/>
          </a:bodyPr>
          <a:lstStyle/>
          <a:p>
            <a:pPr marL="285750" indent="-285750" algn="just">
              <a:buFont typeface="Arial" panose="020B0604020202020204" pitchFamily="34" charset="0"/>
              <a:buChar char="•"/>
            </a:pPr>
            <a:r>
              <a:rPr lang="en-US" dirty="0"/>
              <a:t>Developing and producing a medication management system is the first approach  interface with other systems that  input  user data or information. Medicines Board  the system is  part of management. Based on this, the data  and some other information are integrated into the system   through the system's user interface or  from isolated data sources</a:t>
            </a:r>
          </a:p>
          <a:p>
            <a:pPr algn="just"/>
            <a:endParaRPr lang="en-US" dirty="0"/>
          </a:p>
          <a:p>
            <a:pPr marL="285750" indent="-285750" algn="just">
              <a:buFont typeface="Arial" panose="020B0604020202020204" pitchFamily="34" charset="0"/>
              <a:buChar char="•"/>
            </a:pPr>
            <a:r>
              <a:rPr lang="en-US" dirty="0">
                <a:solidFill>
                  <a:schemeClr val="accent1">
                    <a:lumMod val="50000"/>
                  </a:schemeClr>
                </a:solidFill>
                <a:latin typeface="Arial Rounded MT Bold" panose="020F0704030504030204" pitchFamily="34" charset="0"/>
              </a:rPr>
              <a:t>Usually medicine  management system requires information related to </a:t>
            </a:r>
            <a:r>
              <a:rPr lang="en-US" dirty="0">
                <a:solidFill>
                  <a:schemeClr val="accent1">
                    <a:lumMod val="50000"/>
                  </a:schemeClr>
                </a:solidFill>
              </a:rPr>
              <a:t>:</a:t>
            </a:r>
          </a:p>
          <a:p>
            <a:pPr algn="just"/>
            <a:r>
              <a:rPr lang="en-US" sz="1600" dirty="0"/>
              <a:t>1. Provider: entity called manager or product a  </a:t>
            </a:r>
            <a:r>
              <a:rPr lang="en-US" sz="1600" dirty="0" err="1"/>
              <a:t>a</a:t>
            </a:r>
            <a:r>
              <a:rPr lang="en-US" sz="1600" dirty="0"/>
              <a:t> product that acts as a link between the source or manufacturer of the drug and the user. Any medication  the  factory has information about the function and use of the drug, the method of use, the expiration date,  ingredients and  side effects of drugs.</a:t>
            </a:r>
            <a:endParaRPr lang="en-IN" sz="1600" dirty="0"/>
          </a:p>
          <a:p>
            <a:pPr algn="just"/>
            <a:r>
              <a:rPr lang="en-US" sz="1600" dirty="0"/>
              <a:t> 2.  Client: Because the device has the opposite function as a provider. The customer is  unit that means the buyer of the products made in the shop and the shop, i.e. who has a warehouse. Also for everyone  The client or the patient collects information in the system, either the doctor or  the client. This is information   complaints and medication recommendations.</a:t>
            </a:r>
            <a:endParaRPr lang="en-IN" sz="1600" dirty="0"/>
          </a:p>
          <a:p>
            <a:pPr algn="just"/>
            <a:r>
              <a:rPr lang="en-US" sz="1600" dirty="0"/>
              <a:t> 3. Warehouse: an entity called a warehouse, which means storage space to properly meet the market demand.</a:t>
            </a:r>
            <a:endParaRPr lang="en-IN" sz="1600" dirty="0"/>
          </a:p>
          <a:p>
            <a:pPr algn="just"/>
            <a:r>
              <a:rPr lang="en-US" sz="1600" dirty="0"/>
              <a:t> 4. Daily Sales Control is an abstract entity that includes   related topics such as total annual costs, applications and more. So we got 3 main  points/functions that define for a pharmacy management system   own:  The list of prescription drugs (Medicine Information), which is updated in real time in the Patient Registry  and there the events should be systematically recorded. </a:t>
            </a:r>
            <a:endParaRPr lang="en-IN" sz="1600" dirty="0">
              <a:solidFill>
                <a:schemeClr val="accent1">
                  <a:lumMod val="50000"/>
                </a:schemeClr>
              </a:solidFill>
            </a:endParaRPr>
          </a:p>
          <a:p>
            <a:pPr algn="just"/>
            <a:endParaRPr lang="en-IN" dirty="0"/>
          </a:p>
        </p:txBody>
      </p:sp>
    </p:spTree>
    <p:extLst>
      <p:ext uri="{BB962C8B-B14F-4D97-AF65-F5344CB8AC3E}">
        <p14:creationId xmlns:p14="http://schemas.microsoft.com/office/powerpoint/2010/main" val="1213606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01" y="217562"/>
            <a:ext cx="4696482" cy="1986326"/>
          </a:xfrm>
          <a:prstGeom prst="rect">
            <a:avLst/>
          </a:prstGeom>
        </p:spPr>
      </p:pic>
      <p:sp>
        <p:nvSpPr>
          <p:cNvPr id="5" name="TextBox 4"/>
          <p:cNvSpPr txBox="1"/>
          <p:nvPr/>
        </p:nvSpPr>
        <p:spPr>
          <a:xfrm>
            <a:off x="1049228" y="2317530"/>
            <a:ext cx="2822027" cy="369332"/>
          </a:xfrm>
          <a:prstGeom prst="rect">
            <a:avLst/>
          </a:prstGeom>
          <a:noFill/>
        </p:spPr>
        <p:txBody>
          <a:bodyPr wrap="square" rtlCol="0">
            <a:spAutoFit/>
          </a:bodyPr>
          <a:lstStyle/>
          <a:p>
            <a:r>
              <a:rPr lang="en-US"/>
              <a:t>Fig. 1 Research Notes </a:t>
            </a:r>
            <a:endParaRPr lang="en-IN"/>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1289" y="2522483"/>
            <a:ext cx="4756588" cy="3161485"/>
          </a:xfrm>
          <a:prstGeom prst="rect">
            <a:avLst/>
          </a:prstGeom>
        </p:spPr>
      </p:pic>
      <p:sp>
        <p:nvSpPr>
          <p:cNvPr id="7" name="TextBox 6"/>
          <p:cNvSpPr txBox="1"/>
          <p:nvPr/>
        </p:nvSpPr>
        <p:spPr>
          <a:xfrm>
            <a:off x="4808483" y="5683968"/>
            <a:ext cx="4004442" cy="646331"/>
          </a:xfrm>
          <a:prstGeom prst="rect">
            <a:avLst/>
          </a:prstGeom>
          <a:noFill/>
        </p:spPr>
        <p:txBody>
          <a:bodyPr wrap="square" rtlCol="0">
            <a:spAutoFit/>
          </a:bodyPr>
          <a:lstStyle/>
          <a:p>
            <a:r>
              <a:rPr lang="en-US" dirty="0"/>
              <a:t>Fig. 2 Visual Proposed system flow</a:t>
            </a:r>
            <a:endParaRPr lang="en-IN" dirty="0"/>
          </a:p>
          <a:p>
            <a:endParaRPr lang="en-IN" dirty="0"/>
          </a:p>
        </p:txBody>
      </p:sp>
    </p:spTree>
    <p:extLst>
      <p:ext uri="{BB962C8B-B14F-4D97-AF65-F5344CB8AC3E}">
        <p14:creationId xmlns:p14="http://schemas.microsoft.com/office/powerpoint/2010/main" val="3384613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IN" dirty="0"/>
          </a:p>
        </p:txBody>
      </p:sp>
      <p:sp>
        <p:nvSpPr>
          <p:cNvPr id="3" name="Content Placeholder 2"/>
          <p:cNvSpPr>
            <a:spLocks noGrp="1"/>
          </p:cNvSpPr>
          <p:nvPr>
            <p:ph idx="1"/>
          </p:nvPr>
        </p:nvSpPr>
        <p:spPr>
          <a:xfrm>
            <a:off x="866520" y="1624561"/>
            <a:ext cx="8596668" cy="3880773"/>
          </a:xfrm>
        </p:spPr>
        <p:txBody>
          <a:bodyPr>
            <a:noAutofit/>
          </a:bodyPr>
          <a:lstStyle/>
          <a:p>
            <a:pPr marL="0" indent="0">
              <a:buNone/>
            </a:pPr>
            <a:r>
              <a:rPr lang="en-IN" sz="2400" dirty="0"/>
              <a:t>This understand that this pharmacy management system is very easy to work and saves a lot of time because this system is indispensable for managing details such as regular customer records, medicines stock, etc. doing. pharmacy system can significantly improve operational management and thus streamline the process. This allows to automate the process of Pharmacists collecting and retrieving information, improving the response  time of the sales and also no time lag in delivering the medicines within no time delay for customer Bookkeeping and older managing terms are sometimes terribly pathetic and complicated. This system removes complexity of all things</a:t>
            </a:r>
          </a:p>
          <a:p>
            <a:endParaRPr lang="en-IN" sz="2400" dirty="0"/>
          </a:p>
        </p:txBody>
      </p:sp>
    </p:spTree>
    <p:extLst>
      <p:ext uri="{BB962C8B-B14F-4D97-AF65-F5344CB8AC3E}">
        <p14:creationId xmlns:p14="http://schemas.microsoft.com/office/powerpoint/2010/main" val="3647337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54469" y="2286000"/>
            <a:ext cx="8797158" cy="1569660"/>
          </a:xfrm>
          <a:prstGeom prst="rect">
            <a:avLst/>
          </a:prstGeom>
          <a:noFill/>
        </p:spPr>
        <p:txBody>
          <a:bodyPr wrap="square" rtlCol="0">
            <a:spAutoFit/>
          </a:bodyPr>
          <a:lstStyle/>
          <a:p>
            <a:r>
              <a:rPr lang="en-US" sz="9600" dirty="0">
                <a:solidFill>
                  <a:srgbClr val="7030A0"/>
                </a:solidFill>
                <a:latin typeface="Bahnschrift SemiBold Condensed" panose="020B0502040204020203" pitchFamily="34" charset="0"/>
              </a:rPr>
              <a:t>THANK YOU!</a:t>
            </a:r>
            <a:endParaRPr lang="en-IN" sz="9600" dirty="0">
              <a:solidFill>
                <a:srgbClr val="7030A0"/>
              </a:solidFill>
              <a:latin typeface="Bahnschrift SemiBold Condensed" panose="020B0502040204020203" pitchFamily="34" charset="0"/>
            </a:endParaRPr>
          </a:p>
        </p:txBody>
      </p:sp>
    </p:spTree>
    <p:extLst>
      <p:ext uri="{BB962C8B-B14F-4D97-AF65-F5344CB8AC3E}">
        <p14:creationId xmlns:p14="http://schemas.microsoft.com/office/powerpoint/2010/main" val="12375746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TotalTime>
  <Words>652</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Rounded MT Bold</vt:lpstr>
      <vt:lpstr>Bahnschrift SemiBold Condensed</vt:lpstr>
      <vt:lpstr>Times New Roman</vt:lpstr>
      <vt:lpstr>Trebuchet MS</vt:lpstr>
      <vt:lpstr>Wingdings</vt:lpstr>
      <vt:lpstr>Wingdings 3</vt:lpstr>
      <vt:lpstr>Facet</vt:lpstr>
      <vt:lpstr>PowerPoint Presentation</vt:lpstr>
      <vt:lpstr>  SURVEY ON PHARMACY MANAGEMENT SYSTEM </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Advocate Dr Kazi Abdul Mannan</cp:lastModifiedBy>
  <cp:revision>10</cp:revision>
  <dcterms:created xsi:type="dcterms:W3CDTF">2023-12-15T11:04:28Z</dcterms:created>
  <dcterms:modified xsi:type="dcterms:W3CDTF">2023-12-18T06:14:37Z</dcterms:modified>
</cp:coreProperties>
</file>