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inimized">
    <p:restoredLeft sz="0" autoAdjust="0"/>
    <p:restoredTop sz="0" autoAdjust="0"/>
  </p:normalViewPr>
  <p:slideViewPr>
    <p:cSldViewPr>
      <p:cViewPr>
        <p:scale>
          <a:sx n="100" d="100"/>
          <a:sy n="100" d="100"/>
        </p:scale>
        <p:origin x="1459" y="-17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6469F-876D-478D-9885-99FC02DDC74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E7C90-C298-4425-AF0A-5B936A1CCB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E7C90-C298-4425-AF0A-5B936A1CCB2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57B4-DE48-4F17-8A2E-59E836F0367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48DC-FDA3-421E-ACC3-C6BE98A43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57B4-DE48-4F17-8A2E-59E836F0367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48DC-FDA3-421E-ACC3-C6BE98A43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57B4-DE48-4F17-8A2E-59E836F0367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48DC-FDA3-421E-ACC3-C6BE98A43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57B4-DE48-4F17-8A2E-59E836F0367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48DC-FDA3-421E-ACC3-C6BE98A43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57B4-DE48-4F17-8A2E-59E836F0367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48DC-FDA3-421E-ACC3-C6BE98A43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57B4-DE48-4F17-8A2E-59E836F0367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48DC-FDA3-421E-ACC3-C6BE98A43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57B4-DE48-4F17-8A2E-59E836F0367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48DC-FDA3-421E-ACC3-C6BE98A43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57B4-DE48-4F17-8A2E-59E836F0367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48DC-FDA3-421E-ACC3-C6BE98A43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57B4-DE48-4F17-8A2E-59E836F0367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48DC-FDA3-421E-ACC3-C6BE98A43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57B4-DE48-4F17-8A2E-59E836F0367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48DC-FDA3-421E-ACC3-C6BE98A43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57B4-DE48-4F17-8A2E-59E836F0367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48DC-FDA3-421E-ACC3-C6BE98A43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D57B4-DE48-4F17-8A2E-59E836F0367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148DC-FDA3-421E-ACC3-C6BE98A43F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50519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 Overview of the Problems and Challenges of Public Health in Sub-Saharan Africa in the 19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and 20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century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</a:p>
          <a:p>
            <a:r>
              <a:rPr lang="en-US" dirty="0" err="1"/>
              <a:t>Sulaiman</a:t>
            </a:r>
            <a:r>
              <a:rPr lang="en-US" dirty="0"/>
              <a:t> </a:t>
            </a:r>
            <a:r>
              <a:rPr lang="en-US" dirty="0" err="1"/>
              <a:t>Bashir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Geographical Location of Sub-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SaharanAfrica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Sub-Saharan Africa include all the modern day states of Africa with the exception of North African States.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other words all states south of the Sahara desert areas of Africa.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Population density is rising with over 1.1 billion as at the year 2000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climate of the region is temperate and tropical.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Indigenous/traditional medicine in Sub-Saharan Africa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Medicine in that part of Africa consists of both herbal and spiritual co-existing alongside with one another.</a:t>
            </a:r>
          </a:p>
          <a:p>
            <a:r>
              <a:rPr lang="en-US" dirty="0"/>
              <a:t>Most medical practices are family based and handed over from generation to generation.</a:t>
            </a:r>
          </a:p>
          <a:p>
            <a:r>
              <a:rPr lang="en-US" dirty="0"/>
              <a:t>There were no scientific facts about the medications administered to patients in traditional medicines in Sub-Saharan Africa.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Colonialism and the introduction of western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introduction of western medicine in colonial medical centers.</a:t>
            </a:r>
          </a:p>
          <a:p>
            <a:r>
              <a:rPr lang="en-US" dirty="0"/>
              <a:t>Laws banning the usage of traditional medical practices (Ordinances).</a:t>
            </a:r>
          </a:p>
          <a:p>
            <a:r>
              <a:rPr lang="en-US" dirty="0"/>
              <a:t>Rejection of western/orthodox medicines by the indigenous people of the Sun-Saharan African region.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Problems and challenges of Health Care in Sub-Saharan Africa (19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and 20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century)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Poor funding</a:t>
            </a:r>
          </a:p>
          <a:p>
            <a:r>
              <a:rPr lang="en-US" dirty="0"/>
              <a:t>Lack of public health </a:t>
            </a:r>
            <a:r>
              <a:rPr lang="en-US" dirty="0" err="1"/>
              <a:t>centres</a:t>
            </a:r>
            <a:r>
              <a:rPr lang="en-US" dirty="0"/>
              <a:t>/units across the region.</a:t>
            </a:r>
          </a:p>
          <a:p>
            <a:r>
              <a:rPr lang="en-US" dirty="0"/>
              <a:t>Cost of treatments</a:t>
            </a:r>
          </a:p>
          <a:p>
            <a:r>
              <a:rPr lang="en-US" dirty="0"/>
              <a:t>Political instability/security issues. </a:t>
            </a:r>
          </a:p>
          <a:p>
            <a:r>
              <a:rPr lang="en-US" dirty="0"/>
              <a:t>Over reliance on foreign medical equipments.</a:t>
            </a:r>
          </a:p>
          <a:p>
            <a:r>
              <a:rPr lang="en-US" dirty="0"/>
              <a:t>Poor monitoring and evaluation of projects and implementation of health policies.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Recommenadtions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Allocate more funding to health sectors</a:t>
            </a:r>
          </a:p>
          <a:p>
            <a:r>
              <a:rPr lang="en-US" dirty="0"/>
              <a:t>Increase awareness on the need to support health campaigns to tackle outbreaks and pandemics</a:t>
            </a:r>
          </a:p>
          <a:p>
            <a:r>
              <a:rPr lang="en-US" dirty="0"/>
              <a:t>Traditional medicines should be guided by polices and appropriate research.</a:t>
            </a:r>
          </a:p>
          <a:p>
            <a:r>
              <a:rPr lang="en-US" dirty="0"/>
              <a:t>Remunerations of health care personnel should be assured.</a:t>
            </a:r>
          </a:p>
          <a:p>
            <a:r>
              <a:rPr lang="en-US" dirty="0"/>
              <a:t>Encourage research in health sector.</a:t>
            </a:r>
          </a:p>
          <a:p>
            <a:r>
              <a:rPr lang="en-US" dirty="0"/>
              <a:t>Stringent policies should be implored to check the activities of quacks in the health sector.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305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An Overview of the Problems and Challenges of Public Health in Sub-Saharan Africa in the 19th and 20th century</vt:lpstr>
      <vt:lpstr>Geographical Location of Sub-SaharanAfrica</vt:lpstr>
      <vt:lpstr>Indigenous/traditional medicine in Sub-Saharan Africa</vt:lpstr>
      <vt:lpstr>Colonialism and the introduction of western medicine</vt:lpstr>
      <vt:lpstr>Problems and challenges of Health Care in Sub-Saharan Africa (19th and 20th century) </vt:lpstr>
      <vt:lpstr>Recommenadtions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the Problems and Challenges of Public Health in Sub-Saharan Africa in the 19th and 20th century</dc:title>
  <dc:creator>user</dc:creator>
  <cp:lastModifiedBy>Advocate Dr Kazi Abdul Mannan</cp:lastModifiedBy>
  <cp:revision>25</cp:revision>
  <dcterms:created xsi:type="dcterms:W3CDTF">2011-04-13T00:31:33Z</dcterms:created>
  <dcterms:modified xsi:type="dcterms:W3CDTF">2023-12-24T07:07:07Z</dcterms:modified>
</cp:coreProperties>
</file>