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2" d="100"/>
          <a:sy n="22" d="100"/>
        </p:scale>
        <p:origin x="3715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41107-5445-48B6-9E6F-916D9811F5B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32B965-E622-484B-80CF-4589354C8F09}">
      <dgm:prSet phldrT="[Text]" custT="1"/>
      <dgm:spPr/>
      <dgm:t>
        <a:bodyPr/>
        <a:lstStyle/>
        <a:p>
          <a:r>
            <a:rPr lang="en-US" sz="2000" b="1" i="0" dirty="0">
              <a:latin typeface="Times New Roman" pitchFamily="18" charset="0"/>
              <a:cs typeface="Times New Roman" pitchFamily="18" charset="0"/>
            </a:rPr>
            <a:t>1. Addressing Resource Deficiency</a:t>
          </a:r>
        </a:p>
      </dgm:t>
    </dgm:pt>
    <dgm:pt modelId="{EEB7940F-5CBA-4543-9E5E-0A235710537C}" type="parTrans" cxnId="{1EDC0AC9-A9D2-4290-97CD-7C9D2D2B9DA6}">
      <dgm:prSet/>
      <dgm:spPr/>
      <dgm:t>
        <a:bodyPr/>
        <a:lstStyle/>
        <a:p>
          <a:endParaRPr lang="en-US"/>
        </a:p>
      </dgm:t>
    </dgm:pt>
    <dgm:pt modelId="{BD1A7052-1C9E-49BD-BBBC-38372E193337}" type="sibTrans" cxnId="{1EDC0AC9-A9D2-4290-97CD-7C9D2D2B9DA6}">
      <dgm:prSet/>
      <dgm:spPr/>
      <dgm:t>
        <a:bodyPr/>
        <a:lstStyle/>
        <a:p>
          <a:endParaRPr lang="en-US"/>
        </a:p>
      </dgm:t>
    </dgm:pt>
    <dgm:pt modelId="{5CFD2268-445F-4C49-A492-F9FA70D25519}">
      <dgm:prSet phldrT="[Text]" custT="1"/>
      <dgm:spPr/>
      <dgm:t>
        <a:bodyPr/>
        <a:lstStyle/>
        <a:p>
          <a:r>
            <a:rPr lang="en-US" sz="2000" b="1" i="0" dirty="0">
              <a:latin typeface="Times New Roman" pitchFamily="18" charset="0"/>
              <a:cs typeface="Times New Roman" pitchFamily="18" charset="0"/>
            </a:rPr>
            <a:t>3. Enhancing Access to Super Specialty Care</a:t>
          </a:r>
        </a:p>
      </dgm:t>
    </dgm:pt>
    <dgm:pt modelId="{1CC08322-C6F6-41B9-8D7F-4AE77EC42526}" type="parTrans" cxnId="{AD2D75E9-DCC6-4613-B4E5-7266ABC92F82}">
      <dgm:prSet/>
      <dgm:spPr/>
      <dgm:t>
        <a:bodyPr/>
        <a:lstStyle/>
        <a:p>
          <a:endParaRPr lang="en-US"/>
        </a:p>
      </dgm:t>
    </dgm:pt>
    <dgm:pt modelId="{3C9D6192-3DEB-4DC7-9709-667C52400E81}" type="sibTrans" cxnId="{AD2D75E9-DCC6-4613-B4E5-7266ABC92F82}">
      <dgm:prSet/>
      <dgm:spPr/>
      <dgm:t>
        <a:bodyPr/>
        <a:lstStyle/>
        <a:p>
          <a:endParaRPr lang="en-US"/>
        </a:p>
      </dgm:t>
    </dgm:pt>
    <dgm:pt modelId="{C510D00A-C6E6-4C5D-87CF-891B3C471296}">
      <dgm:prSet phldrT="[Text]" custT="1"/>
      <dgm:spPr/>
      <dgm:t>
        <a:bodyPr/>
        <a:lstStyle/>
        <a:p>
          <a:r>
            <a:rPr lang="en-US" sz="2000" b="1" i="0" dirty="0">
              <a:latin typeface="Times New Roman" pitchFamily="18" charset="0"/>
              <a:cs typeface="Times New Roman" pitchFamily="18" charset="0"/>
            </a:rPr>
            <a:t>4. Contributing to Universal Health Coverage (UHC)</a:t>
          </a:r>
        </a:p>
      </dgm:t>
    </dgm:pt>
    <dgm:pt modelId="{E9BB6BB9-5A6E-4020-936F-B1C6AD4A9643}" type="parTrans" cxnId="{C2BA4F6D-4BEC-4D65-A6D2-8A8E15E7BFBF}">
      <dgm:prSet/>
      <dgm:spPr/>
    </dgm:pt>
    <dgm:pt modelId="{031E404D-686E-4FE8-9491-61037ABCBFA8}" type="sibTrans" cxnId="{C2BA4F6D-4BEC-4D65-A6D2-8A8E15E7BFBF}">
      <dgm:prSet/>
      <dgm:spPr/>
    </dgm:pt>
    <dgm:pt modelId="{AFFAB500-2893-4FE1-839D-154ACB22B337}">
      <dgm:prSet phldrT="[Text]" custT="1"/>
      <dgm:spPr/>
      <dgm:t>
        <a:bodyPr/>
        <a:lstStyle/>
        <a:p>
          <a:r>
            <a:rPr lang="en-US" sz="2000" b="1" i="0" dirty="0">
              <a:latin typeface="Times New Roman" pitchFamily="18" charset="0"/>
              <a:cs typeface="Times New Roman" pitchFamily="18" charset="0"/>
            </a:rPr>
            <a:t>5. Eliminating In-Person Visits</a:t>
          </a:r>
        </a:p>
      </dgm:t>
    </dgm:pt>
    <dgm:pt modelId="{FA683436-255E-4CE4-8D36-3A7B4446180D}" type="parTrans" cxnId="{0916E19A-8793-4BC6-813D-9AD7D90AF268}">
      <dgm:prSet/>
      <dgm:spPr/>
    </dgm:pt>
    <dgm:pt modelId="{23A0CCB2-A699-4F24-A61D-99D0416D4EBC}" type="sibTrans" cxnId="{0916E19A-8793-4BC6-813D-9AD7D90AF268}">
      <dgm:prSet/>
      <dgm:spPr/>
    </dgm:pt>
    <dgm:pt modelId="{820256C3-39F6-4F26-8224-EA42923624A8}">
      <dgm:prSet phldrT="[Text]" custT="1"/>
      <dgm:spPr/>
      <dgm:t>
        <a:bodyPr/>
        <a:lstStyle/>
        <a:p>
          <a:r>
            <a:rPr lang="en-US" sz="2000" b="1" i="0" dirty="0">
              <a:latin typeface="Times New Roman" pitchFamily="18" charset="0"/>
              <a:cs typeface="Times New Roman" pitchFamily="18" charset="0"/>
            </a:rPr>
            <a:t>6. Reducing Travel-Related Burdens</a:t>
          </a:r>
        </a:p>
      </dgm:t>
    </dgm:pt>
    <dgm:pt modelId="{5096B412-780E-4110-9840-41F2A6549D60}" type="parTrans" cxnId="{EF0337EE-D460-4B4A-9004-734A9A9F3253}">
      <dgm:prSet/>
      <dgm:spPr/>
    </dgm:pt>
    <dgm:pt modelId="{071CAFBD-934A-4FF8-BCB8-28C431D616B9}" type="sibTrans" cxnId="{EF0337EE-D460-4B4A-9004-734A9A9F3253}">
      <dgm:prSet/>
      <dgm:spPr/>
    </dgm:pt>
    <dgm:pt modelId="{ACC4F7D5-FFAA-4D8C-9570-75751636815D}">
      <dgm:prSet phldrT="[Text]" custT="1"/>
      <dgm:spPr/>
      <dgm:t>
        <a:bodyPr/>
        <a:lstStyle/>
        <a:p>
          <a:r>
            <a:rPr lang="en-US" sz="2000" b="1" i="0" dirty="0">
              <a:latin typeface="Times New Roman" pitchFamily="18" charset="0"/>
              <a:cs typeface="Times New Roman" pitchFamily="18" charset="0"/>
            </a:rPr>
            <a:t>2. Mitigating Urban Concentration</a:t>
          </a:r>
        </a:p>
      </dgm:t>
    </dgm:pt>
    <dgm:pt modelId="{3180E6F9-447F-4259-B4F4-EE120E312633}" type="parTrans" cxnId="{EAA795B6-24D5-42F4-94DA-C69A34620BD5}">
      <dgm:prSet/>
      <dgm:spPr/>
    </dgm:pt>
    <dgm:pt modelId="{790034D9-5477-46A2-A051-E9590AB206D2}" type="sibTrans" cxnId="{EAA795B6-24D5-42F4-94DA-C69A34620BD5}">
      <dgm:prSet/>
      <dgm:spPr/>
    </dgm:pt>
    <dgm:pt modelId="{005BE5DA-B3EA-4681-A2EC-6619F12E9E58}" type="pres">
      <dgm:prSet presAssocID="{AC041107-5445-48B6-9E6F-916D9811F5BE}" presName="linear" presStyleCnt="0">
        <dgm:presLayoutVars>
          <dgm:dir/>
          <dgm:animLvl val="lvl"/>
          <dgm:resizeHandles val="exact"/>
        </dgm:presLayoutVars>
      </dgm:prSet>
      <dgm:spPr/>
    </dgm:pt>
    <dgm:pt modelId="{4E06BB52-CC8F-4747-8AE6-2EC3823EC6C4}" type="pres">
      <dgm:prSet presAssocID="{2C32B965-E622-484B-80CF-4589354C8F09}" presName="parentLin" presStyleCnt="0"/>
      <dgm:spPr/>
    </dgm:pt>
    <dgm:pt modelId="{998BB0AC-2724-4C96-A7F4-BCF3A45F7972}" type="pres">
      <dgm:prSet presAssocID="{2C32B965-E622-484B-80CF-4589354C8F09}" presName="parentLeftMargin" presStyleLbl="node1" presStyleIdx="0" presStyleCnt="6"/>
      <dgm:spPr/>
    </dgm:pt>
    <dgm:pt modelId="{2D8BB995-4F54-4F2C-BA37-4EFD007227AA}" type="pres">
      <dgm:prSet presAssocID="{2C32B965-E622-484B-80CF-4589354C8F0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E70605A-E9B9-420D-BCBE-D0E1DF768FE7}" type="pres">
      <dgm:prSet presAssocID="{2C32B965-E622-484B-80CF-4589354C8F09}" presName="negativeSpace" presStyleCnt="0"/>
      <dgm:spPr/>
    </dgm:pt>
    <dgm:pt modelId="{0B2D0FDF-05CB-461B-B237-9C911FCBCBF0}" type="pres">
      <dgm:prSet presAssocID="{2C32B965-E622-484B-80CF-4589354C8F09}" presName="childText" presStyleLbl="conFgAcc1" presStyleIdx="0" presStyleCnt="6">
        <dgm:presLayoutVars>
          <dgm:bulletEnabled val="1"/>
        </dgm:presLayoutVars>
      </dgm:prSet>
      <dgm:spPr/>
    </dgm:pt>
    <dgm:pt modelId="{844374E0-4122-45FE-A19C-1D8C6521217D}" type="pres">
      <dgm:prSet presAssocID="{BD1A7052-1C9E-49BD-BBBC-38372E193337}" presName="spaceBetweenRectangles" presStyleCnt="0"/>
      <dgm:spPr/>
    </dgm:pt>
    <dgm:pt modelId="{E519634C-04A0-42FC-8AF8-8FA586B518C5}" type="pres">
      <dgm:prSet presAssocID="{ACC4F7D5-FFAA-4D8C-9570-75751636815D}" presName="parentLin" presStyleCnt="0"/>
      <dgm:spPr/>
    </dgm:pt>
    <dgm:pt modelId="{E5F2FFF1-0B9E-45C8-836A-25A0E296044B}" type="pres">
      <dgm:prSet presAssocID="{ACC4F7D5-FFAA-4D8C-9570-75751636815D}" presName="parentLeftMargin" presStyleLbl="node1" presStyleIdx="0" presStyleCnt="6"/>
      <dgm:spPr/>
    </dgm:pt>
    <dgm:pt modelId="{E28FCC2D-45D8-4F29-AB51-B65930E131D3}" type="pres">
      <dgm:prSet presAssocID="{ACC4F7D5-FFAA-4D8C-9570-75751636815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79A9F89-6B0E-4D21-BA06-53D61B5EDAB5}" type="pres">
      <dgm:prSet presAssocID="{ACC4F7D5-FFAA-4D8C-9570-75751636815D}" presName="negativeSpace" presStyleCnt="0"/>
      <dgm:spPr/>
    </dgm:pt>
    <dgm:pt modelId="{88E5C7CF-D56A-45B5-A458-E1E297204B77}" type="pres">
      <dgm:prSet presAssocID="{ACC4F7D5-FFAA-4D8C-9570-75751636815D}" presName="childText" presStyleLbl="conFgAcc1" presStyleIdx="1" presStyleCnt="6">
        <dgm:presLayoutVars>
          <dgm:bulletEnabled val="1"/>
        </dgm:presLayoutVars>
      </dgm:prSet>
      <dgm:spPr/>
    </dgm:pt>
    <dgm:pt modelId="{45B5EDDA-23AD-4BA8-86A1-E07B347E2EA7}" type="pres">
      <dgm:prSet presAssocID="{790034D9-5477-46A2-A051-E9590AB206D2}" presName="spaceBetweenRectangles" presStyleCnt="0"/>
      <dgm:spPr/>
    </dgm:pt>
    <dgm:pt modelId="{CF53AE99-9BE8-4219-869F-070938AE14B4}" type="pres">
      <dgm:prSet presAssocID="{5CFD2268-445F-4C49-A492-F9FA70D25519}" presName="parentLin" presStyleCnt="0"/>
      <dgm:spPr/>
    </dgm:pt>
    <dgm:pt modelId="{63B2EB44-D6DA-4447-932D-B772C4A1D157}" type="pres">
      <dgm:prSet presAssocID="{5CFD2268-445F-4C49-A492-F9FA70D25519}" presName="parentLeftMargin" presStyleLbl="node1" presStyleIdx="1" presStyleCnt="6"/>
      <dgm:spPr/>
    </dgm:pt>
    <dgm:pt modelId="{910E614E-764E-4874-A4CD-E7EFEE7DDA54}" type="pres">
      <dgm:prSet presAssocID="{5CFD2268-445F-4C49-A492-F9FA70D2551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705AE07-466A-460B-BD2C-1C5069EC9688}" type="pres">
      <dgm:prSet presAssocID="{5CFD2268-445F-4C49-A492-F9FA70D25519}" presName="negativeSpace" presStyleCnt="0"/>
      <dgm:spPr/>
    </dgm:pt>
    <dgm:pt modelId="{769454F5-6C38-45F1-8AF8-5B042F77ED38}" type="pres">
      <dgm:prSet presAssocID="{5CFD2268-445F-4C49-A492-F9FA70D25519}" presName="childText" presStyleLbl="conFgAcc1" presStyleIdx="2" presStyleCnt="6">
        <dgm:presLayoutVars>
          <dgm:bulletEnabled val="1"/>
        </dgm:presLayoutVars>
      </dgm:prSet>
      <dgm:spPr/>
    </dgm:pt>
    <dgm:pt modelId="{0EC094A6-A91B-4E29-B2D3-79EFB1D05331}" type="pres">
      <dgm:prSet presAssocID="{3C9D6192-3DEB-4DC7-9709-667C52400E81}" presName="spaceBetweenRectangles" presStyleCnt="0"/>
      <dgm:spPr/>
    </dgm:pt>
    <dgm:pt modelId="{E0D3BEE6-C05D-4890-A672-F9EC25E370E3}" type="pres">
      <dgm:prSet presAssocID="{C510D00A-C6E6-4C5D-87CF-891B3C471296}" presName="parentLin" presStyleCnt="0"/>
      <dgm:spPr/>
    </dgm:pt>
    <dgm:pt modelId="{D78F55F2-A798-4BA3-B3CF-65800E5FA9CD}" type="pres">
      <dgm:prSet presAssocID="{C510D00A-C6E6-4C5D-87CF-891B3C471296}" presName="parentLeftMargin" presStyleLbl="node1" presStyleIdx="2" presStyleCnt="6"/>
      <dgm:spPr/>
    </dgm:pt>
    <dgm:pt modelId="{BD2903AF-9F1F-450E-9259-A54308390334}" type="pres">
      <dgm:prSet presAssocID="{C510D00A-C6E6-4C5D-87CF-891B3C47129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2A55F7B-23B0-4CE9-8A36-87960C23D1F2}" type="pres">
      <dgm:prSet presAssocID="{C510D00A-C6E6-4C5D-87CF-891B3C471296}" presName="negativeSpace" presStyleCnt="0"/>
      <dgm:spPr/>
    </dgm:pt>
    <dgm:pt modelId="{8E52E43B-4894-4FFA-B682-6A61443DAC5F}" type="pres">
      <dgm:prSet presAssocID="{C510D00A-C6E6-4C5D-87CF-891B3C471296}" presName="childText" presStyleLbl="conFgAcc1" presStyleIdx="3" presStyleCnt="6">
        <dgm:presLayoutVars>
          <dgm:bulletEnabled val="1"/>
        </dgm:presLayoutVars>
      </dgm:prSet>
      <dgm:spPr/>
    </dgm:pt>
    <dgm:pt modelId="{DA3EC5B4-5ECE-49F2-A397-D37EE3608C62}" type="pres">
      <dgm:prSet presAssocID="{031E404D-686E-4FE8-9491-61037ABCBFA8}" presName="spaceBetweenRectangles" presStyleCnt="0"/>
      <dgm:spPr/>
    </dgm:pt>
    <dgm:pt modelId="{B2748A17-49AE-4578-A2AC-D2F68E86E241}" type="pres">
      <dgm:prSet presAssocID="{AFFAB500-2893-4FE1-839D-154ACB22B337}" presName="parentLin" presStyleCnt="0"/>
      <dgm:spPr/>
    </dgm:pt>
    <dgm:pt modelId="{44BCA5D9-91E8-43BD-B8A2-048C505C8301}" type="pres">
      <dgm:prSet presAssocID="{AFFAB500-2893-4FE1-839D-154ACB22B337}" presName="parentLeftMargin" presStyleLbl="node1" presStyleIdx="3" presStyleCnt="6"/>
      <dgm:spPr/>
    </dgm:pt>
    <dgm:pt modelId="{BB1FD527-20C5-4499-BED5-621DCAD7A671}" type="pres">
      <dgm:prSet presAssocID="{AFFAB500-2893-4FE1-839D-154ACB22B33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F5A712A-3155-4BC1-87BD-55CC5B0388F6}" type="pres">
      <dgm:prSet presAssocID="{AFFAB500-2893-4FE1-839D-154ACB22B337}" presName="negativeSpace" presStyleCnt="0"/>
      <dgm:spPr/>
    </dgm:pt>
    <dgm:pt modelId="{50DC082C-CD7C-45CC-A8E2-D5BFCE553542}" type="pres">
      <dgm:prSet presAssocID="{AFFAB500-2893-4FE1-839D-154ACB22B337}" presName="childText" presStyleLbl="conFgAcc1" presStyleIdx="4" presStyleCnt="6">
        <dgm:presLayoutVars>
          <dgm:bulletEnabled val="1"/>
        </dgm:presLayoutVars>
      </dgm:prSet>
      <dgm:spPr/>
    </dgm:pt>
    <dgm:pt modelId="{536FBA04-717D-45DF-8B2A-CBA14BA87561}" type="pres">
      <dgm:prSet presAssocID="{23A0CCB2-A699-4F24-A61D-99D0416D4EBC}" presName="spaceBetweenRectangles" presStyleCnt="0"/>
      <dgm:spPr/>
    </dgm:pt>
    <dgm:pt modelId="{65C91746-15D3-478E-9B65-A97BA24EFB73}" type="pres">
      <dgm:prSet presAssocID="{820256C3-39F6-4F26-8224-EA42923624A8}" presName="parentLin" presStyleCnt="0"/>
      <dgm:spPr/>
    </dgm:pt>
    <dgm:pt modelId="{48DA51EF-E558-4261-B32C-D6AE5BDD2243}" type="pres">
      <dgm:prSet presAssocID="{820256C3-39F6-4F26-8224-EA42923624A8}" presName="parentLeftMargin" presStyleLbl="node1" presStyleIdx="4" presStyleCnt="6"/>
      <dgm:spPr/>
    </dgm:pt>
    <dgm:pt modelId="{67A2DA2A-E502-43E8-9721-F33F51069946}" type="pres">
      <dgm:prSet presAssocID="{820256C3-39F6-4F26-8224-EA42923624A8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9EF41E56-13FE-4BC6-AA64-13048D5422FF}" type="pres">
      <dgm:prSet presAssocID="{820256C3-39F6-4F26-8224-EA42923624A8}" presName="negativeSpace" presStyleCnt="0"/>
      <dgm:spPr/>
    </dgm:pt>
    <dgm:pt modelId="{69C0EEC2-BE86-476E-8D96-58D867B08671}" type="pres">
      <dgm:prSet presAssocID="{820256C3-39F6-4F26-8224-EA42923624A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0F16704-3D53-4348-895A-2D13E5C5AC04}" type="presOf" srcId="{AFFAB500-2893-4FE1-839D-154ACB22B337}" destId="{BB1FD527-20C5-4499-BED5-621DCAD7A671}" srcOrd="1" destOrd="0" presId="urn:microsoft.com/office/officeart/2005/8/layout/list1"/>
    <dgm:cxn modelId="{403D8917-6290-4C97-9D18-3D79AF512917}" type="presOf" srcId="{2C32B965-E622-484B-80CF-4589354C8F09}" destId="{2D8BB995-4F54-4F2C-BA37-4EFD007227AA}" srcOrd="1" destOrd="0" presId="urn:microsoft.com/office/officeart/2005/8/layout/list1"/>
    <dgm:cxn modelId="{BC4D731F-B0FE-4DB9-B0F5-DD0CA334ABBB}" type="presOf" srcId="{AC041107-5445-48B6-9E6F-916D9811F5BE}" destId="{005BE5DA-B3EA-4681-A2EC-6619F12E9E58}" srcOrd="0" destOrd="0" presId="urn:microsoft.com/office/officeart/2005/8/layout/list1"/>
    <dgm:cxn modelId="{C94BBD39-45F8-4E7A-9492-ACC67BFE1E97}" type="presOf" srcId="{2C32B965-E622-484B-80CF-4589354C8F09}" destId="{998BB0AC-2724-4C96-A7F4-BCF3A45F7972}" srcOrd="0" destOrd="0" presId="urn:microsoft.com/office/officeart/2005/8/layout/list1"/>
    <dgm:cxn modelId="{C2BA4F6D-4BEC-4D65-A6D2-8A8E15E7BFBF}" srcId="{AC041107-5445-48B6-9E6F-916D9811F5BE}" destId="{C510D00A-C6E6-4C5D-87CF-891B3C471296}" srcOrd="3" destOrd="0" parTransId="{E9BB6BB9-5A6E-4020-936F-B1C6AD4A9643}" sibTransId="{031E404D-686E-4FE8-9491-61037ABCBFA8}"/>
    <dgm:cxn modelId="{E715BB4F-D422-484B-B357-F60BF4F59D7C}" type="presOf" srcId="{C510D00A-C6E6-4C5D-87CF-891B3C471296}" destId="{BD2903AF-9F1F-450E-9259-A54308390334}" srcOrd="1" destOrd="0" presId="urn:microsoft.com/office/officeart/2005/8/layout/list1"/>
    <dgm:cxn modelId="{86118359-19DB-42B8-958B-B3EDB8E27EF9}" type="presOf" srcId="{5CFD2268-445F-4C49-A492-F9FA70D25519}" destId="{63B2EB44-D6DA-4447-932D-B772C4A1D157}" srcOrd="0" destOrd="0" presId="urn:microsoft.com/office/officeart/2005/8/layout/list1"/>
    <dgm:cxn modelId="{A38E7D94-5520-4625-8CB4-05D7BEDB525B}" type="presOf" srcId="{5CFD2268-445F-4C49-A492-F9FA70D25519}" destId="{910E614E-764E-4874-A4CD-E7EFEE7DDA54}" srcOrd="1" destOrd="0" presId="urn:microsoft.com/office/officeart/2005/8/layout/list1"/>
    <dgm:cxn modelId="{0916E19A-8793-4BC6-813D-9AD7D90AF268}" srcId="{AC041107-5445-48B6-9E6F-916D9811F5BE}" destId="{AFFAB500-2893-4FE1-839D-154ACB22B337}" srcOrd="4" destOrd="0" parTransId="{FA683436-255E-4CE4-8D36-3A7B4446180D}" sibTransId="{23A0CCB2-A699-4F24-A61D-99D0416D4EBC}"/>
    <dgm:cxn modelId="{EEA221AF-E824-420C-8F77-EA2013779AA3}" type="presOf" srcId="{ACC4F7D5-FFAA-4D8C-9570-75751636815D}" destId="{E5F2FFF1-0B9E-45C8-836A-25A0E296044B}" srcOrd="0" destOrd="0" presId="urn:microsoft.com/office/officeart/2005/8/layout/list1"/>
    <dgm:cxn modelId="{EAA795B6-24D5-42F4-94DA-C69A34620BD5}" srcId="{AC041107-5445-48B6-9E6F-916D9811F5BE}" destId="{ACC4F7D5-FFAA-4D8C-9570-75751636815D}" srcOrd="1" destOrd="0" parTransId="{3180E6F9-447F-4259-B4F4-EE120E312633}" sibTransId="{790034D9-5477-46A2-A051-E9590AB206D2}"/>
    <dgm:cxn modelId="{34B433C2-2F22-4EFF-A7E3-51E50B958CCB}" type="presOf" srcId="{C510D00A-C6E6-4C5D-87CF-891B3C471296}" destId="{D78F55F2-A798-4BA3-B3CF-65800E5FA9CD}" srcOrd="0" destOrd="0" presId="urn:microsoft.com/office/officeart/2005/8/layout/list1"/>
    <dgm:cxn modelId="{1EDC0AC9-A9D2-4290-97CD-7C9D2D2B9DA6}" srcId="{AC041107-5445-48B6-9E6F-916D9811F5BE}" destId="{2C32B965-E622-484B-80CF-4589354C8F09}" srcOrd="0" destOrd="0" parTransId="{EEB7940F-5CBA-4543-9E5E-0A235710537C}" sibTransId="{BD1A7052-1C9E-49BD-BBBC-38372E193337}"/>
    <dgm:cxn modelId="{05FF2FDF-F80C-42B2-8BED-E49CC239E09C}" type="presOf" srcId="{820256C3-39F6-4F26-8224-EA42923624A8}" destId="{48DA51EF-E558-4261-B32C-D6AE5BDD2243}" srcOrd="0" destOrd="0" presId="urn:microsoft.com/office/officeart/2005/8/layout/list1"/>
    <dgm:cxn modelId="{12ACC7E2-CA3F-4C3C-9C78-3F18FA57F318}" type="presOf" srcId="{820256C3-39F6-4F26-8224-EA42923624A8}" destId="{67A2DA2A-E502-43E8-9721-F33F51069946}" srcOrd="1" destOrd="0" presId="urn:microsoft.com/office/officeart/2005/8/layout/list1"/>
    <dgm:cxn modelId="{80F312E8-30FC-4BAB-9083-4CC2ABD69B5E}" type="presOf" srcId="{AFFAB500-2893-4FE1-839D-154ACB22B337}" destId="{44BCA5D9-91E8-43BD-B8A2-048C505C8301}" srcOrd="0" destOrd="0" presId="urn:microsoft.com/office/officeart/2005/8/layout/list1"/>
    <dgm:cxn modelId="{AD2D75E9-DCC6-4613-B4E5-7266ABC92F82}" srcId="{AC041107-5445-48B6-9E6F-916D9811F5BE}" destId="{5CFD2268-445F-4C49-A492-F9FA70D25519}" srcOrd="2" destOrd="0" parTransId="{1CC08322-C6F6-41B9-8D7F-4AE77EC42526}" sibTransId="{3C9D6192-3DEB-4DC7-9709-667C52400E81}"/>
    <dgm:cxn modelId="{EF0337EE-D460-4B4A-9004-734A9A9F3253}" srcId="{AC041107-5445-48B6-9E6F-916D9811F5BE}" destId="{820256C3-39F6-4F26-8224-EA42923624A8}" srcOrd="5" destOrd="0" parTransId="{5096B412-780E-4110-9840-41F2A6549D60}" sibTransId="{071CAFBD-934A-4FF8-BCB8-28C431D616B9}"/>
    <dgm:cxn modelId="{7E8304FA-EBC0-43AF-B883-AF6D71C6965B}" type="presOf" srcId="{ACC4F7D5-FFAA-4D8C-9570-75751636815D}" destId="{E28FCC2D-45D8-4F29-AB51-B65930E131D3}" srcOrd="1" destOrd="0" presId="urn:microsoft.com/office/officeart/2005/8/layout/list1"/>
    <dgm:cxn modelId="{2C129F2A-DCBA-4125-811D-ED98A0C34372}" type="presParOf" srcId="{005BE5DA-B3EA-4681-A2EC-6619F12E9E58}" destId="{4E06BB52-CC8F-4747-8AE6-2EC3823EC6C4}" srcOrd="0" destOrd="0" presId="urn:microsoft.com/office/officeart/2005/8/layout/list1"/>
    <dgm:cxn modelId="{0D859CFF-57AC-411A-8F24-0739427858B1}" type="presParOf" srcId="{4E06BB52-CC8F-4747-8AE6-2EC3823EC6C4}" destId="{998BB0AC-2724-4C96-A7F4-BCF3A45F7972}" srcOrd="0" destOrd="0" presId="urn:microsoft.com/office/officeart/2005/8/layout/list1"/>
    <dgm:cxn modelId="{819CF00C-FD59-46EC-94C8-20F5B10F891E}" type="presParOf" srcId="{4E06BB52-CC8F-4747-8AE6-2EC3823EC6C4}" destId="{2D8BB995-4F54-4F2C-BA37-4EFD007227AA}" srcOrd="1" destOrd="0" presId="urn:microsoft.com/office/officeart/2005/8/layout/list1"/>
    <dgm:cxn modelId="{95FB3A1A-D3D3-4EFD-9E8F-7DF0E62E4B88}" type="presParOf" srcId="{005BE5DA-B3EA-4681-A2EC-6619F12E9E58}" destId="{EE70605A-E9B9-420D-BCBE-D0E1DF768FE7}" srcOrd="1" destOrd="0" presId="urn:microsoft.com/office/officeart/2005/8/layout/list1"/>
    <dgm:cxn modelId="{8A3E83C9-1E17-42EB-8750-4BF3B71B81F7}" type="presParOf" srcId="{005BE5DA-B3EA-4681-A2EC-6619F12E9E58}" destId="{0B2D0FDF-05CB-461B-B237-9C911FCBCBF0}" srcOrd="2" destOrd="0" presId="urn:microsoft.com/office/officeart/2005/8/layout/list1"/>
    <dgm:cxn modelId="{152B04DF-3967-47FF-9F85-BBE8EDBD4035}" type="presParOf" srcId="{005BE5DA-B3EA-4681-A2EC-6619F12E9E58}" destId="{844374E0-4122-45FE-A19C-1D8C6521217D}" srcOrd="3" destOrd="0" presId="urn:microsoft.com/office/officeart/2005/8/layout/list1"/>
    <dgm:cxn modelId="{82B6BEEC-45BF-44A0-BDD6-A4287C82E749}" type="presParOf" srcId="{005BE5DA-B3EA-4681-A2EC-6619F12E9E58}" destId="{E519634C-04A0-42FC-8AF8-8FA586B518C5}" srcOrd="4" destOrd="0" presId="urn:microsoft.com/office/officeart/2005/8/layout/list1"/>
    <dgm:cxn modelId="{D64D2FFA-B961-4107-87A0-6A8F32AA63FB}" type="presParOf" srcId="{E519634C-04A0-42FC-8AF8-8FA586B518C5}" destId="{E5F2FFF1-0B9E-45C8-836A-25A0E296044B}" srcOrd="0" destOrd="0" presId="urn:microsoft.com/office/officeart/2005/8/layout/list1"/>
    <dgm:cxn modelId="{B39D3C40-455D-4AC1-9E0B-DCA7AA2ABD6F}" type="presParOf" srcId="{E519634C-04A0-42FC-8AF8-8FA586B518C5}" destId="{E28FCC2D-45D8-4F29-AB51-B65930E131D3}" srcOrd="1" destOrd="0" presId="urn:microsoft.com/office/officeart/2005/8/layout/list1"/>
    <dgm:cxn modelId="{184CF8FB-48A7-4901-8C4C-B8A200F1626F}" type="presParOf" srcId="{005BE5DA-B3EA-4681-A2EC-6619F12E9E58}" destId="{179A9F89-6B0E-4D21-BA06-53D61B5EDAB5}" srcOrd="5" destOrd="0" presId="urn:microsoft.com/office/officeart/2005/8/layout/list1"/>
    <dgm:cxn modelId="{62BADB49-93AB-45A2-AC42-143BA82A06AE}" type="presParOf" srcId="{005BE5DA-B3EA-4681-A2EC-6619F12E9E58}" destId="{88E5C7CF-D56A-45B5-A458-E1E297204B77}" srcOrd="6" destOrd="0" presId="urn:microsoft.com/office/officeart/2005/8/layout/list1"/>
    <dgm:cxn modelId="{CBCBD32F-4403-4A4B-9CD4-341F7F54609F}" type="presParOf" srcId="{005BE5DA-B3EA-4681-A2EC-6619F12E9E58}" destId="{45B5EDDA-23AD-4BA8-86A1-E07B347E2EA7}" srcOrd="7" destOrd="0" presId="urn:microsoft.com/office/officeart/2005/8/layout/list1"/>
    <dgm:cxn modelId="{05705DE7-5214-4243-89CD-EEA73576DA61}" type="presParOf" srcId="{005BE5DA-B3EA-4681-A2EC-6619F12E9E58}" destId="{CF53AE99-9BE8-4219-869F-070938AE14B4}" srcOrd="8" destOrd="0" presId="urn:microsoft.com/office/officeart/2005/8/layout/list1"/>
    <dgm:cxn modelId="{808491E6-53AC-45FD-9189-2CFEB4FFA92B}" type="presParOf" srcId="{CF53AE99-9BE8-4219-869F-070938AE14B4}" destId="{63B2EB44-D6DA-4447-932D-B772C4A1D157}" srcOrd="0" destOrd="0" presId="urn:microsoft.com/office/officeart/2005/8/layout/list1"/>
    <dgm:cxn modelId="{7268FACF-8F0D-496E-AA7D-76DD9C8C33D1}" type="presParOf" srcId="{CF53AE99-9BE8-4219-869F-070938AE14B4}" destId="{910E614E-764E-4874-A4CD-E7EFEE7DDA54}" srcOrd="1" destOrd="0" presId="urn:microsoft.com/office/officeart/2005/8/layout/list1"/>
    <dgm:cxn modelId="{9E89BC01-2E26-4CAA-A76D-CEC8B5B3EE1A}" type="presParOf" srcId="{005BE5DA-B3EA-4681-A2EC-6619F12E9E58}" destId="{D705AE07-466A-460B-BD2C-1C5069EC9688}" srcOrd="9" destOrd="0" presId="urn:microsoft.com/office/officeart/2005/8/layout/list1"/>
    <dgm:cxn modelId="{502CF1F1-7B1E-475F-8900-7F894EE72F0C}" type="presParOf" srcId="{005BE5DA-B3EA-4681-A2EC-6619F12E9E58}" destId="{769454F5-6C38-45F1-8AF8-5B042F77ED38}" srcOrd="10" destOrd="0" presId="urn:microsoft.com/office/officeart/2005/8/layout/list1"/>
    <dgm:cxn modelId="{9397B188-6DA7-48A6-A824-08B216A02130}" type="presParOf" srcId="{005BE5DA-B3EA-4681-A2EC-6619F12E9E58}" destId="{0EC094A6-A91B-4E29-B2D3-79EFB1D05331}" srcOrd="11" destOrd="0" presId="urn:microsoft.com/office/officeart/2005/8/layout/list1"/>
    <dgm:cxn modelId="{E758C171-CC38-44D3-ACA7-4E7D24458750}" type="presParOf" srcId="{005BE5DA-B3EA-4681-A2EC-6619F12E9E58}" destId="{E0D3BEE6-C05D-4890-A672-F9EC25E370E3}" srcOrd="12" destOrd="0" presId="urn:microsoft.com/office/officeart/2005/8/layout/list1"/>
    <dgm:cxn modelId="{D176D9F4-4A00-43BD-8C7C-5B0FCF877AD4}" type="presParOf" srcId="{E0D3BEE6-C05D-4890-A672-F9EC25E370E3}" destId="{D78F55F2-A798-4BA3-B3CF-65800E5FA9CD}" srcOrd="0" destOrd="0" presId="urn:microsoft.com/office/officeart/2005/8/layout/list1"/>
    <dgm:cxn modelId="{F49378C8-D4A9-44F2-A668-7E87BC311C55}" type="presParOf" srcId="{E0D3BEE6-C05D-4890-A672-F9EC25E370E3}" destId="{BD2903AF-9F1F-450E-9259-A54308390334}" srcOrd="1" destOrd="0" presId="urn:microsoft.com/office/officeart/2005/8/layout/list1"/>
    <dgm:cxn modelId="{9EF72574-7D4F-4F19-9A82-7A5CF8468E2C}" type="presParOf" srcId="{005BE5DA-B3EA-4681-A2EC-6619F12E9E58}" destId="{02A55F7B-23B0-4CE9-8A36-87960C23D1F2}" srcOrd="13" destOrd="0" presId="urn:microsoft.com/office/officeart/2005/8/layout/list1"/>
    <dgm:cxn modelId="{3EDC4D99-6D09-4BB7-83B0-C51F9B9C0055}" type="presParOf" srcId="{005BE5DA-B3EA-4681-A2EC-6619F12E9E58}" destId="{8E52E43B-4894-4FFA-B682-6A61443DAC5F}" srcOrd="14" destOrd="0" presId="urn:microsoft.com/office/officeart/2005/8/layout/list1"/>
    <dgm:cxn modelId="{C29884BA-624C-4730-9E24-56AD282E43BB}" type="presParOf" srcId="{005BE5DA-B3EA-4681-A2EC-6619F12E9E58}" destId="{DA3EC5B4-5ECE-49F2-A397-D37EE3608C62}" srcOrd="15" destOrd="0" presId="urn:microsoft.com/office/officeart/2005/8/layout/list1"/>
    <dgm:cxn modelId="{94771880-FC61-4A17-8AC5-122DDA07D7E8}" type="presParOf" srcId="{005BE5DA-B3EA-4681-A2EC-6619F12E9E58}" destId="{B2748A17-49AE-4578-A2AC-D2F68E86E241}" srcOrd="16" destOrd="0" presId="urn:microsoft.com/office/officeart/2005/8/layout/list1"/>
    <dgm:cxn modelId="{303EEB00-ACFD-45C4-AD82-A451EAA9874A}" type="presParOf" srcId="{B2748A17-49AE-4578-A2AC-D2F68E86E241}" destId="{44BCA5D9-91E8-43BD-B8A2-048C505C8301}" srcOrd="0" destOrd="0" presId="urn:microsoft.com/office/officeart/2005/8/layout/list1"/>
    <dgm:cxn modelId="{4ACC2F2D-7873-4AC4-971E-25EF5510AE7D}" type="presParOf" srcId="{B2748A17-49AE-4578-A2AC-D2F68E86E241}" destId="{BB1FD527-20C5-4499-BED5-621DCAD7A671}" srcOrd="1" destOrd="0" presId="urn:microsoft.com/office/officeart/2005/8/layout/list1"/>
    <dgm:cxn modelId="{1ECA4A53-D79F-4969-9235-43964DF859F1}" type="presParOf" srcId="{005BE5DA-B3EA-4681-A2EC-6619F12E9E58}" destId="{5F5A712A-3155-4BC1-87BD-55CC5B0388F6}" srcOrd="17" destOrd="0" presId="urn:microsoft.com/office/officeart/2005/8/layout/list1"/>
    <dgm:cxn modelId="{376790B2-26B0-466B-92C2-55C576B20501}" type="presParOf" srcId="{005BE5DA-B3EA-4681-A2EC-6619F12E9E58}" destId="{50DC082C-CD7C-45CC-A8E2-D5BFCE553542}" srcOrd="18" destOrd="0" presId="urn:microsoft.com/office/officeart/2005/8/layout/list1"/>
    <dgm:cxn modelId="{B1D6F2F2-9C40-4049-81B8-7B5BAB44CD75}" type="presParOf" srcId="{005BE5DA-B3EA-4681-A2EC-6619F12E9E58}" destId="{536FBA04-717D-45DF-8B2A-CBA14BA87561}" srcOrd="19" destOrd="0" presId="urn:microsoft.com/office/officeart/2005/8/layout/list1"/>
    <dgm:cxn modelId="{1583E1A9-014E-4D9B-8035-D97246E562A7}" type="presParOf" srcId="{005BE5DA-B3EA-4681-A2EC-6619F12E9E58}" destId="{65C91746-15D3-478E-9B65-A97BA24EFB73}" srcOrd="20" destOrd="0" presId="urn:microsoft.com/office/officeart/2005/8/layout/list1"/>
    <dgm:cxn modelId="{3C3F6B44-0513-4D8A-9A2B-B2CF047C687E}" type="presParOf" srcId="{65C91746-15D3-478E-9B65-A97BA24EFB73}" destId="{48DA51EF-E558-4261-B32C-D6AE5BDD2243}" srcOrd="0" destOrd="0" presId="urn:microsoft.com/office/officeart/2005/8/layout/list1"/>
    <dgm:cxn modelId="{95458CAB-BA2F-4815-BB89-49D27424DE87}" type="presParOf" srcId="{65C91746-15D3-478E-9B65-A97BA24EFB73}" destId="{67A2DA2A-E502-43E8-9721-F33F51069946}" srcOrd="1" destOrd="0" presId="urn:microsoft.com/office/officeart/2005/8/layout/list1"/>
    <dgm:cxn modelId="{D902B6BF-4DA8-4AF1-B969-AB1F4CB5CEA7}" type="presParOf" srcId="{005BE5DA-B3EA-4681-A2EC-6619F12E9E58}" destId="{9EF41E56-13FE-4BC6-AA64-13048D5422FF}" srcOrd="21" destOrd="0" presId="urn:microsoft.com/office/officeart/2005/8/layout/list1"/>
    <dgm:cxn modelId="{B53FD1BD-AE50-4B5A-A874-298828811A94}" type="presParOf" srcId="{005BE5DA-B3EA-4681-A2EC-6619F12E9E58}" destId="{69C0EEC2-BE86-476E-8D96-58D867B0867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F8EE06-DCAF-4C7F-8D62-AB6E64818A02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720A31BD-4303-4F00-8C84-24FC702EE1D5}">
      <dgm:prSet phldrT="[Text]" custT="1"/>
      <dgm:spPr/>
      <dgm:t>
        <a:bodyPr/>
        <a:lstStyle/>
        <a:p>
          <a:r>
            <a:rPr lang="en-US" sz="1800" i="0" dirty="0">
              <a:latin typeface="Times New Roman" pitchFamily="18" charset="0"/>
              <a:cs typeface="Times New Roman" pitchFamily="18" charset="0"/>
            </a:rPr>
            <a:t>Infrastructure Deficiency as a Primary Barrier</a:t>
          </a:r>
        </a:p>
      </dgm:t>
    </dgm:pt>
    <dgm:pt modelId="{7F860BFE-AE11-4F04-95BD-74ABA3F8745A}" type="parTrans" cxnId="{B30746BF-6E6E-4253-9529-E606109111C3}">
      <dgm:prSet/>
      <dgm:spPr/>
      <dgm:t>
        <a:bodyPr/>
        <a:lstStyle/>
        <a:p>
          <a:endParaRPr lang="en-US"/>
        </a:p>
      </dgm:t>
    </dgm:pt>
    <dgm:pt modelId="{90EA5584-11ED-4688-AD73-34736F3816FE}" type="sibTrans" cxnId="{B30746BF-6E6E-4253-9529-E606109111C3}">
      <dgm:prSet/>
      <dgm:spPr/>
      <dgm:t>
        <a:bodyPr/>
        <a:lstStyle/>
        <a:p>
          <a:endParaRPr lang="en-US"/>
        </a:p>
      </dgm:t>
    </dgm:pt>
    <dgm:pt modelId="{31135CEC-097A-4574-B1D7-661C094E8105}">
      <dgm:prSet phldrT="[Text]" custT="1"/>
      <dgm:spPr/>
      <dgm:t>
        <a:bodyPr/>
        <a:lstStyle/>
        <a:p>
          <a:r>
            <a:rPr lang="en-US" sz="1800" i="0" dirty="0">
              <a:latin typeface="Times New Roman" pitchFamily="18" charset="0"/>
              <a:cs typeface="Times New Roman" pitchFamily="18" charset="0"/>
            </a:rPr>
            <a:t>Rural Areas' Digitalization Gap</a:t>
          </a:r>
        </a:p>
      </dgm:t>
    </dgm:pt>
    <dgm:pt modelId="{3E57E3DD-9DC3-4C7B-9C98-93290D32E59A}" type="parTrans" cxnId="{39E29E54-03C2-47F3-9CDC-E5C13B18CE78}">
      <dgm:prSet/>
      <dgm:spPr/>
      <dgm:t>
        <a:bodyPr/>
        <a:lstStyle/>
        <a:p>
          <a:endParaRPr lang="en-US"/>
        </a:p>
      </dgm:t>
    </dgm:pt>
    <dgm:pt modelId="{08547003-97B5-4698-AEB9-314846043E0E}" type="sibTrans" cxnId="{39E29E54-03C2-47F3-9CDC-E5C13B18CE78}">
      <dgm:prSet/>
      <dgm:spPr/>
      <dgm:t>
        <a:bodyPr/>
        <a:lstStyle/>
        <a:p>
          <a:endParaRPr lang="en-US"/>
        </a:p>
      </dgm:t>
    </dgm:pt>
    <dgm:pt modelId="{9040EC8A-008B-4BA8-BBA2-5B8A5ABC9058}">
      <dgm:prSet phldrT="[Text]" custT="1"/>
      <dgm:spPr/>
      <dgm:t>
        <a:bodyPr/>
        <a:lstStyle/>
        <a:p>
          <a:r>
            <a:rPr lang="en-US" sz="1800" i="0" dirty="0">
              <a:latin typeface="Times New Roman" pitchFamily="18" charset="0"/>
              <a:cs typeface="Times New Roman" pitchFamily="18" charset="0"/>
            </a:rPr>
            <a:t>Internet Penetration Challenges</a:t>
          </a:r>
        </a:p>
      </dgm:t>
    </dgm:pt>
    <dgm:pt modelId="{72C83F1C-E5C4-492A-9A4D-3372108E9356}" type="parTrans" cxnId="{FA671F87-DE00-40ED-8973-25A9B889D040}">
      <dgm:prSet/>
      <dgm:spPr/>
      <dgm:t>
        <a:bodyPr/>
        <a:lstStyle/>
        <a:p>
          <a:endParaRPr lang="en-US"/>
        </a:p>
      </dgm:t>
    </dgm:pt>
    <dgm:pt modelId="{45F89621-EF4C-49DB-BA55-7679DBAD1DF5}" type="sibTrans" cxnId="{FA671F87-DE00-40ED-8973-25A9B889D040}">
      <dgm:prSet/>
      <dgm:spPr/>
      <dgm:t>
        <a:bodyPr/>
        <a:lstStyle/>
        <a:p>
          <a:endParaRPr lang="en-US"/>
        </a:p>
      </dgm:t>
    </dgm:pt>
    <dgm:pt modelId="{60B7C962-FE76-4D78-AB6A-995266F7063D}">
      <dgm:prSet phldrT="[Text]" custT="1"/>
      <dgm:spPr/>
      <dgm:t>
        <a:bodyPr/>
        <a:lstStyle/>
        <a:p>
          <a:r>
            <a:rPr lang="en-US" sz="1800" i="0" dirty="0">
              <a:latin typeface="Times New Roman" pitchFamily="18" charset="0"/>
              <a:cs typeface="Times New Roman" pitchFamily="18" charset="0"/>
            </a:rPr>
            <a:t>Broadband Infrastructure Deficiency</a:t>
          </a:r>
        </a:p>
      </dgm:t>
    </dgm:pt>
    <dgm:pt modelId="{343A93D8-8591-4DCE-8E21-BD38036C520E}" type="parTrans" cxnId="{2711E7A9-97FA-4750-9724-1D6137CF131E}">
      <dgm:prSet/>
      <dgm:spPr/>
      <dgm:t>
        <a:bodyPr/>
        <a:lstStyle/>
        <a:p>
          <a:endParaRPr lang="en-US"/>
        </a:p>
      </dgm:t>
    </dgm:pt>
    <dgm:pt modelId="{2912B890-68F9-4B80-8CEC-C4BE9FFC5E85}" type="sibTrans" cxnId="{2711E7A9-97FA-4750-9724-1D6137CF131E}">
      <dgm:prSet/>
      <dgm:spPr/>
      <dgm:t>
        <a:bodyPr/>
        <a:lstStyle/>
        <a:p>
          <a:endParaRPr lang="en-US"/>
        </a:p>
      </dgm:t>
    </dgm:pt>
    <dgm:pt modelId="{AC5C992B-B131-4766-B224-F2D2AB82C885}">
      <dgm:prSet phldrT="[Text]" custT="1"/>
      <dgm:spPr/>
      <dgm:t>
        <a:bodyPr/>
        <a:lstStyle/>
        <a:p>
          <a:r>
            <a:rPr lang="en-US" sz="1800" i="0" dirty="0">
              <a:latin typeface="Times New Roman" pitchFamily="18" charset="0"/>
              <a:cs typeface="Times New Roman" pitchFamily="18" charset="0"/>
            </a:rPr>
            <a:t>Limitations in Diagnosis and Treatment</a:t>
          </a:r>
        </a:p>
      </dgm:t>
    </dgm:pt>
    <dgm:pt modelId="{5E75E308-BDDE-45B9-B986-EBD8C395391E}" type="parTrans" cxnId="{52306267-853D-40B9-BB6F-72D5B184852F}">
      <dgm:prSet/>
      <dgm:spPr/>
      <dgm:t>
        <a:bodyPr/>
        <a:lstStyle/>
        <a:p>
          <a:endParaRPr lang="en-US"/>
        </a:p>
      </dgm:t>
    </dgm:pt>
    <dgm:pt modelId="{9573C3EC-F085-4C68-AE58-4281A75F3517}" type="sibTrans" cxnId="{52306267-853D-40B9-BB6F-72D5B184852F}">
      <dgm:prSet/>
      <dgm:spPr/>
      <dgm:t>
        <a:bodyPr/>
        <a:lstStyle/>
        <a:p>
          <a:endParaRPr lang="en-US"/>
        </a:p>
      </dgm:t>
    </dgm:pt>
    <dgm:pt modelId="{01A75347-342A-4C27-B92B-1D097005841B}">
      <dgm:prSet phldrT="[Text]" custT="1"/>
      <dgm:spPr/>
      <dgm:t>
        <a:bodyPr/>
        <a:lstStyle/>
        <a:p>
          <a:r>
            <a:rPr lang="en-US" sz="1800" i="0" dirty="0">
              <a:latin typeface="Times New Roman" pitchFamily="18" charset="0"/>
              <a:cs typeface="Times New Roman" pitchFamily="18" charset="0"/>
            </a:rPr>
            <a:t>Challenges of Remote Consultations</a:t>
          </a:r>
        </a:p>
      </dgm:t>
    </dgm:pt>
    <dgm:pt modelId="{3A8E4968-A40A-4C61-9824-3A974259BA7B}" type="parTrans" cxnId="{5206ED99-9BD9-4837-841A-BAE3D60934CB}">
      <dgm:prSet/>
      <dgm:spPr/>
      <dgm:t>
        <a:bodyPr/>
        <a:lstStyle/>
        <a:p>
          <a:endParaRPr lang="en-US"/>
        </a:p>
      </dgm:t>
    </dgm:pt>
    <dgm:pt modelId="{B22A4056-C004-4867-AA27-6E753BEBCB39}" type="sibTrans" cxnId="{5206ED99-9BD9-4837-841A-BAE3D60934CB}">
      <dgm:prSet/>
      <dgm:spPr/>
      <dgm:t>
        <a:bodyPr/>
        <a:lstStyle/>
        <a:p>
          <a:endParaRPr lang="en-US"/>
        </a:p>
      </dgm:t>
    </dgm:pt>
    <dgm:pt modelId="{6FE2A242-72D3-4B30-9C55-EDB7CEF3CC04}">
      <dgm:prSet phldrT="[Text]" custT="1"/>
      <dgm:spPr/>
      <dgm:t>
        <a:bodyPr/>
        <a:lstStyle/>
        <a:p>
          <a:r>
            <a:rPr lang="en-US" sz="1800" i="0" dirty="0">
              <a:latin typeface="Times New Roman" pitchFamily="18" charset="0"/>
              <a:cs typeface="Times New Roman" pitchFamily="18" charset="0"/>
            </a:rPr>
            <a:t>Training Healthcare Personnel</a:t>
          </a:r>
        </a:p>
      </dgm:t>
    </dgm:pt>
    <dgm:pt modelId="{654E7805-C2D4-4298-8DB8-3C1427982851}" type="parTrans" cxnId="{89BFF945-4BA3-4AD8-8623-6E313C9D8F0F}">
      <dgm:prSet/>
      <dgm:spPr/>
      <dgm:t>
        <a:bodyPr/>
        <a:lstStyle/>
        <a:p>
          <a:endParaRPr lang="en-US"/>
        </a:p>
      </dgm:t>
    </dgm:pt>
    <dgm:pt modelId="{32946F8D-F7FF-450F-97A3-2AE591866D79}" type="sibTrans" cxnId="{89BFF945-4BA3-4AD8-8623-6E313C9D8F0F}">
      <dgm:prSet/>
      <dgm:spPr/>
      <dgm:t>
        <a:bodyPr/>
        <a:lstStyle/>
        <a:p>
          <a:endParaRPr lang="en-US"/>
        </a:p>
      </dgm:t>
    </dgm:pt>
    <dgm:pt modelId="{197191BD-C88D-4BBA-88D3-5B4EB13F6C00}" type="pres">
      <dgm:prSet presAssocID="{03F8EE06-DCAF-4C7F-8D62-AB6E64818A02}" presName="linearFlow" presStyleCnt="0">
        <dgm:presLayoutVars>
          <dgm:dir/>
          <dgm:resizeHandles val="exact"/>
        </dgm:presLayoutVars>
      </dgm:prSet>
      <dgm:spPr/>
    </dgm:pt>
    <dgm:pt modelId="{5DD98B23-10BF-405C-A452-BA9E18A88F2C}" type="pres">
      <dgm:prSet presAssocID="{720A31BD-4303-4F00-8C84-24FC702EE1D5}" presName="composite" presStyleCnt="0"/>
      <dgm:spPr/>
    </dgm:pt>
    <dgm:pt modelId="{FB7AB976-F3B2-4B85-9DBA-28B4F48EB828}" type="pres">
      <dgm:prSet presAssocID="{720A31BD-4303-4F00-8C84-24FC702EE1D5}" presName="imgShp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3D13D4D-1A4C-45F1-98CA-B2A97AFE697F}" type="pres">
      <dgm:prSet presAssocID="{720A31BD-4303-4F00-8C84-24FC702EE1D5}" presName="txShp" presStyleLbl="node1" presStyleIdx="0" presStyleCnt="7">
        <dgm:presLayoutVars>
          <dgm:bulletEnabled val="1"/>
        </dgm:presLayoutVars>
      </dgm:prSet>
      <dgm:spPr/>
    </dgm:pt>
    <dgm:pt modelId="{4284983F-6CE6-47E7-9511-DD29F808EF1F}" type="pres">
      <dgm:prSet presAssocID="{90EA5584-11ED-4688-AD73-34736F3816FE}" presName="spacing" presStyleCnt="0"/>
      <dgm:spPr/>
    </dgm:pt>
    <dgm:pt modelId="{E5EFFB0D-433D-4CE7-886A-5D08B0C97694}" type="pres">
      <dgm:prSet presAssocID="{31135CEC-097A-4574-B1D7-661C094E8105}" presName="composite" presStyleCnt="0"/>
      <dgm:spPr/>
    </dgm:pt>
    <dgm:pt modelId="{6DE85A4F-F259-439A-B2F8-2DBD827F1F44}" type="pres">
      <dgm:prSet presAssocID="{31135CEC-097A-4574-B1D7-661C094E8105}" presName="imgShp" presStyleLbl="fgImgPlace1" presStyleIdx="1" presStyleCnt="7" custScaleX="106292" custScaleY="1274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EEB819E-7628-4F09-86E9-1C4D3C4CEC2F}" type="pres">
      <dgm:prSet presAssocID="{31135CEC-097A-4574-B1D7-661C094E8105}" presName="txShp" presStyleLbl="node1" presStyleIdx="1" presStyleCnt="7">
        <dgm:presLayoutVars>
          <dgm:bulletEnabled val="1"/>
        </dgm:presLayoutVars>
      </dgm:prSet>
      <dgm:spPr/>
    </dgm:pt>
    <dgm:pt modelId="{92ABDD1D-E397-445D-AF7C-ADFB6918552E}" type="pres">
      <dgm:prSet presAssocID="{08547003-97B5-4698-AEB9-314846043E0E}" presName="spacing" presStyleCnt="0"/>
      <dgm:spPr/>
    </dgm:pt>
    <dgm:pt modelId="{1D46CBF6-2E1C-4AFF-A7CB-9AE3A8E71B2D}" type="pres">
      <dgm:prSet presAssocID="{9040EC8A-008B-4BA8-BBA2-5B8A5ABC9058}" presName="composite" presStyleCnt="0"/>
      <dgm:spPr/>
    </dgm:pt>
    <dgm:pt modelId="{ECFC4F31-5C6D-4577-A58E-900649DCD1C0}" type="pres">
      <dgm:prSet presAssocID="{9040EC8A-008B-4BA8-BBA2-5B8A5ABC9058}" presName="imgShp" presStyleLbl="fgImgPlace1" presStyleIdx="2" presStyleCnt="7"/>
      <dgm:spPr/>
    </dgm:pt>
    <dgm:pt modelId="{0EEF8751-6DA6-40D5-A876-A206E1A366E0}" type="pres">
      <dgm:prSet presAssocID="{9040EC8A-008B-4BA8-BBA2-5B8A5ABC9058}" presName="txShp" presStyleLbl="node1" presStyleIdx="2" presStyleCnt="7">
        <dgm:presLayoutVars>
          <dgm:bulletEnabled val="1"/>
        </dgm:presLayoutVars>
      </dgm:prSet>
      <dgm:spPr/>
    </dgm:pt>
    <dgm:pt modelId="{3C828AA0-9627-4F32-9CEC-6032AD1F59AE}" type="pres">
      <dgm:prSet presAssocID="{45F89621-EF4C-49DB-BA55-7679DBAD1DF5}" presName="spacing" presStyleCnt="0"/>
      <dgm:spPr/>
    </dgm:pt>
    <dgm:pt modelId="{D43EECDF-FEC0-44E8-8910-944C0758D308}" type="pres">
      <dgm:prSet presAssocID="{60B7C962-FE76-4D78-AB6A-995266F7063D}" presName="composite" presStyleCnt="0"/>
      <dgm:spPr/>
    </dgm:pt>
    <dgm:pt modelId="{11AC7931-FB1A-4F41-BCC8-73BAA8F35D9B}" type="pres">
      <dgm:prSet presAssocID="{60B7C962-FE76-4D78-AB6A-995266F7063D}" presName="imgShp" presStyleLbl="fgImgPlace1" presStyleIdx="3" presStyleCnt="7"/>
      <dgm:spPr/>
    </dgm:pt>
    <dgm:pt modelId="{20555190-BD9E-4556-A80B-56BC16F9B22C}" type="pres">
      <dgm:prSet presAssocID="{60B7C962-FE76-4D78-AB6A-995266F7063D}" presName="txShp" presStyleLbl="node1" presStyleIdx="3" presStyleCnt="7">
        <dgm:presLayoutVars>
          <dgm:bulletEnabled val="1"/>
        </dgm:presLayoutVars>
      </dgm:prSet>
      <dgm:spPr/>
    </dgm:pt>
    <dgm:pt modelId="{F1371361-BA27-453B-9586-749E3C547B42}" type="pres">
      <dgm:prSet presAssocID="{2912B890-68F9-4B80-8CEC-C4BE9FFC5E85}" presName="spacing" presStyleCnt="0"/>
      <dgm:spPr/>
    </dgm:pt>
    <dgm:pt modelId="{0F940288-681A-4E04-842E-D6D3EFB646C4}" type="pres">
      <dgm:prSet presAssocID="{AC5C992B-B131-4766-B224-F2D2AB82C885}" presName="composite" presStyleCnt="0"/>
      <dgm:spPr/>
    </dgm:pt>
    <dgm:pt modelId="{01E6129D-C296-49AC-BC69-674ACABBEC06}" type="pres">
      <dgm:prSet presAssocID="{AC5C992B-B131-4766-B224-F2D2AB82C885}" presName="imgShp" presStyleLbl="fgImgPlace1" presStyleIdx="4" presStyleCnt="7"/>
      <dgm:spPr/>
    </dgm:pt>
    <dgm:pt modelId="{E5FAA7BE-9211-4C10-BA77-C0E09D229BB8}" type="pres">
      <dgm:prSet presAssocID="{AC5C992B-B131-4766-B224-F2D2AB82C885}" presName="txShp" presStyleLbl="node1" presStyleIdx="4" presStyleCnt="7">
        <dgm:presLayoutVars>
          <dgm:bulletEnabled val="1"/>
        </dgm:presLayoutVars>
      </dgm:prSet>
      <dgm:spPr/>
    </dgm:pt>
    <dgm:pt modelId="{BEC8B89E-913E-413E-855E-3AFC03924C06}" type="pres">
      <dgm:prSet presAssocID="{9573C3EC-F085-4C68-AE58-4281A75F3517}" presName="spacing" presStyleCnt="0"/>
      <dgm:spPr/>
    </dgm:pt>
    <dgm:pt modelId="{568B8F7E-9B2B-44EB-8573-0B8A4C280B73}" type="pres">
      <dgm:prSet presAssocID="{01A75347-342A-4C27-B92B-1D097005841B}" presName="composite" presStyleCnt="0"/>
      <dgm:spPr/>
    </dgm:pt>
    <dgm:pt modelId="{CC44849D-D1E7-4BF7-BF0C-0DF188EC1D3B}" type="pres">
      <dgm:prSet presAssocID="{01A75347-342A-4C27-B92B-1D097005841B}" presName="imgShp" presStyleLbl="fgImgPlace1" presStyleIdx="5" presStyleCnt="7"/>
      <dgm:spPr/>
    </dgm:pt>
    <dgm:pt modelId="{063278B7-1808-4F4F-B060-E91AB7A0A261}" type="pres">
      <dgm:prSet presAssocID="{01A75347-342A-4C27-B92B-1D097005841B}" presName="txShp" presStyleLbl="node1" presStyleIdx="5" presStyleCnt="7">
        <dgm:presLayoutVars>
          <dgm:bulletEnabled val="1"/>
        </dgm:presLayoutVars>
      </dgm:prSet>
      <dgm:spPr/>
    </dgm:pt>
    <dgm:pt modelId="{38EDE0BA-3A3C-42B3-BCA5-B401AC286C08}" type="pres">
      <dgm:prSet presAssocID="{B22A4056-C004-4867-AA27-6E753BEBCB39}" presName="spacing" presStyleCnt="0"/>
      <dgm:spPr/>
    </dgm:pt>
    <dgm:pt modelId="{28C1CA6A-0FF1-4B7F-8B07-72C4A4FFA91B}" type="pres">
      <dgm:prSet presAssocID="{6FE2A242-72D3-4B30-9C55-EDB7CEF3CC04}" presName="composite" presStyleCnt="0"/>
      <dgm:spPr/>
    </dgm:pt>
    <dgm:pt modelId="{60EF2454-616E-43F7-9638-6887CBDA6A78}" type="pres">
      <dgm:prSet presAssocID="{6FE2A242-72D3-4B30-9C55-EDB7CEF3CC04}" presName="imgShp" presStyleLbl="fgImgPlace1" presStyleIdx="6" presStyleCnt="7"/>
      <dgm:spPr/>
    </dgm:pt>
    <dgm:pt modelId="{150F630F-D050-4D4E-A30A-FC7AC952798D}" type="pres">
      <dgm:prSet presAssocID="{6FE2A242-72D3-4B30-9C55-EDB7CEF3CC04}" presName="txShp" presStyleLbl="node1" presStyleIdx="6" presStyleCnt="7">
        <dgm:presLayoutVars>
          <dgm:bulletEnabled val="1"/>
        </dgm:presLayoutVars>
      </dgm:prSet>
      <dgm:spPr/>
    </dgm:pt>
  </dgm:ptLst>
  <dgm:cxnLst>
    <dgm:cxn modelId="{DE59F902-B9B9-4C34-A6A7-E7C13476A6D5}" type="presOf" srcId="{01A75347-342A-4C27-B92B-1D097005841B}" destId="{063278B7-1808-4F4F-B060-E91AB7A0A261}" srcOrd="0" destOrd="0" presId="urn:microsoft.com/office/officeart/2005/8/layout/vList3"/>
    <dgm:cxn modelId="{827D2A45-9A79-4A38-B0AF-A7C2C937804C}" type="presOf" srcId="{9040EC8A-008B-4BA8-BBA2-5B8A5ABC9058}" destId="{0EEF8751-6DA6-40D5-A876-A206E1A366E0}" srcOrd="0" destOrd="0" presId="urn:microsoft.com/office/officeart/2005/8/layout/vList3"/>
    <dgm:cxn modelId="{89BFF945-4BA3-4AD8-8623-6E313C9D8F0F}" srcId="{03F8EE06-DCAF-4C7F-8D62-AB6E64818A02}" destId="{6FE2A242-72D3-4B30-9C55-EDB7CEF3CC04}" srcOrd="6" destOrd="0" parTransId="{654E7805-C2D4-4298-8DB8-3C1427982851}" sibTransId="{32946F8D-F7FF-450F-97A3-2AE591866D79}"/>
    <dgm:cxn modelId="{D8EE2E47-DFDE-41AC-B04B-179464E1E8DC}" type="presOf" srcId="{720A31BD-4303-4F00-8C84-24FC702EE1D5}" destId="{F3D13D4D-1A4C-45F1-98CA-B2A97AFE697F}" srcOrd="0" destOrd="0" presId="urn:microsoft.com/office/officeart/2005/8/layout/vList3"/>
    <dgm:cxn modelId="{52306267-853D-40B9-BB6F-72D5B184852F}" srcId="{03F8EE06-DCAF-4C7F-8D62-AB6E64818A02}" destId="{AC5C992B-B131-4766-B224-F2D2AB82C885}" srcOrd="4" destOrd="0" parTransId="{5E75E308-BDDE-45B9-B986-EBD8C395391E}" sibTransId="{9573C3EC-F085-4C68-AE58-4281A75F3517}"/>
    <dgm:cxn modelId="{5060884C-8D6B-41A0-852E-69195DA03636}" type="presOf" srcId="{60B7C962-FE76-4D78-AB6A-995266F7063D}" destId="{20555190-BD9E-4556-A80B-56BC16F9B22C}" srcOrd="0" destOrd="0" presId="urn:microsoft.com/office/officeart/2005/8/layout/vList3"/>
    <dgm:cxn modelId="{39E29E54-03C2-47F3-9CDC-E5C13B18CE78}" srcId="{03F8EE06-DCAF-4C7F-8D62-AB6E64818A02}" destId="{31135CEC-097A-4574-B1D7-661C094E8105}" srcOrd="1" destOrd="0" parTransId="{3E57E3DD-9DC3-4C7B-9C98-93290D32E59A}" sibTransId="{08547003-97B5-4698-AEB9-314846043E0E}"/>
    <dgm:cxn modelId="{D2B76F82-D2F9-44A0-A7B2-B018F08FEF03}" type="presOf" srcId="{6FE2A242-72D3-4B30-9C55-EDB7CEF3CC04}" destId="{150F630F-D050-4D4E-A30A-FC7AC952798D}" srcOrd="0" destOrd="0" presId="urn:microsoft.com/office/officeart/2005/8/layout/vList3"/>
    <dgm:cxn modelId="{FA671F87-DE00-40ED-8973-25A9B889D040}" srcId="{03F8EE06-DCAF-4C7F-8D62-AB6E64818A02}" destId="{9040EC8A-008B-4BA8-BBA2-5B8A5ABC9058}" srcOrd="2" destOrd="0" parTransId="{72C83F1C-E5C4-492A-9A4D-3372108E9356}" sibTransId="{45F89621-EF4C-49DB-BA55-7679DBAD1DF5}"/>
    <dgm:cxn modelId="{A4FCB289-F47B-4EB0-ABBC-513082B090A8}" type="presOf" srcId="{AC5C992B-B131-4766-B224-F2D2AB82C885}" destId="{E5FAA7BE-9211-4C10-BA77-C0E09D229BB8}" srcOrd="0" destOrd="0" presId="urn:microsoft.com/office/officeart/2005/8/layout/vList3"/>
    <dgm:cxn modelId="{5206ED99-9BD9-4837-841A-BAE3D60934CB}" srcId="{03F8EE06-DCAF-4C7F-8D62-AB6E64818A02}" destId="{01A75347-342A-4C27-B92B-1D097005841B}" srcOrd="5" destOrd="0" parTransId="{3A8E4968-A40A-4C61-9824-3A974259BA7B}" sibTransId="{B22A4056-C004-4867-AA27-6E753BEBCB39}"/>
    <dgm:cxn modelId="{2711E7A9-97FA-4750-9724-1D6137CF131E}" srcId="{03F8EE06-DCAF-4C7F-8D62-AB6E64818A02}" destId="{60B7C962-FE76-4D78-AB6A-995266F7063D}" srcOrd="3" destOrd="0" parTransId="{343A93D8-8591-4DCE-8E21-BD38036C520E}" sibTransId="{2912B890-68F9-4B80-8CEC-C4BE9FFC5E85}"/>
    <dgm:cxn modelId="{80C86EB4-1790-46A4-BEC0-14312E6DEA6B}" type="presOf" srcId="{03F8EE06-DCAF-4C7F-8D62-AB6E64818A02}" destId="{197191BD-C88D-4BBA-88D3-5B4EB13F6C00}" srcOrd="0" destOrd="0" presId="urn:microsoft.com/office/officeart/2005/8/layout/vList3"/>
    <dgm:cxn modelId="{09A741B9-09D4-426F-9F44-0729B8690762}" type="presOf" srcId="{31135CEC-097A-4574-B1D7-661C094E8105}" destId="{8EEB819E-7628-4F09-86E9-1C4D3C4CEC2F}" srcOrd="0" destOrd="0" presId="urn:microsoft.com/office/officeart/2005/8/layout/vList3"/>
    <dgm:cxn modelId="{B30746BF-6E6E-4253-9529-E606109111C3}" srcId="{03F8EE06-DCAF-4C7F-8D62-AB6E64818A02}" destId="{720A31BD-4303-4F00-8C84-24FC702EE1D5}" srcOrd="0" destOrd="0" parTransId="{7F860BFE-AE11-4F04-95BD-74ABA3F8745A}" sibTransId="{90EA5584-11ED-4688-AD73-34736F3816FE}"/>
    <dgm:cxn modelId="{95606CFA-FA2E-41F8-8DB9-D3B297DCBF7F}" type="presParOf" srcId="{197191BD-C88D-4BBA-88D3-5B4EB13F6C00}" destId="{5DD98B23-10BF-405C-A452-BA9E18A88F2C}" srcOrd="0" destOrd="0" presId="urn:microsoft.com/office/officeart/2005/8/layout/vList3"/>
    <dgm:cxn modelId="{7F4314C2-5C44-472F-A085-ED60D06EA8F6}" type="presParOf" srcId="{5DD98B23-10BF-405C-A452-BA9E18A88F2C}" destId="{FB7AB976-F3B2-4B85-9DBA-28B4F48EB828}" srcOrd="0" destOrd="0" presId="urn:microsoft.com/office/officeart/2005/8/layout/vList3"/>
    <dgm:cxn modelId="{971629F6-E892-4C25-BEEC-130A9CF4350C}" type="presParOf" srcId="{5DD98B23-10BF-405C-A452-BA9E18A88F2C}" destId="{F3D13D4D-1A4C-45F1-98CA-B2A97AFE697F}" srcOrd="1" destOrd="0" presId="urn:microsoft.com/office/officeart/2005/8/layout/vList3"/>
    <dgm:cxn modelId="{38F47DCC-9AD9-40B3-AFA4-F19ED41016CF}" type="presParOf" srcId="{197191BD-C88D-4BBA-88D3-5B4EB13F6C00}" destId="{4284983F-6CE6-47E7-9511-DD29F808EF1F}" srcOrd="1" destOrd="0" presId="urn:microsoft.com/office/officeart/2005/8/layout/vList3"/>
    <dgm:cxn modelId="{1BE2E5BA-CD6C-4787-8D8B-A7772414AE11}" type="presParOf" srcId="{197191BD-C88D-4BBA-88D3-5B4EB13F6C00}" destId="{E5EFFB0D-433D-4CE7-886A-5D08B0C97694}" srcOrd="2" destOrd="0" presId="urn:microsoft.com/office/officeart/2005/8/layout/vList3"/>
    <dgm:cxn modelId="{8B8CAAC6-2D3D-41C2-B20C-F23015D3B9B5}" type="presParOf" srcId="{E5EFFB0D-433D-4CE7-886A-5D08B0C97694}" destId="{6DE85A4F-F259-439A-B2F8-2DBD827F1F44}" srcOrd="0" destOrd="0" presId="urn:microsoft.com/office/officeart/2005/8/layout/vList3"/>
    <dgm:cxn modelId="{546D8498-800F-451B-B2B1-BA6A264070CA}" type="presParOf" srcId="{E5EFFB0D-433D-4CE7-886A-5D08B0C97694}" destId="{8EEB819E-7628-4F09-86E9-1C4D3C4CEC2F}" srcOrd="1" destOrd="0" presId="urn:microsoft.com/office/officeart/2005/8/layout/vList3"/>
    <dgm:cxn modelId="{D8695B6F-5193-445F-8D16-A0C51EABD707}" type="presParOf" srcId="{197191BD-C88D-4BBA-88D3-5B4EB13F6C00}" destId="{92ABDD1D-E397-445D-AF7C-ADFB6918552E}" srcOrd="3" destOrd="0" presId="urn:microsoft.com/office/officeart/2005/8/layout/vList3"/>
    <dgm:cxn modelId="{248E0B72-3BF2-4675-AD5B-55B49A5FAACC}" type="presParOf" srcId="{197191BD-C88D-4BBA-88D3-5B4EB13F6C00}" destId="{1D46CBF6-2E1C-4AFF-A7CB-9AE3A8E71B2D}" srcOrd="4" destOrd="0" presId="urn:microsoft.com/office/officeart/2005/8/layout/vList3"/>
    <dgm:cxn modelId="{AB3729C4-3934-409A-9FC1-4CC9214A259D}" type="presParOf" srcId="{1D46CBF6-2E1C-4AFF-A7CB-9AE3A8E71B2D}" destId="{ECFC4F31-5C6D-4577-A58E-900649DCD1C0}" srcOrd="0" destOrd="0" presId="urn:microsoft.com/office/officeart/2005/8/layout/vList3"/>
    <dgm:cxn modelId="{0D524D94-4CDB-4079-A730-0C8A060E8A50}" type="presParOf" srcId="{1D46CBF6-2E1C-4AFF-A7CB-9AE3A8E71B2D}" destId="{0EEF8751-6DA6-40D5-A876-A206E1A366E0}" srcOrd="1" destOrd="0" presId="urn:microsoft.com/office/officeart/2005/8/layout/vList3"/>
    <dgm:cxn modelId="{99CFE511-ECEC-4783-BA95-A66742341824}" type="presParOf" srcId="{197191BD-C88D-4BBA-88D3-5B4EB13F6C00}" destId="{3C828AA0-9627-4F32-9CEC-6032AD1F59AE}" srcOrd="5" destOrd="0" presId="urn:microsoft.com/office/officeart/2005/8/layout/vList3"/>
    <dgm:cxn modelId="{5C73163B-13C5-4750-93CD-DA4A9768E562}" type="presParOf" srcId="{197191BD-C88D-4BBA-88D3-5B4EB13F6C00}" destId="{D43EECDF-FEC0-44E8-8910-944C0758D308}" srcOrd="6" destOrd="0" presId="urn:microsoft.com/office/officeart/2005/8/layout/vList3"/>
    <dgm:cxn modelId="{64947082-528D-48B5-9F1B-B19F7E832FAC}" type="presParOf" srcId="{D43EECDF-FEC0-44E8-8910-944C0758D308}" destId="{11AC7931-FB1A-4F41-BCC8-73BAA8F35D9B}" srcOrd="0" destOrd="0" presId="urn:microsoft.com/office/officeart/2005/8/layout/vList3"/>
    <dgm:cxn modelId="{60204B2D-9208-4A53-91F0-79FAF28D40FD}" type="presParOf" srcId="{D43EECDF-FEC0-44E8-8910-944C0758D308}" destId="{20555190-BD9E-4556-A80B-56BC16F9B22C}" srcOrd="1" destOrd="0" presId="urn:microsoft.com/office/officeart/2005/8/layout/vList3"/>
    <dgm:cxn modelId="{E8E419D1-31D5-4777-89EC-11C7BE0EF887}" type="presParOf" srcId="{197191BD-C88D-4BBA-88D3-5B4EB13F6C00}" destId="{F1371361-BA27-453B-9586-749E3C547B42}" srcOrd="7" destOrd="0" presId="urn:microsoft.com/office/officeart/2005/8/layout/vList3"/>
    <dgm:cxn modelId="{070FFBA1-555D-4AF2-965D-4E9DE1D43CD9}" type="presParOf" srcId="{197191BD-C88D-4BBA-88D3-5B4EB13F6C00}" destId="{0F940288-681A-4E04-842E-D6D3EFB646C4}" srcOrd="8" destOrd="0" presId="urn:microsoft.com/office/officeart/2005/8/layout/vList3"/>
    <dgm:cxn modelId="{7DE4E7B3-8789-432A-802C-464164B95E36}" type="presParOf" srcId="{0F940288-681A-4E04-842E-D6D3EFB646C4}" destId="{01E6129D-C296-49AC-BC69-674ACABBEC06}" srcOrd="0" destOrd="0" presId="urn:microsoft.com/office/officeart/2005/8/layout/vList3"/>
    <dgm:cxn modelId="{685DE2DE-C869-4A09-8279-7033696C0A5D}" type="presParOf" srcId="{0F940288-681A-4E04-842E-D6D3EFB646C4}" destId="{E5FAA7BE-9211-4C10-BA77-C0E09D229BB8}" srcOrd="1" destOrd="0" presId="urn:microsoft.com/office/officeart/2005/8/layout/vList3"/>
    <dgm:cxn modelId="{32C4B136-DA7C-4787-8C75-FD6CF46C9B47}" type="presParOf" srcId="{197191BD-C88D-4BBA-88D3-5B4EB13F6C00}" destId="{BEC8B89E-913E-413E-855E-3AFC03924C06}" srcOrd="9" destOrd="0" presId="urn:microsoft.com/office/officeart/2005/8/layout/vList3"/>
    <dgm:cxn modelId="{F4B68398-F49F-4B30-9A18-383879318A25}" type="presParOf" srcId="{197191BD-C88D-4BBA-88D3-5B4EB13F6C00}" destId="{568B8F7E-9B2B-44EB-8573-0B8A4C280B73}" srcOrd="10" destOrd="0" presId="urn:microsoft.com/office/officeart/2005/8/layout/vList3"/>
    <dgm:cxn modelId="{0238FDB4-FECD-47F5-B8A8-0B53F1EB34ED}" type="presParOf" srcId="{568B8F7E-9B2B-44EB-8573-0B8A4C280B73}" destId="{CC44849D-D1E7-4BF7-BF0C-0DF188EC1D3B}" srcOrd="0" destOrd="0" presId="urn:microsoft.com/office/officeart/2005/8/layout/vList3"/>
    <dgm:cxn modelId="{AFF8E5BD-147A-47BD-B795-520419C919B3}" type="presParOf" srcId="{568B8F7E-9B2B-44EB-8573-0B8A4C280B73}" destId="{063278B7-1808-4F4F-B060-E91AB7A0A261}" srcOrd="1" destOrd="0" presId="urn:microsoft.com/office/officeart/2005/8/layout/vList3"/>
    <dgm:cxn modelId="{D3095F4C-BF3D-48F4-880C-6FFDEE68D164}" type="presParOf" srcId="{197191BD-C88D-4BBA-88D3-5B4EB13F6C00}" destId="{38EDE0BA-3A3C-42B3-BCA5-B401AC286C08}" srcOrd="11" destOrd="0" presId="urn:microsoft.com/office/officeart/2005/8/layout/vList3"/>
    <dgm:cxn modelId="{4E3FBCEC-8435-4DBE-94EA-4F2E6F897311}" type="presParOf" srcId="{197191BD-C88D-4BBA-88D3-5B4EB13F6C00}" destId="{28C1CA6A-0FF1-4B7F-8B07-72C4A4FFA91B}" srcOrd="12" destOrd="0" presId="urn:microsoft.com/office/officeart/2005/8/layout/vList3"/>
    <dgm:cxn modelId="{6CA81572-9CC6-47ED-9F09-46EA8C034C94}" type="presParOf" srcId="{28C1CA6A-0FF1-4B7F-8B07-72C4A4FFA91B}" destId="{60EF2454-616E-43F7-9638-6887CBDA6A78}" srcOrd="0" destOrd="0" presId="urn:microsoft.com/office/officeart/2005/8/layout/vList3"/>
    <dgm:cxn modelId="{0F05129F-1AD6-47E5-8BC4-A46A942CFFF1}" type="presParOf" srcId="{28C1CA6A-0FF1-4B7F-8B07-72C4A4FFA91B}" destId="{150F630F-D050-4D4E-A30A-FC7AC952798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AAB96E-AF7D-4DEE-98E1-8A9631230B59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2A1E89-5B85-405F-975E-EAFA41E10889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APPLICATION OF TELEMEDICINE</a:t>
          </a:r>
          <a:endParaRPr lang="en-US" dirty="0"/>
        </a:p>
      </dgm:t>
    </dgm:pt>
    <dgm:pt modelId="{B9280053-D101-4B5F-86F3-F61EA0A08B57}" type="parTrans" cxnId="{5BDF5ECD-603A-4024-AC12-DF53D15E6A99}">
      <dgm:prSet/>
      <dgm:spPr/>
      <dgm:t>
        <a:bodyPr/>
        <a:lstStyle/>
        <a:p>
          <a:endParaRPr lang="en-US"/>
        </a:p>
      </dgm:t>
    </dgm:pt>
    <dgm:pt modelId="{5B29A7B6-5D99-40D8-B120-4A07D27F7619}" type="sibTrans" cxnId="{5BDF5ECD-603A-4024-AC12-DF53D15E6A99}">
      <dgm:prSet/>
      <dgm:spPr/>
      <dgm:t>
        <a:bodyPr/>
        <a:lstStyle/>
        <a:p>
          <a:endParaRPr lang="en-US"/>
        </a:p>
      </dgm:t>
    </dgm:pt>
    <dgm:pt modelId="{DAECB139-4A2C-476C-BA31-EFA432D99917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 dirty="0"/>
            <a:t>Remote Consultations</a:t>
          </a:r>
          <a:endParaRPr lang="en-US" dirty="0"/>
        </a:p>
      </dgm:t>
    </dgm:pt>
    <dgm:pt modelId="{CAAA6903-CC87-4B4A-BF23-CE86DACC38D9}" type="parTrans" cxnId="{C17FB637-99B1-4F6E-A581-D46EDA9FCCC9}">
      <dgm:prSet/>
      <dgm:spPr/>
      <dgm:t>
        <a:bodyPr/>
        <a:lstStyle/>
        <a:p>
          <a:endParaRPr lang="en-US"/>
        </a:p>
      </dgm:t>
    </dgm:pt>
    <dgm:pt modelId="{02AF2C62-50BC-44D0-9544-81961E8C5EF4}" type="sibTrans" cxnId="{C17FB637-99B1-4F6E-A581-D46EDA9FCCC9}">
      <dgm:prSet/>
      <dgm:spPr/>
      <dgm:t>
        <a:bodyPr/>
        <a:lstStyle/>
        <a:p>
          <a:endParaRPr lang="en-US"/>
        </a:p>
      </dgm:t>
    </dgm:pt>
    <dgm:pt modelId="{CE979281-A11E-4F68-8480-A478B8D38706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 dirty="0" err="1"/>
            <a:t>Telemonitoring</a:t>
          </a:r>
          <a:r>
            <a:rPr lang="en-US" i="1" dirty="0"/>
            <a:t> of Patients</a:t>
          </a:r>
          <a:endParaRPr lang="en-US" dirty="0"/>
        </a:p>
      </dgm:t>
    </dgm:pt>
    <dgm:pt modelId="{1C4E08CA-615B-403D-83E1-4F56BDCCFCFF}" type="parTrans" cxnId="{69C6EEEC-37EE-46F2-8848-D796B54F5E9E}">
      <dgm:prSet/>
      <dgm:spPr/>
      <dgm:t>
        <a:bodyPr/>
        <a:lstStyle/>
        <a:p>
          <a:endParaRPr lang="en-US"/>
        </a:p>
      </dgm:t>
    </dgm:pt>
    <dgm:pt modelId="{237CDEE7-A995-44E4-9ED1-616858F52A2C}" type="sibTrans" cxnId="{69C6EEEC-37EE-46F2-8848-D796B54F5E9E}">
      <dgm:prSet/>
      <dgm:spPr/>
      <dgm:t>
        <a:bodyPr/>
        <a:lstStyle/>
        <a:p>
          <a:endParaRPr lang="en-US"/>
        </a:p>
      </dgm:t>
    </dgm:pt>
    <dgm:pt modelId="{7C35B68D-86C8-4A57-B491-5F0E37D02AEF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 dirty="0"/>
            <a:t>Diagnostic Imaging and Test Interpretation</a:t>
          </a:r>
          <a:endParaRPr lang="en-US" dirty="0"/>
        </a:p>
      </dgm:t>
    </dgm:pt>
    <dgm:pt modelId="{A8BAF018-AE65-4673-9175-53A55C6F82F8}" type="parTrans" cxnId="{45EB29A1-EE28-495A-A0DF-C905CF3802BC}">
      <dgm:prSet/>
      <dgm:spPr/>
      <dgm:t>
        <a:bodyPr/>
        <a:lstStyle/>
        <a:p>
          <a:endParaRPr lang="en-US"/>
        </a:p>
      </dgm:t>
    </dgm:pt>
    <dgm:pt modelId="{C08E0ED4-8014-4535-8A79-507E33D622E9}" type="sibTrans" cxnId="{45EB29A1-EE28-495A-A0DF-C905CF3802BC}">
      <dgm:prSet/>
      <dgm:spPr/>
      <dgm:t>
        <a:bodyPr/>
        <a:lstStyle/>
        <a:p>
          <a:endParaRPr lang="en-US"/>
        </a:p>
      </dgm:t>
    </dgm:pt>
    <dgm:pt modelId="{2214E845-4D1D-492D-9E39-548DF289827F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 dirty="0"/>
            <a:t>Specialist Consultations</a:t>
          </a:r>
          <a:endParaRPr lang="en-US" dirty="0"/>
        </a:p>
      </dgm:t>
    </dgm:pt>
    <dgm:pt modelId="{A1011DFB-BD54-4C2A-99D7-850D2AA2B3F1}" type="parTrans" cxnId="{B00EF608-19B2-4D44-A114-C5340C0432E3}">
      <dgm:prSet/>
      <dgm:spPr/>
      <dgm:t>
        <a:bodyPr/>
        <a:lstStyle/>
        <a:p>
          <a:endParaRPr lang="en-US"/>
        </a:p>
      </dgm:t>
    </dgm:pt>
    <dgm:pt modelId="{9EA26D72-9B9C-4BBA-982B-9C47994768D8}" type="sibTrans" cxnId="{B00EF608-19B2-4D44-A114-C5340C0432E3}">
      <dgm:prSet/>
      <dgm:spPr/>
      <dgm:t>
        <a:bodyPr/>
        <a:lstStyle/>
        <a:p>
          <a:endParaRPr lang="en-US"/>
        </a:p>
      </dgm:t>
    </dgm:pt>
    <dgm:pt modelId="{394216EB-1FD9-480B-8349-F2AFFCA2C4C5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/>
            <a:t>Prescription and Medication Management</a:t>
          </a:r>
          <a:endParaRPr lang="en-US" dirty="0"/>
        </a:p>
      </dgm:t>
    </dgm:pt>
    <dgm:pt modelId="{B96041CF-93C3-4ABB-AD9C-A960D9254137}" type="parTrans" cxnId="{DDC3A61E-50B3-4E82-88FC-1FFABF6E837E}">
      <dgm:prSet/>
      <dgm:spPr/>
    </dgm:pt>
    <dgm:pt modelId="{6DED59D0-61D2-49C9-BE44-002A7E31EC3D}" type="sibTrans" cxnId="{DDC3A61E-50B3-4E82-88FC-1FFABF6E837E}">
      <dgm:prSet/>
      <dgm:spPr/>
    </dgm:pt>
    <dgm:pt modelId="{200A0857-488F-4A3F-AF39-C10483A73BBE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/>
            <a:t>Follow-up Care</a:t>
          </a:r>
          <a:endParaRPr lang="en-US" dirty="0"/>
        </a:p>
      </dgm:t>
    </dgm:pt>
    <dgm:pt modelId="{DE52D7CC-BE2C-44A5-A009-C85720626591}" type="parTrans" cxnId="{EF0CDC0E-52B9-4581-97CD-61707FE350DB}">
      <dgm:prSet/>
      <dgm:spPr/>
    </dgm:pt>
    <dgm:pt modelId="{2264814A-9033-4195-9491-AE0F29C83F68}" type="sibTrans" cxnId="{EF0CDC0E-52B9-4581-97CD-61707FE350DB}">
      <dgm:prSet/>
      <dgm:spPr/>
    </dgm:pt>
    <dgm:pt modelId="{48F7FB02-4832-4CDF-B617-0B8137D3D21B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/>
            <a:t>Mental Health Support</a:t>
          </a:r>
          <a:endParaRPr lang="en-US" dirty="0"/>
        </a:p>
      </dgm:t>
    </dgm:pt>
    <dgm:pt modelId="{EE694632-43B0-4930-9EEF-B77E712B5086}" type="parTrans" cxnId="{FAB99298-0644-4E4A-BF0A-C816F3F1ACB4}">
      <dgm:prSet/>
      <dgm:spPr/>
    </dgm:pt>
    <dgm:pt modelId="{E1D32043-933E-4EEE-A152-1149BE83861D}" type="sibTrans" cxnId="{FAB99298-0644-4E4A-BF0A-C816F3F1ACB4}">
      <dgm:prSet/>
      <dgm:spPr/>
    </dgm:pt>
    <dgm:pt modelId="{1C5FB164-93B7-4A9E-9C66-57E72603F61D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/>
            <a:t>Chronic Disease Management</a:t>
          </a:r>
          <a:endParaRPr lang="en-US" dirty="0"/>
        </a:p>
      </dgm:t>
    </dgm:pt>
    <dgm:pt modelId="{1E2795E2-2A79-496B-9ACB-48C01F44B29B}" type="parTrans" cxnId="{771A0A19-6B01-490B-BBF5-8E36D40135B5}">
      <dgm:prSet/>
      <dgm:spPr/>
    </dgm:pt>
    <dgm:pt modelId="{DB6FD30F-AE35-4EC9-A205-A9947925A791}" type="sibTrans" cxnId="{771A0A19-6B01-490B-BBF5-8E36D40135B5}">
      <dgm:prSet/>
      <dgm:spPr/>
    </dgm:pt>
    <dgm:pt modelId="{AB5366E6-43B1-4531-8D65-5B1D4AC42DD2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/>
            <a:t>Health Education and Promotion</a:t>
          </a:r>
          <a:endParaRPr lang="en-US" dirty="0"/>
        </a:p>
      </dgm:t>
    </dgm:pt>
    <dgm:pt modelId="{44BA3B27-A1F8-4500-9719-F3DC66E93834}" type="parTrans" cxnId="{BD12A2D7-0A17-4C78-B7A3-DE8BE55475BE}">
      <dgm:prSet/>
      <dgm:spPr/>
    </dgm:pt>
    <dgm:pt modelId="{E52A0EB9-0719-46A0-9019-942CB153EA83}" type="sibTrans" cxnId="{BD12A2D7-0A17-4C78-B7A3-DE8BE55475BE}">
      <dgm:prSet/>
      <dgm:spPr/>
    </dgm:pt>
    <dgm:pt modelId="{E3B94890-B0BC-41EE-8792-93E5DBF5D3E2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i="1"/>
            <a:t>Emergency Medical Consultations</a:t>
          </a:r>
          <a:endParaRPr lang="en-US" dirty="0"/>
        </a:p>
      </dgm:t>
    </dgm:pt>
    <dgm:pt modelId="{4BB0908D-32D9-4A81-AF67-E1B19BA2FA1F}" type="parTrans" cxnId="{D8E7497A-78A4-4186-9C5A-5C59648FDA1B}">
      <dgm:prSet/>
      <dgm:spPr/>
    </dgm:pt>
    <dgm:pt modelId="{E7A9F87A-2043-4F31-8916-7E5792C03201}" type="sibTrans" cxnId="{D8E7497A-78A4-4186-9C5A-5C59648FDA1B}">
      <dgm:prSet/>
      <dgm:spPr/>
    </dgm:pt>
    <dgm:pt modelId="{45448692-561A-48BB-93E6-FACF54EDC6C8}" type="pres">
      <dgm:prSet presAssocID="{7DAAB96E-AF7D-4DEE-98E1-8A9631230B59}" presName="cycle" presStyleCnt="0">
        <dgm:presLayoutVars>
          <dgm:dir/>
          <dgm:resizeHandles val="exact"/>
        </dgm:presLayoutVars>
      </dgm:prSet>
      <dgm:spPr/>
    </dgm:pt>
    <dgm:pt modelId="{43F6AD21-DAFC-4C19-A510-2DFBA6E05AF3}" type="pres">
      <dgm:prSet presAssocID="{F12A1E89-5B85-405F-975E-EAFA41E10889}" presName="node" presStyleLbl="node1" presStyleIdx="0" presStyleCnt="1">
        <dgm:presLayoutVars>
          <dgm:bulletEnabled val="1"/>
        </dgm:presLayoutVars>
      </dgm:prSet>
      <dgm:spPr/>
    </dgm:pt>
  </dgm:ptLst>
  <dgm:cxnLst>
    <dgm:cxn modelId="{B00EF608-19B2-4D44-A114-C5340C0432E3}" srcId="{F12A1E89-5B85-405F-975E-EAFA41E10889}" destId="{2214E845-4D1D-492D-9E39-548DF289827F}" srcOrd="4" destOrd="0" parTransId="{A1011DFB-BD54-4C2A-99D7-850D2AA2B3F1}" sibTransId="{9EA26D72-9B9C-4BBA-982B-9C47994768D8}"/>
    <dgm:cxn modelId="{2491290E-672C-4F49-B692-61CF24425C39}" type="presOf" srcId="{394216EB-1FD9-480B-8349-F2AFFCA2C4C5}" destId="{43F6AD21-DAFC-4C19-A510-2DFBA6E05AF3}" srcOrd="0" destOrd="4" presId="urn:microsoft.com/office/officeart/2005/8/layout/cycle6"/>
    <dgm:cxn modelId="{EF0CDC0E-52B9-4581-97CD-61707FE350DB}" srcId="{F12A1E89-5B85-405F-975E-EAFA41E10889}" destId="{200A0857-488F-4A3F-AF39-C10483A73BBE}" srcOrd="5" destOrd="0" parTransId="{DE52D7CC-BE2C-44A5-A009-C85720626591}" sibTransId="{2264814A-9033-4195-9491-AE0F29C83F68}"/>
    <dgm:cxn modelId="{C6CB180F-0ED3-44E0-8961-E844471F8574}" type="presOf" srcId="{200A0857-488F-4A3F-AF39-C10483A73BBE}" destId="{43F6AD21-DAFC-4C19-A510-2DFBA6E05AF3}" srcOrd="0" destOrd="6" presId="urn:microsoft.com/office/officeart/2005/8/layout/cycle6"/>
    <dgm:cxn modelId="{771A0A19-6B01-490B-BBF5-8E36D40135B5}" srcId="{F12A1E89-5B85-405F-975E-EAFA41E10889}" destId="{1C5FB164-93B7-4A9E-9C66-57E72603F61D}" srcOrd="7" destOrd="0" parTransId="{1E2795E2-2A79-496B-9ACB-48C01F44B29B}" sibTransId="{DB6FD30F-AE35-4EC9-A205-A9947925A791}"/>
    <dgm:cxn modelId="{DDC3A61E-50B3-4E82-88FC-1FFABF6E837E}" srcId="{F12A1E89-5B85-405F-975E-EAFA41E10889}" destId="{394216EB-1FD9-480B-8349-F2AFFCA2C4C5}" srcOrd="3" destOrd="0" parTransId="{B96041CF-93C3-4ABB-AD9C-A960D9254137}" sibTransId="{6DED59D0-61D2-49C9-BE44-002A7E31EC3D}"/>
    <dgm:cxn modelId="{13BB4723-6BD5-4A55-AC98-A9E3C563A1E6}" type="presOf" srcId="{F12A1E89-5B85-405F-975E-EAFA41E10889}" destId="{43F6AD21-DAFC-4C19-A510-2DFBA6E05AF3}" srcOrd="0" destOrd="0" presId="urn:microsoft.com/office/officeart/2005/8/layout/cycle6"/>
    <dgm:cxn modelId="{7FEA8A23-95A9-4FF5-A489-7649C88243DA}" type="presOf" srcId="{DAECB139-4A2C-476C-BA31-EFA432D99917}" destId="{43F6AD21-DAFC-4C19-A510-2DFBA6E05AF3}" srcOrd="0" destOrd="1" presId="urn:microsoft.com/office/officeart/2005/8/layout/cycle6"/>
    <dgm:cxn modelId="{C17FB637-99B1-4F6E-A581-D46EDA9FCCC9}" srcId="{F12A1E89-5B85-405F-975E-EAFA41E10889}" destId="{DAECB139-4A2C-476C-BA31-EFA432D99917}" srcOrd="0" destOrd="0" parTransId="{CAAA6903-CC87-4B4A-BF23-CE86DACC38D9}" sibTransId="{02AF2C62-50BC-44D0-9544-81961E8C5EF4}"/>
    <dgm:cxn modelId="{A0F8F838-0A32-4E8C-93EB-661BD59F245F}" type="presOf" srcId="{CE979281-A11E-4F68-8480-A478B8D38706}" destId="{43F6AD21-DAFC-4C19-A510-2DFBA6E05AF3}" srcOrd="0" destOrd="2" presId="urn:microsoft.com/office/officeart/2005/8/layout/cycle6"/>
    <dgm:cxn modelId="{8364E86C-2249-4720-91F6-DB6CB8B303A5}" type="presOf" srcId="{7DAAB96E-AF7D-4DEE-98E1-8A9631230B59}" destId="{45448692-561A-48BB-93E6-FACF54EDC6C8}" srcOrd="0" destOrd="0" presId="urn:microsoft.com/office/officeart/2005/8/layout/cycle6"/>
    <dgm:cxn modelId="{72C37951-CBCD-4306-BD8A-9591E3F8CE87}" type="presOf" srcId="{7C35B68D-86C8-4A57-B491-5F0E37D02AEF}" destId="{43F6AD21-DAFC-4C19-A510-2DFBA6E05AF3}" srcOrd="0" destOrd="3" presId="urn:microsoft.com/office/officeart/2005/8/layout/cycle6"/>
    <dgm:cxn modelId="{FB6E8079-04EF-447C-B483-E355B9E08837}" type="presOf" srcId="{AB5366E6-43B1-4531-8D65-5B1D4AC42DD2}" destId="{43F6AD21-DAFC-4C19-A510-2DFBA6E05AF3}" srcOrd="0" destOrd="9" presId="urn:microsoft.com/office/officeart/2005/8/layout/cycle6"/>
    <dgm:cxn modelId="{D8E7497A-78A4-4186-9C5A-5C59648FDA1B}" srcId="{F12A1E89-5B85-405F-975E-EAFA41E10889}" destId="{E3B94890-B0BC-41EE-8792-93E5DBF5D3E2}" srcOrd="9" destOrd="0" parTransId="{4BB0908D-32D9-4A81-AF67-E1B19BA2FA1F}" sibTransId="{E7A9F87A-2043-4F31-8916-7E5792C03201}"/>
    <dgm:cxn modelId="{3082C97C-AAFD-455B-BF28-35B1878896CF}" type="presOf" srcId="{2214E845-4D1D-492D-9E39-548DF289827F}" destId="{43F6AD21-DAFC-4C19-A510-2DFBA6E05AF3}" srcOrd="0" destOrd="5" presId="urn:microsoft.com/office/officeart/2005/8/layout/cycle6"/>
    <dgm:cxn modelId="{C02EC894-951A-4DED-A4C3-F7BB69FF1B58}" type="presOf" srcId="{E3B94890-B0BC-41EE-8792-93E5DBF5D3E2}" destId="{43F6AD21-DAFC-4C19-A510-2DFBA6E05AF3}" srcOrd="0" destOrd="10" presId="urn:microsoft.com/office/officeart/2005/8/layout/cycle6"/>
    <dgm:cxn modelId="{FAB99298-0644-4E4A-BF0A-C816F3F1ACB4}" srcId="{F12A1E89-5B85-405F-975E-EAFA41E10889}" destId="{48F7FB02-4832-4CDF-B617-0B8137D3D21B}" srcOrd="6" destOrd="0" parTransId="{EE694632-43B0-4930-9EEF-B77E712B5086}" sibTransId="{E1D32043-933E-4EEE-A152-1149BE83861D}"/>
    <dgm:cxn modelId="{45EB29A1-EE28-495A-A0DF-C905CF3802BC}" srcId="{F12A1E89-5B85-405F-975E-EAFA41E10889}" destId="{7C35B68D-86C8-4A57-B491-5F0E37D02AEF}" srcOrd="2" destOrd="0" parTransId="{A8BAF018-AE65-4673-9175-53A55C6F82F8}" sibTransId="{C08E0ED4-8014-4535-8A79-507E33D622E9}"/>
    <dgm:cxn modelId="{EC2129AE-4F37-4399-8DB1-830B65329372}" type="presOf" srcId="{1C5FB164-93B7-4A9E-9C66-57E72603F61D}" destId="{43F6AD21-DAFC-4C19-A510-2DFBA6E05AF3}" srcOrd="0" destOrd="8" presId="urn:microsoft.com/office/officeart/2005/8/layout/cycle6"/>
    <dgm:cxn modelId="{5BDF5ECD-603A-4024-AC12-DF53D15E6A99}" srcId="{7DAAB96E-AF7D-4DEE-98E1-8A9631230B59}" destId="{F12A1E89-5B85-405F-975E-EAFA41E10889}" srcOrd="0" destOrd="0" parTransId="{B9280053-D101-4B5F-86F3-F61EA0A08B57}" sibTransId="{5B29A7B6-5D99-40D8-B120-4A07D27F7619}"/>
    <dgm:cxn modelId="{681389D6-94E0-4330-8656-11C2DF806691}" type="presOf" srcId="{48F7FB02-4832-4CDF-B617-0B8137D3D21B}" destId="{43F6AD21-DAFC-4C19-A510-2DFBA6E05AF3}" srcOrd="0" destOrd="7" presId="urn:microsoft.com/office/officeart/2005/8/layout/cycle6"/>
    <dgm:cxn modelId="{BD12A2D7-0A17-4C78-B7A3-DE8BE55475BE}" srcId="{F12A1E89-5B85-405F-975E-EAFA41E10889}" destId="{AB5366E6-43B1-4531-8D65-5B1D4AC42DD2}" srcOrd="8" destOrd="0" parTransId="{44BA3B27-A1F8-4500-9719-F3DC66E93834}" sibTransId="{E52A0EB9-0719-46A0-9019-942CB153EA83}"/>
    <dgm:cxn modelId="{69C6EEEC-37EE-46F2-8848-D796B54F5E9E}" srcId="{F12A1E89-5B85-405F-975E-EAFA41E10889}" destId="{CE979281-A11E-4F68-8480-A478B8D38706}" srcOrd="1" destOrd="0" parTransId="{1C4E08CA-615B-403D-83E1-4F56BDCCFCFF}" sibTransId="{237CDEE7-A995-44E4-9ED1-616858F52A2C}"/>
    <dgm:cxn modelId="{F0BDC183-2046-405F-894C-118DBAE5186B}" type="presParOf" srcId="{45448692-561A-48BB-93E6-FACF54EDC6C8}" destId="{43F6AD21-DAFC-4C19-A510-2DFBA6E05AF3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D0FDF-05CB-461B-B237-9C911FCBCBF0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BB995-4F54-4F2C-BA37-4EFD007227AA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Times New Roman" pitchFamily="18" charset="0"/>
              <a:cs typeface="Times New Roman" pitchFamily="18" charset="0"/>
            </a:rPr>
            <a:t>1. Addressing Resource Deficiency</a:t>
          </a:r>
        </a:p>
      </dsp:txBody>
      <dsp:txXfrm>
        <a:off x="434537" y="151958"/>
        <a:ext cx="5714606" cy="426206"/>
      </dsp:txXfrm>
    </dsp:sp>
    <dsp:sp modelId="{88E5C7CF-D56A-45B5-A458-E1E297204B77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FCC2D-45D8-4F29-AB51-B65930E131D3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Times New Roman" pitchFamily="18" charset="0"/>
              <a:cs typeface="Times New Roman" pitchFamily="18" charset="0"/>
            </a:rPr>
            <a:t>2. Mitigating Urban Concentration</a:t>
          </a:r>
        </a:p>
      </dsp:txBody>
      <dsp:txXfrm>
        <a:off x="434537" y="877718"/>
        <a:ext cx="5714606" cy="426206"/>
      </dsp:txXfrm>
    </dsp:sp>
    <dsp:sp modelId="{769454F5-6C38-45F1-8AF8-5B042F77ED38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0E614E-764E-4874-A4CD-E7EFEE7DDA54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Times New Roman" pitchFamily="18" charset="0"/>
              <a:cs typeface="Times New Roman" pitchFamily="18" charset="0"/>
            </a:rPr>
            <a:t>3. Enhancing Access to Super Specialty Care</a:t>
          </a:r>
        </a:p>
      </dsp:txBody>
      <dsp:txXfrm>
        <a:off x="434537" y="1603478"/>
        <a:ext cx="5714606" cy="426206"/>
      </dsp:txXfrm>
    </dsp:sp>
    <dsp:sp modelId="{8E52E43B-4894-4FFA-B682-6A61443DAC5F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903AF-9F1F-450E-9259-A54308390334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Times New Roman" pitchFamily="18" charset="0"/>
              <a:cs typeface="Times New Roman" pitchFamily="18" charset="0"/>
            </a:rPr>
            <a:t>4. Contributing to Universal Health Coverage (UHC)</a:t>
          </a:r>
        </a:p>
      </dsp:txBody>
      <dsp:txXfrm>
        <a:off x="434537" y="2329238"/>
        <a:ext cx="5714606" cy="426206"/>
      </dsp:txXfrm>
    </dsp:sp>
    <dsp:sp modelId="{50DC082C-CD7C-45CC-A8E2-D5BFCE553542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FD527-20C5-4499-BED5-621DCAD7A671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Times New Roman" pitchFamily="18" charset="0"/>
              <a:cs typeface="Times New Roman" pitchFamily="18" charset="0"/>
            </a:rPr>
            <a:t>5. Eliminating In-Person Visits</a:t>
          </a:r>
        </a:p>
      </dsp:txBody>
      <dsp:txXfrm>
        <a:off x="434537" y="3054998"/>
        <a:ext cx="5714606" cy="426206"/>
      </dsp:txXfrm>
    </dsp:sp>
    <dsp:sp modelId="{69C0EEC2-BE86-476E-8D96-58D867B08671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2DA2A-E502-43E8-9721-F33F51069946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Times New Roman" pitchFamily="18" charset="0"/>
              <a:cs typeface="Times New Roman" pitchFamily="18" charset="0"/>
            </a:rPr>
            <a:t>6. Reducing Travel-Related Burdens</a:t>
          </a:r>
        </a:p>
      </dsp:txBody>
      <dsp:txXfrm>
        <a:off x="434537" y="3780758"/>
        <a:ext cx="571460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13D4D-1A4C-45F1-98CA-B2A97AFE697F}">
      <dsp:nvSpPr>
        <dsp:cNvPr id="0" name=""/>
        <dsp:cNvSpPr/>
      </dsp:nvSpPr>
      <dsp:spPr>
        <a:xfrm rot="10800000">
          <a:off x="1503145" y="2174"/>
          <a:ext cx="5472684" cy="498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93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Times New Roman" pitchFamily="18" charset="0"/>
              <a:cs typeface="Times New Roman" pitchFamily="18" charset="0"/>
            </a:rPr>
            <a:t>Infrastructure Deficiency as a Primary Barrier</a:t>
          </a:r>
        </a:p>
      </dsp:txBody>
      <dsp:txXfrm rot="10800000">
        <a:off x="1627832" y="2174"/>
        <a:ext cx="5347997" cy="498748"/>
      </dsp:txXfrm>
    </dsp:sp>
    <dsp:sp modelId="{FB7AB976-F3B2-4B85-9DBA-28B4F48EB828}">
      <dsp:nvSpPr>
        <dsp:cNvPr id="0" name=""/>
        <dsp:cNvSpPr/>
      </dsp:nvSpPr>
      <dsp:spPr>
        <a:xfrm>
          <a:off x="1253770" y="2174"/>
          <a:ext cx="498748" cy="49874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EEB819E-7628-4F09-86E9-1C4D3C4CEC2F}">
      <dsp:nvSpPr>
        <dsp:cNvPr id="0" name=""/>
        <dsp:cNvSpPr/>
      </dsp:nvSpPr>
      <dsp:spPr>
        <a:xfrm rot="10800000">
          <a:off x="1510990" y="718349"/>
          <a:ext cx="5472684" cy="498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93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Times New Roman" pitchFamily="18" charset="0"/>
              <a:cs typeface="Times New Roman" pitchFamily="18" charset="0"/>
            </a:rPr>
            <a:t>Rural Areas' Digitalization Gap</a:t>
          </a:r>
        </a:p>
      </dsp:txBody>
      <dsp:txXfrm rot="10800000">
        <a:off x="1635677" y="718349"/>
        <a:ext cx="5347997" cy="498748"/>
      </dsp:txXfrm>
    </dsp:sp>
    <dsp:sp modelId="{6DE85A4F-F259-439A-B2F8-2DBD827F1F44}">
      <dsp:nvSpPr>
        <dsp:cNvPr id="0" name=""/>
        <dsp:cNvSpPr/>
      </dsp:nvSpPr>
      <dsp:spPr>
        <a:xfrm>
          <a:off x="1245925" y="649803"/>
          <a:ext cx="530129" cy="63583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EF8751-6DA6-40D5-A876-A206E1A366E0}">
      <dsp:nvSpPr>
        <dsp:cNvPr id="0" name=""/>
        <dsp:cNvSpPr/>
      </dsp:nvSpPr>
      <dsp:spPr>
        <a:xfrm rot="10800000">
          <a:off x="1503145" y="1434523"/>
          <a:ext cx="5472684" cy="498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93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Times New Roman" pitchFamily="18" charset="0"/>
              <a:cs typeface="Times New Roman" pitchFamily="18" charset="0"/>
            </a:rPr>
            <a:t>Internet Penetration Challenges</a:t>
          </a:r>
        </a:p>
      </dsp:txBody>
      <dsp:txXfrm rot="10800000">
        <a:off x="1627832" y="1434523"/>
        <a:ext cx="5347997" cy="498748"/>
      </dsp:txXfrm>
    </dsp:sp>
    <dsp:sp modelId="{ECFC4F31-5C6D-4577-A58E-900649DCD1C0}">
      <dsp:nvSpPr>
        <dsp:cNvPr id="0" name=""/>
        <dsp:cNvSpPr/>
      </dsp:nvSpPr>
      <dsp:spPr>
        <a:xfrm>
          <a:off x="1253770" y="1434523"/>
          <a:ext cx="498748" cy="498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0555190-BD9E-4556-A80B-56BC16F9B22C}">
      <dsp:nvSpPr>
        <dsp:cNvPr id="0" name=""/>
        <dsp:cNvSpPr/>
      </dsp:nvSpPr>
      <dsp:spPr>
        <a:xfrm rot="10800000">
          <a:off x="1503145" y="2082152"/>
          <a:ext cx="5472684" cy="498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93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Times New Roman" pitchFamily="18" charset="0"/>
              <a:cs typeface="Times New Roman" pitchFamily="18" charset="0"/>
            </a:rPr>
            <a:t>Broadband Infrastructure Deficiency</a:t>
          </a:r>
        </a:p>
      </dsp:txBody>
      <dsp:txXfrm rot="10800000">
        <a:off x="1627832" y="2082152"/>
        <a:ext cx="5347997" cy="498748"/>
      </dsp:txXfrm>
    </dsp:sp>
    <dsp:sp modelId="{11AC7931-FB1A-4F41-BCC8-73BAA8F35D9B}">
      <dsp:nvSpPr>
        <dsp:cNvPr id="0" name=""/>
        <dsp:cNvSpPr/>
      </dsp:nvSpPr>
      <dsp:spPr>
        <a:xfrm>
          <a:off x="1253770" y="2082152"/>
          <a:ext cx="498748" cy="498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FAA7BE-9211-4C10-BA77-C0E09D229BB8}">
      <dsp:nvSpPr>
        <dsp:cNvPr id="0" name=""/>
        <dsp:cNvSpPr/>
      </dsp:nvSpPr>
      <dsp:spPr>
        <a:xfrm rot="10800000">
          <a:off x="1503145" y="2729781"/>
          <a:ext cx="5472684" cy="498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93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Times New Roman" pitchFamily="18" charset="0"/>
              <a:cs typeface="Times New Roman" pitchFamily="18" charset="0"/>
            </a:rPr>
            <a:t>Limitations in Diagnosis and Treatment</a:t>
          </a:r>
        </a:p>
      </dsp:txBody>
      <dsp:txXfrm rot="10800000">
        <a:off x="1627832" y="2729781"/>
        <a:ext cx="5347997" cy="498748"/>
      </dsp:txXfrm>
    </dsp:sp>
    <dsp:sp modelId="{01E6129D-C296-49AC-BC69-674ACABBEC06}">
      <dsp:nvSpPr>
        <dsp:cNvPr id="0" name=""/>
        <dsp:cNvSpPr/>
      </dsp:nvSpPr>
      <dsp:spPr>
        <a:xfrm>
          <a:off x="1253770" y="2729781"/>
          <a:ext cx="498748" cy="498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63278B7-1808-4F4F-B060-E91AB7A0A261}">
      <dsp:nvSpPr>
        <dsp:cNvPr id="0" name=""/>
        <dsp:cNvSpPr/>
      </dsp:nvSpPr>
      <dsp:spPr>
        <a:xfrm rot="10800000">
          <a:off x="1503145" y="3377410"/>
          <a:ext cx="5472684" cy="498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93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Times New Roman" pitchFamily="18" charset="0"/>
              <a:cs typeface="Times New Roman" pitchFamily="18" charset="0"/>
            </a:rPr>
            <a:t>Challenges of Remote Consultations</a:t>
          </a:r>
        </a:p>
      </dsp:txBody>
      <dsp:txXfrm rot="10800000">
        <a:off x="1627832" y="3377410"/>
        <a:ext cx="5347997" cy="498748"/>
      </dsp:txXfrm>
    </dsp:sp>
    <dsp:sp modelId="{CC44849D-D1E7-4BF7-BF0C-0DF188EC1D3B}">
      <dsp:nvSpPr>
        <dsp:cNvPr id="0" name=""/>
        <dsp:cNvSpPr/>
      </dsp:nvSpPr>
      <dsp:spPr>
        <a:xfrm>
          <a:off x="1253770" y="3377410"/>
          <a:ext cx="498748" cy="498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0F630F-D050-4D4E-A30A-FC7AC952798D}">
      <dsp:nvSpPr>
        <dsp:cNvPr id="0" name=""/>
        <dsp:cNvSpPr/>
      </dsp:nvSpPr>
      <dsp:spPr>
        <a:xfrm rot="10800000">
          <a:off x="1503145" y="4025039"/>
          <a:ext cx="5472684" cy="498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93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Times New Roman" pitchFamily="18" charset="0"/>
              <a:cs typeface="Times New Roman" pitchFamily="18" charset="0"/>
            </a:rPr>
            <a:t>Training Healthcare Personnel</a:t>
          </a:r>
        </a:p>
      </dsp:txBody>
      <dsp:txXfrm rot="10800000">
        <a:off x="1627832" y="4025039"/>
        <a:ext cx="5347997" cy="498748"/>
      </dsp:txXfrm>
    </dsp:sp>
    <dsp:sp modelId="{60EF2454-616E-43F7-9638-6887CBDA6A78}">
      <dsp:nvSpPr>
        <dsp:cNvPr id="0" name=""/>
        <dsp:cNvSpPr/>
      </dsp:nvSpPr>
      <dsp:spPr>
        <a:xfrm>
          <a:off x="1253770" y="4025039"/>
          <a:ext cx="498748" cy="498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6AD21-DAFC-4C19-A510-2DFBA6E05AF3}">
      <dsp:nvSpPr>
        <dsp:cNvPr id="0" name=""/>
        <dsp:cNvSpPr/>
      </dsp:nvSpPr>
      <dsp:spPr>
        <a:xfrm>
          <a:off x="634900" y="1047"/>
          <a:ext cx="6959798" cy="452386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itchFamily="18" charset="0"/>
              <a:cs typeface="Times New Roman" pitchFamily="18" charset="0"/>
            </a:rPr>
            <a:t>APPLICATION OF TELEMEDICINE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/>
            <a:t>Remote Consultations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 err="1"/>
            <a:t>Telemonitoring</a:t>
          </a:r>
          <a:r>
            <a:rPr lang="en-US" sz="2000" i="1" kern="1200" dirty="0"/>
            <a:t> of Patients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/>
            <a:t>Diagnostic Imaging and Test Interpretation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/>
            <a:t>Prescription and Medication Management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/>
            <a:t>Specialist Consultations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/>
            <a:t>Follow-up Care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/>
            <a:t>Mental Health Support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/>
            <a:t>Chronic Disease Management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/>
            <a:t>Health Education and Promotion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/>
            <a:t>Emergency Medical Consultations</a:t>
          </a:r>
          <a:endParaRPr lang="en-US" sz="2000" kern="1200" dirty="0"/>
        </a:p>
      </dsp:txBody>
      <dsp:txXfrm>
        <a:off x="855737" y="221884"/>
        <a:ext cx="6518124" cy="4082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90F2-0A16-4CFE-9E8F-D61115E7AB37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AF6C-0AF5-49DF-940D-E93CCE37A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BAB8C-3509-4182-AFAF-1821A368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205740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Tele-Health Triumph: A Public Health Perspective</a:t>
            </a:r>
            <a:br>
              <a:rPr lang="en-US" sz="4800" dirty="0"/>
            </a:br>
            <a:endParaRPr lang="en-US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F88C33-2708-4C5F-A8C3-0C8D6F8C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333" y="2302090"/>
            <a:ext cx="8071467" cy="409871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Pharmaceutics, PES Modern College of Pharmacy,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Moshi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(for Ladies), Pin code- 412105,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India.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Savitribai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Phule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University, Maharashtra.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Presented by ,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Ms. Vaishnavi E. Bhosale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M pharmaceutics,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Second Year.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38DA53-1F9B-42EC-9C86-3A0B44A6B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733800"/>
            <a:ext cx="1796763" cy="183855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9B3270-1C98-4F06-BD3E-0E521CBA4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733800"/>
            <a:ext cx="1752600" cy="173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7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IS TELEMEDICINE?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Tele" is a Greek word meaning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“distance”, and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mederi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is a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Latin word meaning “to heal”.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often used as the umbrella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term to encompass healthcare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delivery in addition to other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activities such as education,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research, health surveillance,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public health promotion.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telemedic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905000"/>
            <a:ext cx="4030717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WHEN DID TELEMEDICINE START?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Healthcare has always been in high demand, from house calls to on-demand urgent care centers. Nobody plans ahead for strep throat or a twisted ankle, after all. Patients in the present day need round-the-clock access to their doctors, and doctors can now profit from providing remote care through telemedicine. Creating an online connection between patients and doctors may encourage patients to take a more active role in monitoring and recording their medical care, which could lead to better health outcomes. The diagnosis and treatment of illness constitute health care. The process of diagnosing a disease consists of two main steps: gathering patient history and current medical records, then analyzing the data to determine the illness's underlying cause.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HISTORY OF TELEMEDICINE IN INDIA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Several telemedicine initiatives in India have gained significant success, and a few noteworthy examples include: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(1) The initiation of mammography services by Sri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Ganga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Ram Hospital in Delhi,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(2) The implementation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-oncology services at the Regional Cancer Centre in Trivandrum,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(3) The provision of surgical services at the Sanjay Gandhi Postgraduate Institute of Medical    Sciences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Lucknow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FOR TELEMEDICINE IN INDIA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Context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RMP and patient identification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 of Communication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Kind of advice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Patient assessment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Handling patients</a:t>
            </a:r>
          </a:p>
        </p:txBody>
      </p:sp>
      <p:pic>
        <p:nvPicPr>
          <p:cNvPr id="4" name="Picture 3" descr="teleheal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524000"/>
            <a:ext cx="35814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ADVANTAGES OF TELEMEDICINE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BARRIERS TO TELEMEDICINE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APPLICATION OF TELEMEDICINE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5 Best Thank-You Messages and Words of Appreci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468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 Tele-Health Triumph: A Public Health Perspective </vt:lpstr>
      <vt:lpstr>WHAT IS TELEMEDICINE?</vt:lpstr>
      <vt:lpstr>WHEN DID TELEMEDICINE START? </vt:lpstr>
      <vt:lpstr>HISTORY OF TELEMEDICINE IN INDIA </vt:lpstr>
      <vt:lpstr>ELEMENTS FOR TELEMEDICINE IN INDIA </vt:lpstr>
      <vt:lpstr>ADVANTAGES OF TELEMEDICINE </vt:lpstr>
      <vt:lpstr>BARRIERS TO TELEMEDICINE </vt:lpstr>
      <vt:lpstr>APPLICATION OF TELEMEDICINE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 SAI</dc:creator>
  <cp:lastModifiedBy>Advocate Dr Kazi Abdul Mannan</cp:lastModifiedBy>
  <cp:revision>11</cp:revision>
  <dcterms:created xsi:type="dcterms:W3CDTF">2023-12-12T17:45:35Z</dcterms:created>
  <dcterms:modified xsi:type="dcterms:W3CDTF">2023-12-13T05:43:15Z</dcterms:modified>
</cp:coreProperties>
</file>