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1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814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3894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697350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05124965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1987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39233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4850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9855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90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6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06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30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836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7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479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404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737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85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  <p:sldLayoutId id="2147483715" r:id="rId14"/>
    <p:sldLayoutId id="2147483716" r:id="rId15"/>
    <p:sldLayoutId id="2147483717" r:id="rId16"/>
    <p:sldLayoutId id="2147483718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7BCB1-F3DC-457D-37B5-8688923BC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Public health </a:t>
            </a:r>
            <a:r>
              <a:rPr lang="en-US"/>
              <a:t>and technology 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10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EF8CFE-2A2D-7DC2-5BE7-519AD451E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AIDS / HIV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D2591-04DA-50E7-CB18-BDBD511D5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Acquired Immune Deficiency Syndrome</a:t>
            </a:r>
          </a:p>
          <a:p>
            <a:r>
              <a:rPr lang="en-US" dirty="0"/>
              <a:t>Virus that attacks the body’s immune system .</a:t>
            </a:r>
          </a:p>
          <a:p>
            <a:r>
              <a:rPr lang="en-US" dirty="0"/>
              <a:t>HIV is not treated </a:t>
            </a:r>
          </a:p>
          <a:p>
            <a:r>
              <a:rPr lang="en-US" dirty="0"/>
              <a:t>They is currently no effective cure . Once people get HIV, they have it for life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613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ECB7F-207C-B103-C5C1-F7EF3B0C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causes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02BF4-0995-1C12-D45D-05EE2FFA5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Unprotected sex with an infected partner </a:t>
            </a:r>
          </a:p>
          <a:p>
            <a:r>
              <a:rPr lang="en-US" dirty="0"/>
              <a:t>Sharing needles with infected person</a:t>
            </a:r>
          </a:p>
          <a:p>
            <a:r>
              <a:rPr lang="en-US" dirty="0"/>
              <a:t>Transmission from infected mother to fetus </a:t>
            </a:r>
          </a:p>
          <a:p>
            <a:r>
              <a:rPr lang="en-US" dirty="0"/>
              <a:t>Infected from </a:t>
            </a:r>
            <a:r>
              <a:rPr lang="en-US"/>
              <a:t>blood products 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482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5F353-85DB-D86E-2DFA-4623718E77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symptoms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35155-EB8E-3F71-984F-35BB95F55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Rapid weight loss </a:t>
            </a:r>
          </a:p>
          <a:p>
            <a:r>
              <a:rPr lang="en-US" dirty="0"/>
              <a:t>Persistent fatigue </a:t>
            </a:r>
          </a:p>
          <a:p>
            <a:r>
              <a:rPr lang="en-US" dirty="0"/>
              <a:t>Small white </a:t>
            </a:r>
            <a:r>
              <a:rPr lang="en-US" dirty="0" err="1"/>
              <a:t>colour</a:t>
            </a:r>
            <a:r>
              <a:rPr lang="en-US" dirty="0"/>
              <a:t> spots on the mouth and tongue </a:t>
            </a:r>
          </a:p>
          <a:p>
            <a:r>
              <a:rPr lang="en-US" dirty="0"/>
              <a:t>Sweating during night time</a:t>
            </a:r>
          </a:p>
          <a:p>
            <a:r>
              <a:rPr lang="en-US" dirty="0"/>
              <a:t>Neurological symptoms </a:t>
            </a:r>
          </a:p>
          <a:p>
            <a:r>
              <a:rPr lang="en-US" dirty="0"/>
              <a:t>Skin rashes and lesions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83904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678D9-05F3-1CEB-FD02-09CE38AB86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stages of aids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F8F84-5DC8-0D87-1A97-A0962958FE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Primary HIV infection </a:t>
            </a:r>
          </a:p>
          <a:p>
            <a:r>
              <a:rPr lang="en-US" dirty="0"/>
              <a:t>Chronic HIV</a:t>
            </a:r>
          </a:p>
          <a:p>
            <a:r>
              <a:rPr lang="en-US" dirty="0"/>
              <a:t>Symptomatic HIV</a:t>
            </a:r>
          </a:p>
          <a:p>
            <a:r>
              <a:rPr lang="en-US" dirty="0"/>
              <a:t>Advanced AIDS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948198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B10B-7B1B-2425-7467-9A4AB2DF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Treatment of aids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787B8-34ED-FED0-B39D-44451F867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prescribed treatment for AIDS is able to treat the disease completely.</a:t>
            </a:r>
          </a:p>
          <a:p>
            <a:r>
              <a:rPr lang="en-US" dirty="0"/>
              <a:t>The doctors offer ART [antiretroviral therapy ] to prevent the progression of the disease in the body . </a:t>
            </a:r>
          </a:p>
          <a:p>
            <a:r>
              <a:rPr lang="en-US" dirty="0"/>
              <a:t>The medications help to avoid or slow down the replication of the virus .</a:t>
            </a:r>
          </a:p>
          <a:p>
            <a:r>
              <a:rPr lang="en-US" dirty="0"/>
              <a:t>Proper support and clinical counselling also work by providing adequate care for a happy and lively life .</a:t>
            </a:r>
          </a:p>
        </p:txBody>
      </p:sp>
    </p:spTree>
    <p:extLst>
      <p:ext uri="{BB962C8B-B14F-4D97-AF65-F5344CB8AC3E}">
        <p14:creationId xmlns:p14="http://schemas.microsoft.com/office/powerpoint/2010/main" val="1031639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AF785-65F3-BFDA-2410-4A026B4BF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Prevention of aids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BF2C8-F979-8F4C-CF54-BE90F25DE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contraceptives during sexual activities helps to prevent and reduce HIV transmission .</a:t>
            </a:r>
          </a:p>
          <a:p>
            <a:r>
              <a:rPr lang="en-US" dirty="0"/>
              <a:t>Always use sterile injection whenever taking drugs .Using shared needles or injections is one of the leading causes of AIDS  transmission </a:t>
            </a:r>
          </a:p>
          <a:p>
            <a:r>
              <a:rPr lang="en-US" dirty="0"/>
              <a:t>Sexually transmitted infections is another risk of getting AIDS infection . It is advised to go for regular tests and checkups to reduce the risk of HIV infection.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25267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D3AEE-C04C-7486-8834-A6646D7860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 of technology in </a:t>
            </a:r>
            <a:r>
              <a:rPr lang="en-US" dirty="0" err="1"/>
              <a:t>hiv</a:t>
            </a:r>
            <a:r>
              <a:rPr lang="en-US" dirty="0"/>
              <a:t> prevention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86160A-1348-E24E-E668-C403CC8DE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advances have enables more effective HIV prevention and care strategies , making it easier to diagnose and treat HIV , while also reducing the stigma and discrimination that surrounds the diseases 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10535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1C850C-8C4F-A229-4368-6F036BDFC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THANKYOU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MEKHA P KUMAR </a:t>
            </a:r>
          </a:p>
          <a:p>
            <a:pPr marL="0" indent="0">
              <a:buNone/>
            </a:pPr>
            <a:r>
              <a:rPr lang="en-US" dirty="0"/>
              <a:t>                       MA BEHAVIOURAL ECONOMICS AND DATA SCIENCE </a:t>
            </a:r>
          </a:p>
          <a:p>
            <a:pPr marL="0" indent="0">
              <a:buNone/>
            </a:pPr>
            <a:r>
              <a:rPr lang="en-US" dirty="0"/>
              <a:t>                       BISHOP MOORE COLLEGE MAVELIKARA ALAPPUZHA KERALA </a:t>
            </a:r>
          </a:p>
          <a:p>
            <a:pPr marL="0" indent="0">
              <a:buNone/>
            </a:pPr>
            <a:r>
              <a:rPr lang="en-US" dirty="0"/>
              <a:t>                       INDIA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890620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66</TotalTime>
  <Words>297</Words>
  <Application>Microsoft Office PowerPoint</Application>
  <PresentationFormat>Widescreen</PresentationFormat>
  <Paragraphs>41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Tw Cen MT</vt:lpstr>
      <vt:lpstr>Circuit</vt:lpstr>
      <vt:lpstr>Public health and technology </vt:lpstr>
      <vt:lpstr>                          AIDS / HIV </vt:lpstr>
      <vt:lpstr>           causes</vt:lpstr>
      <vt:lpstr>          symptoms </vt:lpstr>
      <vt:lpstr>  stages of aids </vt:lpstr>
      <vt:lpstr>Treatment of aids </vt:lpstr>
      <vt:lpstr>Prevention of aids </vt:lpstr>
      <vt:lpstr>Role of technology in hiv prevention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health and technology</dc:title>
  <dc:creator>Mekha P Kumar</dc:creator>
  <cp:lastModifiedBy>Advocate Dr Kazi Abdul Mannan</cp:lastModifiedBy>
  <cp:revision>2</cp:revision>
  <dcterms:created xsi:type="dcterms:W3CDTF">2023-12-15T12:17:31Z</dcterms:created>
  <dcterms:modified xsi:type="dcterms:W3CDTF">2023-12-17T10:30:59Z</dcterms:modified>
</cp:coreProperties>
</file>