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  <p:sldMasterId id="2147483708" r:id="rId2"/>
    <p:sldMasterId id="2147483720" r:id="rId3"/>
  </p:sldMasterIdLst>
  <p:notesMasterIdLst>
    <p:notesMasterId r:id="rId34"/>
  </p:notesMasterIdLst>
  <p:sldIdLst>
    <p:sldId id="257" r:id="rId4"/>
    <p:sldId id="258" r:id="rId5"/>
    <p:sldId id="430" r:id="rId6"/>
    <p:sldId id="429" r:id="rId7"/>
    <p:sldId id="434" r:id="rId8"/>
    <p:sldId id="288" r:id="rId9"/>
    <p:sldId id="299" r:id="rId10"/>
    <p:sldId id="426" r:id="rId11"/>
    <p:sldId id="301" r:id="rId12"/>
    <p:sldId id="303" r:id="rId13"/>
    <p:sldId id="309" r:id="rId14"/>
    <p:sldId id="376" r:id="rId15"/>
    <p:sldId id="264" r:id="rId16"/>
    <p:sldId id="308" r:id="rId17"/>
    <p:sldId id="266" r:id="rId18"/>
    <p:sldId id="367" r:id="rId19"/>
    <p:sldId id="310" r:id="rId20"/>
    <p:sldId id="358" r:id="rId21"/>
    <p:sldId id="363" r:id="rId22"/>
    <p:sldId id="366" r:id="rId23"/>
    <p:sldId id="371" r:id="rId24"/>
    <p:sldId id="437" r:id="rId25"/>
    <p:sldId id="379" r:id="rId26"/>
    <p:sldId id="338" r:id="rId27"/>
    <p:sldId id="365" r:id="rId28"/>
    <p:sldId id="440" r:id="rId29"/>
    <p:sldId id="343" r:id="rId30"/>
    <p:sldId id="349" r:id="rId31"/>
    <p:sldId id="438" r:id="rId32"/>
    <p:sldId id="34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than rathod" initials="mr" lastIdx="2" clrIdx="0">
    <p:extLst>
      <p:ext uri="{19B8F6BF-5375-455C-9EA6-DF929625EA0E}">
        <p15:presenceInfo xmlns:p15="http://schemas.microsoft.com/office/powerpoint/2012/main" userId="94bf59fbb486a4e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  <a:srgbClr val="66FF33"/>
    <a:srgbClr val="FF0066"/>
    <a:srgbClr val="FF3399"/>
    <a:srgbClr val="E325BF"/>
    <a:srgbClr val="99FF33"/>
    <a:srgbClr val="FFFF99"/>
    <a:srgbClr val="FFFF00"/>
    <a:srgbClr val="681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inimized">
    <p:restoredLeft sz="0" autoAdjust="0"/>
    <p:restoredTop sz="0" autoAdjust="0"/>
  </p:normalViewPr>
  <p:slideViewPr>
    <p:cSldViewPr>
      <p:cViewPr varScale="1">
        <p:scale>
          <a:sx n="22" d="100"/>
          <a:sy n="22" d="100"/>
        </p:scale>
        <p:origin x="3667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0T00:09:47.140" idx="1">
    <p:pos x="10" y="10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968A9B-F2AE-4F48-87BE-4704E267925B}" type="doc">
      <dgm:prSet loTypeId="urn:microsoft.com/office/officeart/2005/8/layout/venn2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A1AEC927-E035-4D23-BA2B-8F2DBF5341A0}">
      <dgm:prSet phldrT="[Text]" custT="1"/>
      <dgm:spPr>
        <a:xfrm>
          <a:off x="1242052" y="0"/>
          <a:ext cx="3200400" cy="320040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en-IN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en-IN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en-IN" sz="105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endParaRPr lang="en-IN" sz="1600" dirty="0">
            <a:solidFill>
              <a:sysClr val="window" lastClr="FFFFFF"/>
            </a:solidFill>
            <a:latin typeface="Agency FB" panose="020B0503020202020204" pitchFamily="34" charset="0"/>
            <a:ea typeface="+mn-ea"/>
            <a:cs typeface="Times New Roman" panose="02020603050405020304" pitchFamily="18" charset="0"/>
          </a:endParaRPr>
        </a:p>
        <a:p>
          <a:r>
            <a:rPr lang="en-IN" sz="1600" dirty="0"/>
            <a:t>All the secondary schools affiliated to SSC Board in Pune city.</a:t>
          </a:r>
          <a:endParaRPr lang="en-IN" sz="1600" b="1" dirty="0">
            <a:solidFill>
              <a:sysClr val="window" lastClr="FFFFFF"/>
            </a:solidFill>
            <a:latin typeface="Agency FB" panose="020B0503020202020204" pitchFamily="34" charset="0"/>
            <a:ea typeface="+mn-ea"/>
            <a:cs typeface="Times New Roman" panose="02020603050405020304" pitchFamily="18" charset="0"/>
          </a:endParaRPr>
        </a:p>
      </dgm:t>
    </dgm:pt>
    <dgm:pt modelId="{2951387F-D837-49EF-9879-941370E05D46}" type="parTrans" cxnId="{33AB1C84-517B-4DA9-A335-ECE9DEED263E}">
      <dgm:prSet/>
      <dgm:spPr/>
      <dgm:t>
        <a:bodyPr/>
        <a:lstStyle/>
        <a:p>
          <a:endParaRPr lang="en-IN"/>
        </a:p>
      </dgm:t>
    </dgm:pt>
    <dgm:pt modelId="{3B50C825-111B-4DA2-ADC5-BA8E2E63B263}" type="sibTrans" cxnId="{33AB1C84-517B-4DA9-A335-ECE9DEED263E}">
      <dgm:prSet/>
      <dgm:spPr/>
      <dgm:t>
        <a:bodyPr/>
        <a:lstStyle/>
        <a:p>
          <a:endParaRPr lang="en-IN"/>
        </a:p>
      </dgm:t>
    </dgm:pt>
    <dgm:pt modelId="{70210519-104F-4CC2-A118-067A3C10B75E}">
      <dgm:prSet phldrT="[Text]" custT="1"/>
      <dgm:spPr>
        <a:xfrm>
          <a:off x="2103111" y="1752611"/>
          <a:ext cx="1563363" cy="1447788"/>
        </a:xfrm>
        <a:prstGeom prst="ellipse">
          <a:avLst/>
        </a:prstGeom>
        <a:solidFill>
          <a:srgbClr val="00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en-IN" sz="1600" b="1" dirty="0">
              <a:solidFill>
                <a:sysClr val="window" lastClr="FFFFFF"/>
              </a:solidFill>
              <a:latin typeface="Agency FB" panose="020B0503020202020204" pitchFamily="34" charset="0"/>
              <a:ea typeface="+mn-ea"/>
              <a:cs typeface="+mn-cs"/>
            </a:rPr>
            <a:t>90 secondary school  students</a:t>
          </a:r>
        </a:p>
      </dgm:t>
    </dgm:pt>
    <dgm:pt modelId="{5C046EBC-3F3A-4363-86DE-78C23EC10AC4}" type="parTrans" cxnId="{691D5057-5387-47DE-B9C9-B90592EEA926}">
      <dgm:prSet/>
      <dgm:spPr/>
      <dgm:t>
        <a:bodyPr/>
        <a:lstStyle/>
        <a:p>
          <a:endParaRPr lang="en-IN"/>
        </a:p>
      </dgm:t>
    </dgm:pt>
    <dgm:pt modelId="{32C90CEB-2D4F-47B2-9326-DC3A2C465C2B}" type="sibTrans" cxnId="{691D5057-5387-47DE-B9C9-B90592EEA926}">
      <dgm:prSet/>
      <dgm:spPr/>
      <dgm:t>
        <a:bodyPr/>
        <a:lstStyle/>
        <a:p>
          <a:endParaRPr lang="en-IN"/>
        </a:p>
      </dgm:t>
    </dgm:pt>
    <dgm:pt modelId="{4A7F51E5-4BF1-4689-AEFF-54DE2CE949DC}" type="pres">
      <dgm:prSet presAssocID="{2A968A9B-F2AE-4F48-87BE-4704E267925B}" presName="Name0" presStyleCnt="0">
        <dgm:presLayoutVars>
          <dgm:chMax val="7"/>
          <dgm:resizeHandles val="exact"/>
        </dgm:presLayoutVars>
      </dgm:prSet>
      <dgm:spPr/>
    </dgm:pt>
    <dgm:pt modelId="{91C8AE92-E960-408C-90C6-F7930FB205D5}" type="pres">
      <dgm:prSet presAssocID="{2A968A9B-F2AE-4F48-87BE-4704E267925B}" presName="comp1" presStyleCnt="0"/>
      <dgm:spPr/>
    </dgm:pt>
    <dgm:pt modelId="{6DF97C99-CE73-4C18-9148-0DA2E507E8B6}" type="pres">
      <dgm:prSet presAssocID="{2A968A9B-F2AE-4F48-87BE-4704E267925B}" presName="circle1" presStyleLbl="node1" presStyleIdx="0" presStyleCnt="2" custLinFactNeighborX="3095" custLinFactNeighborY="-714"/>
      <dgm:spPr/>
    </dgm:pt>
    <dgm:pt modelId="{DA2914EC-95BA-448A-8E11-05AD4C0216C5}" type="pres">
      <dgm:prSet presAssocID="{2A968A9B-F2AE-4F48-87BE-4704E267925B}" presName="c1text" presStyleLbl="node1" presStyleIdx="0" presStyleCnt="2">
        <dgm:presLayoutVars>
          <dgm:bulletEnabled val="1"/>
        </dgm:presLayoutVars>
      </dgm:prSet>
      <dgm:spPr/>
    </dgm:pt>
    <dgm:pt modelId="{127DF9CC-B3FA-4AF8-9F46-B09AD26FA9C1}" type="pres">
      <dgm:prSet presAssocID="{2A968A9B-F2AE-4F48-87BE-4704E267925B}" presName="comp2" presStyleCnt="0"/>
      <dgm:spPr/>
    </dgm:pt>
    <dgm:pt modelId="{B37837E1-39B5-4D79-A6CA-4CBD76C36349}" type="pres">
      <dgm:prSet presAssocID="{2A968A9B-F2AE-4F48-87BE-4704E267925B}" presName="circle2" presStyleLbl="node1" presStyleIdx="1" presStyleCnt="2" custScaleX="65132" custScaleY="60317" custLinFactNeighborX="5899" custLinFactNeighborY="19842"/>
      <dgm:spPr/>
    </dgm:pt>
    <dgm:pt modelId="{4F2D31A5-E844-4B35-B107-3FE73ADAC8D9}" type="pres">
      <dgm:prSet presAssocID="{2A968A9B-F2AE-4F48-87BE-4704E267925B}" presName="c2text" presStyleLbl="node1" presStyleIdx="1" presStyleCnt="2">
        <dgm:presLayoutVars>
          <dgm:bulletEnabled val="1"/>
        </dgm:presLayoutVars>
      </dgm:prSet>
      <dgm:spPr/>
    </dgm:pt>
  </dgm:ptLst>
  <dgm:cxnLst>
    <dgm:cxn modelId="{DB69EB0B-7704-4522-AF2D-E840F5550426}" type="presOf" srcId="{A1AEC927-E035-4D23-BA2B-8F2DBF5341A0}" destId="{DA2914EC-95BA-448A-8E11-05AD4C0216C5}" srcOrd="1" destOrd="0" presId="urn:microsoft.com/office/officeart/2005/8/layout/venn2"/>
    <dgm:cxn modelId="{2D197063-D305-4340-85FA-41B5CA3EA7BA}" type="presOf" srcId="{2A968A9B-F2AE-4F48-87BE-4704E267925B}" destId="{4A7F51E5-4BF1-4689-AEFF-54DE2CE949DC}" srcOrd="0" destOrd="0" presId="urn:microsoft.com/office/officeart/2005/8/layout/venn2"/>
    <dgm:cxn modelId="{1E6E5C70-584F-49C5-BB95-78EDCEC466B0}" type="presOf" srcId="{70210519-104F-4CC2-A118-067A3C10B75E}" destId="{4F2D31A5-E844-4B35-B107-3FE73ADAC8D9}" srcOrd="1" destOrd="0" presId="urn:microsoft.com/office/officeart/2005/8/layout/venn2"/>
    <dgm:cxn modelId="{691D5057-5387-47DE-B9C9-B90592EEA926}" srcId="{2A968A9B-F2AE-4F48-87BE-4704E267925B}" destId="{70210519-104F-4CC2-A118-067A3C10B75E}" srcOrd="1" destOrd="0" parTransId="{5C046EBC-3F3A-4363-86DE-78C23EC10AC4}" sibTransId="{32C90CEB-2D4F-47B2-9326-DC3A2C465C2B}"/>
    <dgm:cxn modelId="{33AB1C84-517B-4DA9-A335-ECE9DEED263E}" srcId="{2A968A9B-F2AE-4F48-87BE-4704E267925B}" destId="{A1AEC927-E035-4D23-BA2B-8F2DBF5341A0}" srcOrd="0" destOrd="0" parTransId="{2951387F-D837-49EF-9879-941370E05D46}" sibTransId="{3B50C825-111B-4DA2-ADC5-BA8E2E63B263}"/>
    <dgm:cxn modelId="{37BEB0C7-5542-4A44-B1D6-7CB0EC30DE5F}" type="presOf" srcId="{A1AEC927-E035-4D23-BA2B-8F2DBF5341A0}" destId="{6DF97C99-CE73-4C18-9148-0DA2E507E8B6}" srcOrd="0" destOrd="0" presId="urn:microsoft.com/office/officeart/2005/8/layout/venn2"/>
    <dgm:cxn modelId="{9DC728E9-BD5F-4E6C-88DF-9C8AD6C465D5}" type="presOf" srcId="{70210519-104F-4CC2-A118-067A3C10B75E}" destId="{B37837E1-39B5-4D79-A6CA-4CBD76C36349}" srcOrd="0" destOrd="0" presId="urn:microsoft.com/office/officeart/2005/8/layout/venn2"/>
    <dgm:cxn modelId="{021BAE70-537B-413D-8AE6-AF80CBD32C82}" type="presParOf" srcId="{4A7F51E5-4BF1-4689-AEFF-54DE2CE949DC}" destId="{91C8AE92-E960-408C-90C6-F7930FB205D5}" srcOrd="0" destOrd="0" presId="urn:microsoft.com/office/officeart/2005/8/layout/venn2"/>
    <dgm:cxn modelId="{512802E5-02D5-401F-9C4A-7E3F22A09C62}" type="presParOf" srcId="{91C8AE92-E960-408C-90C6-F7930FB205D5}" destId="{6DF97C99-CE73-4C18-9148-0DA2E507E8B6}" srcOrd="0" destOrd="0" presId="urn:microsoft.com/office/officeart/2005/8/layout/venn2"/>
    <dgm:cxn modelId="{96784B0C-A718-45F1-9A86-2EC341F938C6}" type="presParOf" srcId="{91C8AE92-E960-408C-90C6-F7930FB205D5}" destId="{DA2914EC-95BA-448A-8E11-05AD4C0216C5}" srcOrd="1" destOrd="0" presId="urn:microsoft.com/office/officeart/2005/8/layout/venn2"/>
    <dgm:cxn modelId="{00493482-D11E-45D9-9E88-1D725CA4205E}" type="presParOf" srcId="{4A7F51E5-4BF1-4689-AEFF-54DE2CE949DC}" destId="{127DF9CC-B3FA-4AF8-9F46-B09AD26FA9C1}" srcOrd="1" destOrd="0" presId="urn:microsoft.com/office/officeart/2005/8/layout/venn2"/>
    <dgm:cxn modelId="{1B6D822B-CACE-49C4-87B8-3F75E99D8790}" type="presParOf" srcId="{127DF9CC-B3FA-4AF8-9F46-B09AD26FA9C1}" destId="{B37837E1-39B5-4D79-A6CA-4CBD76C36349}" srcOrd="0" destOrd="0" presId="urn:microsoft.com/office/officeart/2005/8/layout/venn2"/>
    <dgm:cxn modelId="{426EB89A-32E3-4B9E-8A85-3C8E7D858D6C}" type="presParOf" srcId="{127DF9CC-B3FA-4AF8-9F46-B09AD26FA9C1}" destId="{4F2D31A5-E844-4B35-B107-3FE73ADAC8D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DF46D4-B5A3-443A-8860-EADA8C1B666A}" type="doc">
      <dgm:prSet loTypeId="urn:microsoft.com/office/officeart/2005/8/layout/target1" loCatId="relationship" qsTypeId="urn:microsoft.com/office/officeart/2005/8/quickstyle/3d3" qsCatId="3D" csTypeId="urn:microsoft.com/office/officeart/2005/8/colors/colorful3" csCatId="colorful" phldr="1"/>
      <dgm:spPr/>
    </dgm:pt>
    <dgm:pt modelId="{FA7569A6-9232-42D0-92AE-8080D9BDB095}">
      <dgm:prSet phldrT="[Text]"/>
      <dgm:spPr>
        <a:xfrm>
          <a:off x="3023232" y="0"/>
          <a:ext cx="1893572" cy="700087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IN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 method procedure for survey and Experiment (QUAN+ QUAL) </a:t>
          </a:r>
        </a:p>
      </dgm:t>
    </dgm:pt>
    <dgm:pt modelId="{EE4AE705-6BB5-4215-8719-72D58B4CB157}" type="parTrans" cxnId="{776D3B94-B651-4560-BBC6-0899DA7BD447}">
      <dgm:prSet/>
      <dgm:spPr/>
      <dgm:t>
        <a:bodyPr/>
        <a:lstStyle/>
        <a:p>
          <a:endParaRPr lang="en-IN"/>
        </a:p>
      </dgm:t>
    </dgm:pt>
    <dgm:pt modelId="{C576407A-D940-40F3-ADE4-F57431BE8AC5}" type="sibTrans" cxnId="{776D3B94-B651-4560-BBC6-0899DA7BD447}">
      <dgm:prSet/>
      <dgm:spPr/>
      <dgm:t>
        <a:bodyPr/>
        <a:lstStyle/>
        <a:p>
          <a:endParaRPr lang="en-IN"/>
        </a:p>
      </dgm:t>
    </dgm:pt>
    <dgm:pt modelId="{3529ED45-B062-4F58-B270-F425FDD534AC}">
      <dgm:prSet phldrT="[Text]"/>
      <dgm:spPr>
        <a:xfrm>
          <a:off x="3162300" y="700087"/>
          <a:ext cx="1615437" cy="700087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IN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 method Research</a:t>
          </a:r>
        </a:p>
      </dgm:t>
    </dgm:pt>
    <dgm:pt modelId="{5A1AD4FE-39A1-48A7-88D2-F0C7FECF33D8}" type="parTrans" cxnId="{2429C273-993C-4DA5-A9B2-5F1095FE62E8}">
      <dgm:prSet/>
      <dgm:spPr/>
      <dgm:t>
        <a:bodyPr/>
        <a:lstStyle/>
        <a:p>
          <a:endParaRPr lang="en-IN"/>
        </a:p>
      </dgm:t>
    </dgm:pt>
    <dgm:pt modelId="{4B921409-3AF2-4A4E-B9A8-91C113A989AE}" type="sibTrans" cxnId="{2429C273-993C-4DA5-A9B2-5F1095FE62E8}">
      <dgm:prSet/>
      <dgm:spPr/>
      <dgm:t>
        <a:bodyPr/>
        <a:lstStyle/>
        <a:p>
          <a:endParaRPr lang="en-IN"/>
        </a:p>
      </dgm:t>
    </dgm:pt>
    <dgm:pt modelId="{5A855486-9B80-40E9-9766-FCFFEFD30D82}">
      <dgm:prSet phldrT="[Text]"/>
      <dgm:spPr>
        <a:xfrm>
          <a:off x="3368036" y="1400174"/>
          <a:ext cx="1203966" cy="700087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IN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Applied Research</a:t>
          </a:r>
        </a:p>
      </dgm:t>
    </dgm:pt>
    <dgm:pt modelId="{16623825-6C8E-47E9-97A4-2023772E7D50}" type="parTrans" cxnId="{F094FE2B-44F7-42F6-B630-61FE810C5E94}">
      <dgm:prSet/>
      <dgm:spPr/>
      <dgm:t>
        <a:bodyPr/>
        <a:lstStyle/>
        <a:p>
          <a:endParaRPr lang="en-IN"/>
        </a:p>
      </dgm:t>
    </dgm:pt>
    <dgm:pt modelId="{1E13D710-B771-4EFF-9EBD-669522C18384}" type="sibTrans" cxnId="{F094FE2B-44F7-42F6-B630-61FE810C5E94}">
      <dgm:prSet/>
      <dgm:spPr/>
      <dgm:t>
        <a:bodyPr/>
        <a:lstStyle/>
        <a:p>
          <a:endParaRPr lang="en-IN"/>
        </a:p>
      </dgm:t>
    </dgm:pt>
    <dgm:pt modelId="{FE0190D9-1C88-4178-B399-F4486215EF1F}" type="pres">
      <dgm:prSet presAssocID="{5BDF46D4-B5A3-443A-8860-EADA8C1B666A}" presName="composite" presStyleCnt="0">
        <dgm:presLayoutVars>
          <dgm:chMax val="5"/>
          <dgm:dir/>
          <dgm:resizeHandles val="exact"/>
        </dgm:presLayoutVars>
      </dgm:prSet>
      <dgm:spPr/>
    </dgm:pt>
    <dgm:pt modelId="{F82F1A93-5C04-4193-B1AE-69CC7B1E7F8B}" type="pres">
      <dgm:prSet presAssocID="{FA7569A6-9232-42D0-92AE-8080D9BDB095}" presName="circle1" presStyleLbl="lnNode1" presStyleIdx="0" presStyleCnt="3"/>
      <dgm:spPr>
        <a:xfrm>
          <a:off x="1529714" y="1760220"/>
          <a:ext cx="480060" cy="480060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2E44ED67-668C-4B5F-A6D0-7202551A3C68}" type="pres">
      <dgm:prSet presAssocID="{FA7569A6-9232-42D0-92AE-8080D9BDB095}" presName="text1" presStyleLbl="revTx" presStyleIdx="0" presStyleCnt="3" custScaleX="157778">
        <dgm:presLayoutVars>
          <dgm:bulletEnabled val="1"/>
        </dgm:presLayoutVars>
      </dgm:prSet>
      <dgm:spPr/>
    </dgm:pt>
    <dgm:pt modelId="{DAF202BC-AB24-4550-AA17-9CA542FAFB12}" type="pres">
      <dgm:prSet presAssocID="{FA7569A6-9232-42D0-92AE-8080D9BDB095}" presName="line1" presStyleLbl="callout" presStyleIdx="0" presStyleCnt="6"/>
      <dgm:spPr>
        <a:xfrm>
          <a:off x="3069906" y="350043"/>
          <a:ext cx="300037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  <dgm:pt modelId="{5AEA8A1F-6500-4BB8-9506-537DC607241F}" type="pres">
      <dgm:prSet presAssocID="{FA7569A6-9232-42D0-92AE-8080D9BDB095}" presName="d1" presStyleLbl="callout" presStyleIdx="1" presStyleCnt="6"/>
      <dgm:spPr>
        <a:xfrm rot="5400000">
          <a:off x="1594322" y="525865"/>
          <a:ext cx="1649806" cy="1298962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  <dgm:pt modelId="{777AA202-253F-4DA3-A839-3838EC5F218D}" type="pres">
      <dgm:prSet presAssocID="{3529ED45-B062-4F58-B270-F425FDD534AC}" presName="circle2" presStyleLbl="lnNode1" presStyleIdx="1" presStyleCnt="3"/>
      <dgm:spPr>
        <a:xfrm>
          <a:off x="1049654" y="1280160"/>
          <a:ext cx="1440180" cy="1440180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EF08F71E-A338-4A40-BEE9-5A4778A4DFAB}" type="pres">
      <dgm:prSet presAssocID="{3529ED45-B062-4F58-B270-F425FDD534AC}" presName="text2" presStyleLbl="revTx" presStyleIdx="1" presStyleCnt="3" custScaleX="134603">
        <dgm:presLayoutVars>
          <dgm:bulletEnabled val="1"/>
        </dgm:presLayoutVars>
      </dgm:prSet>
      <dgm:spPr/>
    </dgm:pt>
    <dgm:pt modelId="{06FFE02F-7C71-4533-8BAE-FE5F455D29DD}" type="pres">
      <dgm:prSet presAssocID="{3529ED45-B062-4F58-B270-F425FDD534AC}" presName="line2" presStyleLbl="callout" presStyleIdx="2" presStyleCnt="6"/>
      <dgm:spPr>
        <a:xfrm>
          <a:off x="3069906" y="1050131"/>
          <a:ext cx="300037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  <dgm:pt modelId="{2BE64874-601B-439C-8266-57864E357342}" type="pres">
      <dgm:prSet presAssocID="{3529ED45-B062-4F58-B270-F425FDD534AC}" presName="d2" presStyleLbl="callout" presStyleIdx="3" presStyleCnt="6"/>
      <dgm:spPr>
        <a:xfrm rot="5400000">
          <a:off x="1948446" y="1215031"/>
          <a:ext cx="1285600" cy="954919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  <dgm:pt modelId="{C6EE836D-1B4E-4B67-A33D-B3F5C427A39D}" type="pres">
      <dgm:prSet presAssocID="{5A855486-9B80-40E9-9766-FCFFEFD30D82}" presName="circle3" presStyleLbl="lnNode1" presStyleIdx="2" presStyleCnt="3"/>
      <dgm:spPr>
        <a:xfrm>
          <a:off x="569594" y="800100"/>
          <a:ext cx="2400300" cy="2400300"/>
        </a:xfrm>
        <a:prstGeom prst="ellipse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</dgm:pt>
    <dgm:pt modelId="{956DC12C-5D64-4057-BAD0-9932E47ABD2A}" type="pres">
      <dgm:prSet presAssocID="{5A855486-9B80-40E9-9766-FCFFEFD30D82}" presName="text3" presStyleLbl="revTx" presStyleIdx="2" presStyleCnt="3" custScaleX="100318">
        <dgm:presLayoutVars>
          <dgm:bulletEnabled val="1"/>
        </dgm:presLayoutVars>
      </dgm:prSet>
      <dgm:spPr/>
    </dgm:pt>
    <dgm:pt modelId="{0909654C-1CB3-4F89-963E-11FDC4861CD0}" type="pres">
      <dgm:prSet presAssocID="{5A855486-9B80-40E9-9766-FCFFEFD30D82}" presName="line3" presStyleLbl="callout" presStyleIdx="4" presStyleCnt="6"/>
      <dgm:spPr>
        <a:xfrm>
          <a:off x="3069906" y="1750218"/>
          <a:ext cx="300037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  <dgm:pt modelId="{26471899-1DC5-4071-B939-A7123D1ADC38}" type="pres">
      <dgm:prSet presAssocID="{5A855486-9B80-40E9-9766-FCFFEFD30D82}" presName="d3" presStyleLbl="callout" presStyleIdx="5" presStyleCnt="6"/>
      <dgm:spPr>
        <a:xfrm rot="5400000">
          <a:off x="2303010" y="1903637"/>
          <a:ext cx="918514" cy="610876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gm:spPr>
    </dgm:pt>
  </dgm:ptLst>
  <dgm:cxnLst>
    <dgm:cxn modelId="{17F76625-6990-44ED-A007-D836AA0FF0C7}" type="presOf" srcId="{5BDF46D4-B5A3-443A-8860-EADA8C1B666A}" destId="{FE0190D9-1C88-4178-B399-F4486215EF1F}" srcOrd="0" destOrd="0" presId="urn:microsoft.com/office/officeart/2005/8/layout/target1"/>
    <dgm:cxn modelId="{F094FE2B-44F7-42F6-B630-61FE810C5E94}" srcId="{5BDF46D4-B5A3-443A-8860-EADA8C1B666A}" destId="{5A855486-9B80-40E9-9766-FCFFEFD30D82}" srcOrd="2" destOrd="0" parTransId="{16623825-6C8E-47E9-97A4-2023772E7D50}" sibTransId="{1E13D710-B771-4EFF-9EBD-669522C18384}"/>
    <dgm:cxn modelId="{5E4E4E67-CDBD-4C9D-B7F2-5567DE174382}" type="presOf" srcId="{FA7569A6-9232-42D0-92AE-8080D9BDB095}" destId="{2E44ED67-668C-4B5F-A6D0-7202551A3C68}" srcOrd="0" destOrd="0" presId="urn:microsoft.com/office/officeart/2005/8/layout/target1"/>
    <dgm:cxn modelId="{2429C273-993C-4DA5-A9B2-5F1095FE62E8}" srcId="{5BDF46D4-B5A3-443A-8860-EADA8C1B666A}" destId="{3529ED45-B062-4F58-B270-F425FDD534AC}" srcOrd="1" destOrd="0" parTransId="{5A1AD4FE-39A1-48A7-88D2-F0C7FECF33D8}" sibTransId="{4B921409-3AF2-4A4E-B9A8-91C113A989AE}"/>
    <dgm:cxn modelId="{776D3B94-B651-4560-BBC6-0899DA7BD447}" srcId="{5BDF46D4-B5A3-443A-8860-EADA8C1B666A}" destId="{FA7569A6-9232-42D0-92AE-8080D9BDB095}" srcOrd="0" destOrd="0" parTransId="{EE4AE705-6BB5-4215-8719-72D58B4CB157}" sibTransId="{C576407A-D940-40F3-ADE4-F57431BE8AC5}"/>
    <dgm:cxn modelId="{E47F1FA4-930D-4EA0-BF58-103E7843E61A}" type="presOf" srcId="{3529ED45-B062-4F58-B270-F425FDD534AC}" destId="{EF08F71E-A338-4A40-BEE9-5A4778A4DFAB}" srcOrd="0" destOrd="0" presId="urn:microsoft.com/office/officeart/2005/8/layout/target1"/>
    <dgm:cxn modelId="{B0859FDB-00EB-4FDA-A73F-C26A83972B05}" type="presOf" srcId="{5A855486-9B80-40E9-9766-FCFFEFD30D82}" destId="{956DC12C-5D64-4057-BAD0-9932E47ABD2A}" srcOrd="0" destOrd="0" presId="urn:microsoft.com/office/officeart/2005/8/layout/target1"/>
    <dgm:cxn modelId="{4C12D2B6-6663-4393-8D4C-326AE645AC0F}" type="presParOf" srcId="{FE0190D9-1C88-4178-B399-F4486215EF1F}" destId="{F82F1A93-5C04-4193-B1AE-69CC7B1E7F8B}" srcOrd="0" destOrd="0" presId="urn:microsoft.com/office/officeart/2005/8/layout/target1"/>
    <dgm:cxn modelId="{428C2642-72C5-401E-930B-48CFEC6244A4}" type="presParOf" srcId="{FE0190D9-1C88-4178-B399-F4486215EF1F}" destId="{2E44ED67-668C-4B5F-A6D0-7202551A3C68}" srcOrd="1" destOrd="0" presId="urn:microsoft.com/office/officeart/2005/8/layout/target1"/>
    <dgm:cxn modelId="{2779B09F-A4FC-4F25-9C08-50EC46D33DEF}" type="presParOf" srcId="{FE0190D9-1C88-4178-B399-F4486215EF1F}" destId="{DAF202BC-AB24-4550-AA17-9CA542FAFB12}" srcOrd="2" destOrd="0" presId="urn:microsoft.com/office/officeart/2005/8/layout/target1"/>
    <dgm:cxn modelId="{C9777DC9-3DE4-4F0A-99AF-32062BD1D7EE}" type="presParOf" srcId="{FE0190D9-1C88-4178-B399-F4486215EF1F}" destId="{5AEA8A1F-6500-4BB8-9506-537DC607241F}" srcOrd="3" destOrd="0" presId="urn:microsoft.com/office/officeart/2005/8/layout/target1"/>
    <dgm:cxn modelId="{38C6229E-E32A-46AF-9A64-2ED3B7B2AA78}" type="presParOf" srcId="{FE0190D9-1C88-4178-B399-F4486215EF1F}" destId="{777AA202-253F-4DA3-A839-3838EC5F218D}" srcOrd="4" destOrd="0" presId="urn:microsoft.com/office/officeart/2005/8/layout/target1"/>
    <dgm:cxn modelId="{87A9FE15-5004-4430-87E0-7E17568C4BE4}" type="presParOf" srcId="{FE0190D9-1C88-4178-B399-F4486215EF1F}" destId="{EF08F71E-A338-4A40-BEE9-5A4778A4DFAB}" srcOrd="5" destOrd="0" presId="urn:microsoft.com/office/officeart/2005/8/layout/target1"/>
    <dgm:cxn modelId="{61BEC5CC-6197-4D37-8CA1-8273A8CC4FE3}" type="presParOf" srcId="{FE0190D9-1C88-4178-B399-F4486215EF1F}" destId="{06FFE02F-7C71-4533-8BAE-FE5F455D29DD}" srcOrd="6" destOrd="0" presId="urn:microsoft.com/office/officeart/2005/8/layout/target1"/>
    <dgm:cxn modelId="{57EC9EBC-90C1-48C1-981F-CF7639D0F6E6}" type="presParOf" srcId="{FE0190D9-1C88-4178-B399-F4486215EF1F}" destId="{2BE64874-601B-439C-8266-57864E357342}" srcOrd="7" destOrd="0" presId="urn:microsoft.com/office/officeart/2005/8/layout/target1"/>
    <dgm:cxn modelId="{577DA48A-B190-4231-9E53-63284AAFD08C}" type="presParOf" srcId="{FE0190D9-1C88-4178-B399-F4486215EF1F}" destId="{C6EE836D-1B4E-4B67-A33D-B3F5C427A39D}" srcOrd="8" destOrd="0" presId="urn:microsoft.com/office/officeart/2005/8/layout/target1"/>
    <dgm:cxn modelId="{6C599F84-AC7F-4A93-B966-59221EA0703E}" type="presParOf" srcId="{FE0190D9-1C88-4178-B399-F4486215EF1F}" destId="{956DC12C-5D64-4057-BAD0-9932E47ABD2A}" srcOrd="9" destOrd="0" presId="urn:microsoft.com/office/officeart/2005/8/layout/target1"/>
    <dgm:cxn modelId="{06AC29B8-4FAF-458E-9CFB-51DE141DBF56}" type="presParOf" srcId="{FE0190D9-1C88-4178-B399-F4486215EF1F}" destId="{0909654C-1CB3-4F89-963E-11FDC4861CD0}" srcOrd="10" destOrd="0" presId="urn:microsoft.com/office/officeart/2005/8/layout/target1"/>
    <dgm:cxn modelId="{F828F497-F2A5-4823-9CE2-E7E7D098B2F6}" type="presParOf" srcId="{FE0190D9-1C88-4178-B399-F4486215EF1F}" destId="{26471899-1DC5-4071-B939-A7123D1ADC38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5BE10C-93C0-4BCA-B5FE-A1E243D8C8A3}" type="doc">
      <dgm:prSet loTypeId="urn:microsoft.com/office/officeart/2005/8/layout/h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188D384B-6A81-4386-900F-8CB93F5805EC}">
      <dgm:prSet phldrT="[Text]"/>
      <dgm:spPr>
        <a:xfrm>
          <a:off x="1714" y="246826"/>
          <a:ext cx="1671637" cy="612700"/>
        </a:xfrm>
        <a:prstGeom prst="rect">
          <a:avLst/>
        </a:prstGeom>
        <a:solidFill>
          <a:srgbClr val="80008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i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Independent Variable</a:t>
          </a:r>
          <a:endParaRPr lang="en-IN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BEB235C-03E0-4BAD-8235-79EBD68B4785}" type="parTrans" cxnId="{1573CAB0-43B8-4CB1-83F1-27E542B0DB13}">
      <dgm:prSet/>
      <dgm:spPr/>
      <dgm:t>
        <a:bodyPr/>
        <a:lstStyle/>
        <a:p>
          <a:endParaRPr lang="en-IN"/>
        </a:p>
      </dgm:t>
    </dgm:pt>
    <dgm:pt modelId="{20D9B722-4CFF-4314-9DF2-F6EFD342F7E8}" type="sibTrans" cxnId="{1573CAB0-43B8-4CB1-83F1-27E542B0DB13}">
      <dgm:prSet/>
      <dgm:spPr/>
      <dgm:t>
        <a:bodyPr/>
        <a:lstStyle/>
        <a:p>
          <a:endParaRPr lang="en-IN"/>
        </a:p>
      </dgm:t>
    </dgm:pt>
    <dgm:pt modelId="{6E66CB0A-E28F-4869-AF00-9C04C396C629}">
      <dgm:prSet phldrT="[Text]"/>
      <dgm:spPr>
        <a:xfrm>
          <a:off x="1714" y="859527"/>
          <a:ext cx="1671637" cy="2094046"/>
        </a:xfrm>
        <a:prstGeom prst="rect">
          <a:avLst/>
        </a:prstGeom>
        <a:solidFill>
          <a:srgbClr val="FF3399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AI Programme prepared by the Researcher </a:t>
          </a:r>
          <a:endParaRPr lang="en-IN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0ED9E95-7657-490B-8E8C-AB5270C7C49A}" type="parTrans" cxnId="{97BFC15F-442E-4A6D-8030-014C5CCBD1D1}">
      <dgm:prSet/>
      <dgm:spPr/>
      <dgm:t>
        <a:bodyPr/>
        <a:lstStyle/>
        <a:p>
          <a:endParaRPr lang="en-IN"/>
        </a:p>
      </dgm:t>
    </dgm:pt>
    <dgm:pt modelId="{6CBB8AD4-D76E-477C-8F7F-D18B04D6C749}" type="sibTrans" cxnId="{97BFC15F-442E-4A6D-8030-014C5CCBD1D1}">
      <dgm:prSet/>
      <dgm:spPr/>
      <dgm:t>
        <a:bodyPr/>
        <a:lstStyle/>
        <a:p>
          <a:endParaRPr lang="en-IN"/>
        </a:p>
      </dgm:t>
    </dgm:pt>
    <dgm:pt modelId="{83CCCCB9-4BA4-4E74-AE1B-D78342289634}">
      <dgm:prSet phldrT="[Text]"/>
      <dgm:spPr>
        <a:xfrm>
          <a:off x="1907381" y="246826"/>
          <a:ext cx="1671637" cy="612700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i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Dependent Variable</a:t>
          </a:r>
          <a:endParaRPr lang="en-IN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B8AC124B-230B-4943-8D5D-E07AC7D0784E}" type="parTrans" cxnId="{E2DA4A84-24C1-4344-9C81-6946518BFC10}">
      <dgm:prSet/>
      <dgm:spPr/>
      <dgm:t>
        <a:bodyPr/>
        <a:lstStyle/>
        <a:p>
          <a:endParaRPr lang="en-IN"/>
        </a:p>
      </dgm:t>
    </dgm:pt>
    <dgm:pt modelId="{C8ADFD8E-EC64-486E-AD55-B63425BCB818}" type="sibTrans" cxnId="{E2DA4A84-24C1-4344-9C81-6946518BFC10}">
      <dgm:prSet/>
      <dgm:spPr/>
      <dgm:t>
        <a:bodyPr/>
        <a:lstStyle/>
        <a:p>
          <a:endParaRPr lang="en-IN"/>
        </a:p>
      </dgm:t>
    </dgm:pt>
    <dgm:pt modelId="{578DD793-4838-44F7-9FFB-7DD20A5FBE34}">
      <dgm:prSet phldrT="[Text]"/>
      <dgm:spPr>
        <a:xfrm>
          <a:off x="1907381" y="859527"/>
          <a:ext cx="1671637" cy="2094046"/>
        </a:xfrm>
        <a:prstGeom prst="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Scores of achievement test and Retention test.</a:t>
          </a:r>
          <a:endParaRPr lang="en-IN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9E36055-1F46-4E4E-B3D6-7466E4D60B17}" type="parTrans" cxnId="{4D9F972C-2B45-4C02-8FEC-B76A27FC22D9}">
      <dgm:prSet/>
      <dgm:spPr/>
      <dgm:t>
        <a:bodyPr/>
        <a:lstStyle/>
        <a:p>
          <a:endParaRPr lang="en-IN"/>
        </a:p>
      </dgm:t>
    </dgm:pt>
    <dgm:pt modelId="{2ED6E7EC-428F-4853-92FD-649185205ECC}" type="sibTrans" cxnId="{4D9F972C-2B45-4C02-8FEC-B76A27FC22D9}">
      <dgm:prSet/>
      <dgm:spPr/>
      <dgm:t>
        <a:bodyPr/>
        <a:lstStyle/>
        <a:p>
          <a:endParaRPr lang="en-IN"/>
        </a:p>
      </dgm:t>
    </dgm:pt>
    <dgm:pt modelId="{2DD02908-DAC3-4E05-8B2F-5EA22867D44E}">
      <dgm:prSet phldrT="[Text]"/>
      <dgm:spPr>
        <a:xfrm>
          <a:off x="3813048" y="246826"/>
          <a:ext cx="1671637" cy="612700"/>
        </a:xfrm>
        <a:prstGeom prst="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r>
            <a:rPr lang="en-US" b="1" i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Extraneous Variables</a:t>
          </a:r>
          <a:endParaRPr lang="en-IN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6F04FAC-AA2B-4FA9-99CD-9CEE40E84253}" type="parTrans" cxnId="{2506DFB7-0E7F-4A64-B123-38F6146A73E2}">
      <dgm:prSet/>
      <dgm:spPr/>
      <dgm:t>
        <a:bodyPr/>
        <a:lstStyle/>
        <a:p>
          <a:endParaRPr lang="en-IN"/>
        </a:p>
      </dgm:t>
    </dgm:pt>
    <dgm:pt modelId="{39E6AA85-CBF8-488E-AC55-53E341C5D638}" type="sibTrans" cxnId="{2506DFB7-0E7F-4A64-B123-38F6146A73E2}">
      <dgm:prSet/>
      <dgm:spPr/>
      <dgm:t>
        <a:bodyPr/>
        <a:lstStyle/>
        <a:p>
          <a:endParaRPr lang="en-IN"/>
        </a:p>
      </dgm:t>
    </dgm:pt>
    <dgm:pt modelId="{8C465DC8-E517-4F02-8A78-BD2E51E90F83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</a:t>
          </a:r>
          <a:endParaRPr lang="en-I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C3B1C1A-1006-4B2C-8028-0565C50C1040}" type="parTrans" cxnId="{A2D46CB6-7BB9-4736-835A-F970F2B56891}">
      <dgm:prSet/>
      <dgm:spPr/>
      <dgm:t>
        <a:bodyPr/>
        <a:lstStyle/>
        <a:p>
          <a:endParaRPr lang="en-IN"/>
        </a:p>
      </dgm:t>
    </dgm:pt>
    <dgm:pt modelId="{63EBFBD4-A08A-4976-8F08-EF893A86A89E}" type="sibTrans" cxnId="{A2D46CB6-7BB9-4736-835A-F970F2B56891}">
      <dgm:prSet/>
      <dgm:spPr/>
      <dgm:t>
        <a:bodyPr/>
        <a:lstStyle/>
        <a:p>
          <a:endParaRPr lang="en-IN"/>
        </a:p>
      </dgm:t>
    </dgm:pt>
    <dgm:pt modelId="{0BFCCA34-55AE-40DF-9771-4E9D7E31BCC4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</a:t>
          </a: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CC831306-0B35-4914-B8D0-2FDC9B10B5FA}" type="parTrans" cxnId="{BD012413-5CB3-485D-83E9-8CA7C08F00D5}">
      <dgm:prSet/>
      <dgm:spPr/>
      <dgm:t>
        <a:bodyPr/>
        <a:lstStyle/>
        <a:p>
          <a:endParaRPr lang="en-IN"/>
        </a:p>
      </dgm:t>
    </dgm:pt>
    <dgm:pt modelId="{D2AA65A7-3385-400E-A806-7EBF710B56AA}" type="sibTrans" cxnId="{BD012413-5CB3-485D-83E9-8CA7C08F00D5}">
      <dgm:prSet/>
      <dgm:spPr/>
      <dgm:t>
        <a:bodyPr/>
        <a:lstStyle/>
        <a:p>
          <a:endParaRPr lang="en-IN"/>
        </a:p>
      </dgm:t>
    </dgm:pt>
    <dgm:pt modelId="{F625242E-06B8-4F59-9CEF-3797BE95997B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60992EB-63FD-433D-8A57-85A17FA69F74}" type="parTrans" cxnId="{1A5C3289-8B9D-44C4-8A97-6EB6245C7236}">
      <dgm:prSet/>
      <dgm:spPr/>
      <dgm:t>
        <a:bodyPr/>
        <a:lstStyle/>
        <a:p>
          <a:endParaRPr lang="en-IN"/>
        </a:p>
      </dgm:t>
    </dgm:pt>
    <dgm:pt modelId="{B008E761-7F4C-4282-B091-BEA125F97A43}" type="sibTrans" cxnId="{1A5C3289-8B9D-44C4-8A97-6EB6245C7236}">
      <dgm:prSet/>
      <dgm:spPr/>
      <dgm:t>
        <a:bodyPr/>
        <a:lstStyle/>
        <a:p>
          <a:endParaRPr lang="en-IN"/>
        </a:p>
      </dgm:t>
    </dgm:pt>
    <dgm:pt modelId="{C87D6647-CB13-4A6D-B0A8-A00E3F9CF949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Content</a:t>
          </a: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9388066-987E-44E3-BAF7-DDD4407CC5A0}" type="parTrans" cxnId="{3C7B4587-1009-429F-823E-73D7A0E8243F}">
      <dgm:prSet/>
      <dgm:spPr/>
      <dgm:t>
        <a:bodyPr/>
        <a:lstStyle/>
        <a:p>
          <a:endParaRPr lang="en-IN"/>
        </a:p>
      </dgm:t>
    </dgm:pt>
    <dgm:pt modelId="{72155C82-05EA-45BD-878A-DC8936BDDA43}" type="sibTrans" cxnId="{3C7B4587-1009-429F-823E-73D7A0E8243F}">
      <dgm:prSet/>
      <dgm:spPr/>
      <dgm:t>
        <a:bodyPr/>
        <a:lstStyle/>
        <a:p>
          <a:endParaRPr lang="en-IN"/>
        </a:p>
      </dgm:t>
    </dgm:pt>
    <dgm:pt modelId="{AAB8C7CC-1980-4915-8941-B9B59E9548F2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 Administrator</a:t>
          </a:r>
          <a:endParaRPr lang="en-IN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F940F72-B6E0-4B22-ABDA-8214450279CA}" type="parTrans" cxnId="{8416F49E-A3A7-4788-A87C-FF0FA94B3633}">
      <dgm:prSet/>
      <dgm:spPr/>
      <dgm:t>
        <a:bodyPr/>
        <a:lstStyle/>
        <a:p>
          <a:endParaRPr lang="en-IN"/>
        </a:p>
      </dgm:t>
    </dgm:pt>
    <dgm:pt modelId="{61328B11-4CD2-4554-9735-DBCFB2F7E2E6}" type="sibTrans" cxnId="{8416F49E-A3A7-4788-A87C-FF0FA94B3633}">
      <dgm:prSet/>
      <dgm:spPr/>
      <dgm:t>
        <a:bodyPr/>
        <a:lstStyle/>
        <a:p>
          <a:endParaRPr lang="en-IN"/>
        </a:p>
      </dgm:t>
    </dgm:pt>
    <dgm:pt modelId="{CF73EACC-2A4F-4CDC-BCA0-639DA5E94F64}">
      <dgm:prSet phldrT="[Text]"/>
      <dgm:spPr>
        <a:xfrm>
          <a:off x="3814762" y="870185"/>
          <a:ext cx="1671637" cy="2094046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Gender</a:t>
          </a:r>
          <a:endParaRPr lang="en-IN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A10DBFA-41E5-4268-8C47-56B6A6AAC30A}" type="parTrans" cxnId="{721896B3-6505-4790-9649-5AAC2F944688}">
      <dgm:prSet/>
      <dgm:spPr/>
      <dgm:t>
        <a:bodyPr/>
        <a:lstStyle/>
        <a:p>
          <a:endParaRPr lang="en-IN"/>
        </a:p>
      </dgm:t>
    </dgm:pt>
    <dgm:pt modelId="{4DCC9376-B157-4783-8827-5D2B3A9C02A6}" type="sibTrans" cxnId="{721896B3-6505-4790-9649-5AAC2F944688}">
      <dgm:prSet/>
      <dgm:spPr/>
      <dgm:t>
        <a:bodyPr/>
        <a:lstStyle/>
        <a:p>
          <a:endParaRPr lang="en-IN"/>
        </a:p>
      </dgm:t>
    </dgm:pt>
    <dgm:pt modelId="{4D3815D8-446D-4636-9E24-A3DD6D6BAD13}">
      <dgm:prSet phldrT="[Text]"/>
      <dgm:spPr>
        <a:xfrm>
          <a:off x="1907381" y="859527"/>
          <a:ext cx="1671637" cy="2094046"/>
        </a:xfrm>
        <a:prstGeom prst="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l">
            <a:buFont typeface="Calibri Light"/>
            <a:buNone/>
          </a:pPr>
          <a:endParaRPr lang="en-IN" b="1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3BE2DF9-07CA-4CC2-A6E9-EF53F4CFA4A1}" type="parTrans" cxnId="{2472F2B4-4B58-492D-94B3-BD1EFF339EEC}">
      <dgm:prSet/>
      <dgm:spPr/>
      <dgm:t>
        <a:bodyPr/>
        <a:lstStyle/>
        <a:p>
          <a:endParaRPr lang="en-IN"/>
        </a:p>
      </dgm:t>
    </dgm:pt>
    <dgm:pt modelId="{38220E60-5FCF-4937-9209-0236BBFB5B7F}" type="sibTrans" cxnId="{2472F2B4-4B58-492D-94B3-BD1EFF339EEC}">
      <dgm:prSet/>
      <dgm:spPr/>
      <dgm:t>
        <a:bodyPr/>
        <a:lstStyle/>
        <a:p>
          <a:endParaRPr lang="en-IN"/>
        </a:p>
      </dgm:t>
    </dgm:pt>
    <dgm:pt modelId="{78D54FC5-2EC6-4656-8BAC-FCEFACCEEA23}">
      <dgm:prSet phldrT="[Text]"/>
      <dgm:spPr>
        <a:xfrm>
          <a:off x="1907381" y="859527"/>
          <a:ext cx="1671637" cy="2094046"/>
        </a:xfrm>
        <a:prstGeom prst="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gm:spPr>
      <dgm:t>
        <a:bodyPr/>
        <a:lstStyle/>
        <a:p>
          <a:pPr algn="l">
            <a:buFont typeface="Calibri Light"/>
            <a:buNone/>
          </a:pPr>
          <a:endParaRPr lang="en-IN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27F59F8-B3BC-4DDC-A80A-5D0E39015592}" type="sibTrans" cxnId="{1D3563B9-7154-4326-BD5C-7CCDD8D89642}">
      <dgm:prSet/>
      <dgm:spPr/>
      <dgm:t>
        <a:bodyPr/>
        <a:lstStyle/>
        <a:p>
          <a:endParaRPr lang="en-IN"/>
        </a:p>
      </dgm:t>
    </dgm:pt>
    <dgm:pt modelId="{469D82BF-36DD-4866-A2E5-2F0C360E85CC}" type="parTrans" cxnId="{1D3563B9-7154-4326-BD5C-7CCDD8D89642}">
      <dgm:prSet/>
      <dgm:spPr/>
      <dgm:t>
        <a:bodyPr/>
        <a:lstStyle/>
        <a:p>
          <a:endParaRPr lang="en-IN"/>
        </a:p>
      </dgm:t>
    </dgm:pt>
    <dgm:pt modelId="{656BA705-3DF1-493B-8BEC-7C595FCD35D4}" type="pres">
      <dgm:prSet presAssocID="{C55BE10C-93C0-4BCA-B5FE-A1E243D8C8A3}" presName="Name0" presStyleCnt="0">
        <dgm:presLayoutVars>
          <dgm:dir/>
          <dgm:animLvl val="lvl"/>
          <dgm:resizeHandles val="exact"/>
        </dgm:presLayoutVars>
      </dgm:prSet>
      <dgm:spPr/>
    </dgm:pt>
    <dgm:pt modelId="{891FB2A3-24A0-4829-8188-D5B408647A2D}" type="pres">
      <dgm:prSet presAssocID="{188D384B-6A81-4386-900F-8CB93F5805EC}" presName="composite" presStyleCnt="0"/>
      <dgm:spPr/>
    </dgm:pt>
    <dgm:pt modelId="{9163B9D6-95D1-4DC2-A6CE-54BF2990F913}" type="pres">
      <dgm:prSet presAssocID="{188D384B-6A81-4386-900F-8CB93F5805E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6EB691B-1CA5-4370-8660-C990E2F3DB96}" type="pres">
      <dgm:prSet presAssocID="{188D384B-6A81-4386-900F-8CB93F5805EC}" presName="desTx" presStyleLbl="alignAccFollow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ED04F675-3E97-4A11-9D94-8A0C3CE79039}" type="pres">
      <dgm:prSet presAssocID="{20D9B722-4CFF-4314-9DF2-F6EFD342F7E8}" presName="space" presStyleCnt="0"/>
      <dgm:spPr/>
    </dgm:pt>
    <dgm:pt modelId="{7316EC98-86C6-4FBA-A1F7-5046F9103259}" type="pres">
      <dgm:prSet presAssocID="{83CCCCB9-4BA4-4E74-AE1B-D78342289634}" presName="composite" presStyleCnt="0"/>
      <dgm:spPr/>
    </dgm:pt>
    <dgm:pt modelId="{AFD2DB20-EA10-46F1-934A-FCFAADF777A5}" type="pres">
      <dgm:prSet presAssocID="{83CCCCB9-4BA4-4E74-AE1B-D783422896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5992B4D-6E04-4371-87A3-D7AFF2EA2575}" type="pres">
      <dgm:prSet presAssocID="{83CCCCB9-4BA4-4E74-AE1B-D78342289634}" presName="desTx" presStyleLbl="alignAccFollowNode1" presStyleIdx="1" presStyleCnt="3">
        <dgm:presLayoutVars>
          <dgm:bulletEnabled val="1"/>
        </dgm:presLayoutVars>
      </dgm:prSet>
      <dgm:spPr/>
    </dgm:pt>
    <dgm:pt modelId="{9B92759D-0118-479D-9509-51652737C219}" type="pres">
      <dgm:prSet presAssocID="{C8ADFD8E-EC64-486E-AD55-B63425BCB818}" presName="space" presStyleCnt="0"/>
      <dgm:spPr/>
    </dgm:pt>
    <dgm:pt modelId="{A0FD14AC-0310-4EE5-8059-9DCFEF1D42D0}" type="pres">
      <dgm:prSet presAssocID="{2DD02908-DAC3-4E05-8B2F-5EA22867D44E}" presName="composite" presStyleCnt="0"/>
      <dgm:spPr/>
    </dgm:pt>
    <dgm:pt modelId="{1C1A88D1-26EB-415B-9AD6-C2088DCA0A16}" type="pres">
      <dgm:prSet presAssocID="{2DD02908-DAC3-4E05-8B2F-5EA22867D44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304BF79-60A4-40D9-9994-243828404A0E}" type="pres">
      <dgm:prSet presAssocID="{2DD02908-DAC3-4E05-8B2F-5EA22867D44E}" presName="desTx" presStyleLbl="alignAccFollowNode1" presStyleIdx="2" presStyleCnt="3" custLinFactNeighborX="2735" custLinFactNeighborY="509">
        <dgm:presLayoutVars>
          <dgm:bulletEnabled val="1"/>
        </dgm:presLayoutVars>
      </dgm:prSet>
      <dgm:spPr/>
    </dgm:pt>
  </dgm:ptLst>
  <dgm:cxnLst>
    <dgm:cxn modelId="{2819570D-A07E-4B75-A439-AF1144D4FC70}" type="presOf" srcId="{C87D6647-CB13-4A6D-B0A8-A00E3F9CF949}" destId="{C304BF79-60A4-40D9-9994-243828404A0E}" srcOrd="0" destOrd="4" presId="urn:microsoft.com/office/officeart/2005/8/layout/hList1"/>
    <dgm:cxn modelId="{D34D1B0E-DCC9-409D-81A9-108882659F5C}" type="presOf" srcId="{6E66CB0A-E28F-4869-AF00-9C04C396C629}" destId="{06EB691B-1CA5-4370-8660-C990E2F3DB96}" srcOrd="0" destOrd="0" presId="urn:microsoft.com/office/officeart/2005/8/layout/hList1"/>
    <dgm:cxn modelId="{9472DE10-9AA8-4C78-8FEE-AD56A4F4C757}" type="presOf" srcId="{578DD793-4838-44F7-9FFB-7DD20A5FBE34}" destId="{85992B4D-6E04-4371-87A3-D7AFF2EA2575}" srcOrd="0" destOrd="0" presId="urn:microsoft.com/office/officeart/2005/8/layout/hList1"/>
    <dgm:cxn modelId="{BD012413-5CB3-485D-83E9-8CA7C08F00D5}" srcId="{2DD02908-DAC3-4E05-8B2F-5EA22867D44E}" destId="{0BFCCA34-55AE-40DF-9771-4E9D7E31BCC4}" srcOrd="2" destOrd="0" parTransId="{CC831306-0B35-4914-B8D0-2FDC9B10B5FA}" sibTransId="{D2AA65A7-3385-400E-A806-7EBF710B56AA}"/>
    <dgm:cxn modelId="{4811D917-9788-4E75-BEC1-4AF2536C780A}" type="presOf" srcId="{78D54FC5-2EC6-4656-8BAC-FCEFACCEEA23}" destId="{85992B4D-6E04-4371-87A3-D7AFF2EA2575}" srcOrd="0" destOrd="1" presId="urn:microsoft.com/office/officeart/2005/8/layout/hList1"/>
    <dgm:cxn modelId="{4D9F972C-2B45-4C02-8FEC-B76A27FC22D9}" srcId="{83CCCCB9-4BA4-4E74-AE1B-D78342289634}" destId="{578DD793-4838-44F7-9FFB-7DD20A5FBE34}" srcOrd="0" destOrd="0" parTransId="{59E36055-1F46-4E4E-B3D6-7466E4D60B17}" sibTransId="{2ED6E7EC-428F-4853-92FD-649185205ECC}"/>
    <dgm:cxn modelId="{0896BF3A-BEA9-4317-9FDC-693FC6E4708B}" type="presOf" srcId="{188D384B-6A81-4386-900F-8CB93F5805EC}" destId="{9163B9D6-95D1-4DC2-A6CE-54BF2990F913}" srcOrd="0" destOrd="0" presId="urn:microsoft.com/office/officeart/2005/8/layout/hList1"/>
    <dgm:cxn modelId="{97BFC15F-442E-4A6D-8030-014C5CCBD1D1}" srcId="{188D384B-6A81-4386-900F-8CB93F5805EC}" destId="{6E66CB0A-E28F-4869-AF00-9C04C396C629}" srcOrd="0" destOrd="0" parTransId="{D0ED9E95-7657-490B-8E8C-AB5270C7C49A}" sibTransId="{6CBB8AD4-D76E-477C-8F7F-D18B04D6C749}"/>
    <dgm:cxn modelId="{4E6FAA75-FFA1-4180-8E68-24CA95AA51C2}" type="presOf" srcId="{F625242E-06B8-4F59-9CEF-3797BE95997B}" destId="{C304BF79-60A4-40D9-9994-243828404A0E}" srcOrd="0" destOrd="5" presId="urn:microsoft.com/office/officeart/2005/8/layout/hList1"/>
    <dgm:cxn modelId="{25849A7E-19DD-42BF-87BE-5914496AACBC}" type="presOf" srcId="{83CCCCB9-4BA4-4E74-AE1B-D78342289634}" destId="{AFD2DB20-EA10-46F1-934A-FCFAADF777A5}" srcOrd="0" destOrd="0" presId="urn:microsoft.com/office/officeart/2005/8/layout/hList1"/>
    <dgm:cxn modelId="{8896A680-E78C-4FC1-B62F-229540AB4FB5}" type="presOf" srcId="{2DD02908-DAC3-4E05-8B2F-5EA22867D44E}" destId="{1C1A88D1-26EB-415B-9AD6-C2088DCA0A16}" srcOrd="0" destOrd="0" presId="urn:microsoft.com/office/officeart/2005/8/layout/hList1"/>
    <dgm:cxn modelId="{E2DA4A84-24C1-4344-9C81-6946518BFC10}" srcId="{C55BE10C-93C0-4BCA-B5FE-A1E243D8C8A3}" destId="{83CCCCB9-4BA4-4E74-AE1B-D78342289634}" srcOrd="1" destOrd="0" parTransId="{B8AC124B-230B-4943-8D5D-E07AC7D0784E}" sibTransId="{C8ADFD8E-EC64-486E-AD55-B63425BCB818}"/>
    <dgm:cxn modelId="{FB8CE885-C181-4E7A-81EB-D2FC37819F5F}" type="presOf" srcId="{0BFCCA34-55AE-40DF-9771-4E9D7E31BCC4}" destId="{C304BF79-60A4-40D9-9994-243828404A0E}" srcOrd="0" destOrd="2" presId="urn:microsoft.com/office/officeart/2005/8/layout/hList1"/>
    <dgm:cxn modelId="{3C7B4587-1009-429F-823E-73D7A0E8243F}" srcId="{2DD02908-DAC3-4E05-8B2F-5EA22867D44E}" destId="{C87D6647-CB13-4A6D-B0A8-A00E3F9CF949}" srcOrd="4" destOrd="0" parTransId="{E9388066-987E-44E3-BAF7-DDD4407CC5A0}" sibTransId="{72155C82-05EA-45BD-878A-DC8936BDDA43}"/>
    <dgm:cxn modelId="{1A5C3289-8B9D-44C4-8A97-6EB6245C7236}" srcId="{2DD02908-DAC3-4E05-8B2F-5EA22867D44E}" destId="{F625242E-06B8-4F59-9CEF-3797BE95997B}" srcOrd="5" destOrd="0" parTransId="{660992EB-63FD-433D-8A57-85A17FA69F74}" sibTransId="{B008E761-7F4C-4282-B091-BEA125F97A43}"/>
    <dgm:cxn modelId="{55C6F99C-D7A1-45B1-8251-8EB80E1D971E}" type="presOf" srcId="{CF73EACC-2A4F-4CDC-BCA0-639DA5E94F64}" destId="{C304BF79-60A4-40D9-9994-243828404A0E}" srcOrd="0" destOrd="1" presId="urn:microsoft.com/office/officeart/2005/8/layout/hList1"/>
    <dgm:cxn modelId="{8416F49E-A3A7-4788-A87C-FF0FA94B3633}" srcId="{2DD02908-DAC3-4E05-8B2F-5EA22867D44E}" destId="{AAB8C7CC-1980-4915-8941-B9B59E9548F2}" srcOrd="3" destOrd="0" parTransId="{AF940F72-B6E0-4B22-ABDA-8214450279CA}" sibTransId="{61328B11-4CD2-4554-9735-DBCFB2F7E2E6}"/>
    <dgm:cxn modelId="{725CA8A6-C2CE-4F76-84CC-12ADDB9D28D1}" type="presOf" srcId="{8C465DC8-E517-4F02-8A78-BD2E51E90F83}" destId="{C304BF79-60A4-40D9-9994-243828404A0E}" srcOrd="0" destOrd="0" presId="urn:microsoft.com/office/officeart/2005/8/layout/hList1"/>
    <dgm:cxn modelId="{1573CAB0-43B8-4CB1-83F1-27E542B0DB13}" srcId="{C55BE10C-93C0-4BCA-B5FE-A1E243D8C8A3}" destId="{188D384B-6A81-4386-900F-8CB93F5805EC}" srcOrd="0" destOrd="0" parTransId="{EBEB235C-03E0-4BAD-8235-79EBD68B4785}" sibTransId="{20D9B722-4CFF-4314-9DF2-F6EFD342F7E8}"/>
    <dgm:cxn modelId="{721896B3-6505-4790-9649-5AAC2F944688}" srcId="{2DD02908-DAC3-4E05-8B2F-5EA22867D44E}" destId="{CF73EACC-2A4F-4CDC-BCA0-639DA5E94F64}" srcOrd="1" destOrd="0" parTransId="{1A10DBFA-41E5-4268-8C47-56B6A6AAC30A}" sibTransId="{4DCC9376-B157-4783-8827-5D2B3A9C02A6}"/>
    <dgm:cxn modelId="{2472F2B4-4B58-492D-94B3-BD1EFF339EEC}" srcId="{83CCCCB9-4BA4-4E74-AE1B-D78342289634}" destId="{4D3815D8-446D-4636-9E24-A3DD6D6BAD13}" srcOrd="2" destOrd="0" parTransId="{A3BE2DF9-07CA-4CC2-A6E9-EF53F4CFA4A1}" sibTransId="{38220E60-5FCF-4937-9209-0236BBFB5B7F}"/>
    <dgm:cxn modelId="{A2D46CB6-7BB9-4736-835A-F970F2B56891}" srcId="{2DD02908-DAC3-4E05-8B2F-5EA22867D44E}" destId="{8C465DC8-E517-4F02-8A78-BD2E51E90F83}" srcOrd="0" destOrd="0" parTransId="{2C3B1C1A-1006-4B2C-8028-0565C50C1040}" sibTransId="{63EBFBD4-A08A-4976-8F08-EF893A86A89E}"/>
    <dgm:cxn modelId="{2506DFB7-0E7F-4A64-B123-38F6146A73E2}" srcId="{C55BE10C-93C0-4BCA-B5FE-A1E243D8C8A3}" destId="{2DD02908-DAC3-4E05-8B2F-5EA22867D44E}" srcOrd="2" destOrd="0" parTransId="{76F04FAC-AA2B-4FA9-99CD-9CEE40E84253}" sibTransId="{39E6AA85-CBF8-488E-AC55-53E341C5D638}"/>
    <dgm:cxn modelId="{1D3563B9-7154-4326-BD5C-7CCDD8D89642}" srcId="{83CCCCB9-4BA4-4E74-AE1B-D78342289634}" destId="{78D54FC5-2EC6-4656-8BAC-FCEFACCEEA23}" srcOrd="1" destOrd="0" parTransId="{469D82BF-36DD-4866-A2E5-2F0C360E85CC}" sibTransId="{327F59F8-B3BC-4DDC-A80A-5D0E39015592}"/>
    <dgm:cxn modelId="{249051C8-3146-4719-A6C8-6E085A190815}" type="presOf" srcId="{AAB8C7CC-1980-4915-8941-B9B59E9548F2}" destId="{C304BF79-60A4-40D9-9994-243828404A0E}" srcOrd="0" destOrd="3" presId="urn:microsoft.com/office/officeart/2005/8/layout/hList1"/>
    <dgm:cxn modelId="{BF6545CB-3F50-443F-9D05-E59D2BEA988A}" type="presOf" srcId="{4D3815D8-446D-4636-9E24-A3DD6D6BAD13}" destId="{85992B4D-6E04-4371-87A3-D7AFF2EA2575}" srcOrd="0" destOrd="2" presId="urn:microsoft.com/office/officeart/2005/8/layout/hList1"/>
    <dgm:cxn modelId="{53D81AD2-6F42-493E-AE6B-1EB367E05491}" type="presOf" srcId="{C55BE10C-93C0-4BCA-B5FE-A1E243D8C8A3}" destId="{656BA705-3DF1-493B-8BEC-7C595FCD35D4}" srcOrd="0" destOrd="0" presId="urn:microsoft.com/office/officeart/2005/8/layout/hList1"/>
    <dgm:cxn modelId="{96280446-635C-4925-A7A3-102860FAEC5C}" type="presParOf" srcId="{656BA705-3DF1-493B-8BEC-7C595FCD35D4}" destId="{891FB2A3-24A0-4829-8188-D5B408647A2D}" srcOrd="0" destOrd="0" presId="urn:microsoft.com/office/officeart/2005/8/layout/hList1"/>
    <dgm:cxn modelId="{6384CD08-359A-4488-BED5-A8606C4361C6}" type="presParOf" srcId="{891FB2A3-24A0-4829-8188-D5B408647A2D}" destId="{9163B9D6-95D1-4DC2-A6CE-54BF2990F913}" srcOrd="0" destOrd="0" presId="urn:microsoft.com/office/officeart/2005/8/layout/hList1"/>
    <dgm:cxn modelId="{4BDFDA38-C831-47A8-89AF-AA5A8520A9A9}" type="presParOf" srcId="{891FB2A3-24A0-4829-8188-D5B408647A2D}" destId="{06EB691B-1CA5-4370-8660-C990E2F3DB96}" srcOrd="1" destOrd="0" presId="urn:microsoft.com/office/officeart/2005/8/layout/hList1"/>
    <dgm:cxn modelId="{7281F658-8EB7-4BAD-ABFA-ACE00E4BC27E}" type="presParOf" srcId="{656BA705-3DF1-493B-8BEC-7C595FCD35D4}" destId="{ED04F675-3E97-4A11-9D94-8A0C3CE79039}" srcOrd="1" destOrd="0" presId="urn:microsoft.com/office/officeart/2005/8/layout/hList1"/>
    <dgm:cxn modelId="{155DFF02-C4E7-406F-98B0-70374BEBD0CE}" type="presParOf" srcId="{656BA705-3DF1-493B-8BEC-7C595FCD35D4}" destId="{7316EC98-86C6-4FBA-A1F7-5046F9103259}" srcOrd="2" destOrd="0" presId="urn:microsoft.com/office/officeart/2005/8/layout/hList1"/>
    <dgm:cxn modelId="{3BAF999D-F07A-4A4E-AD2B-9D91B230C60A}" type="presParOf" srcId="{7316EC98-86C6-4FBA-A1F7-5046F9103259}" destId="{AFD2DB20-EA10-46F1-934A-FCFAADF777A5}" srcOrd="0" destOrd="0" presId="urn:microsoft.com/office/officeart/2005/8/layout/hList1"/>
    <dgm:cxn modelId="{58850118-C2E4-4DCB-B9DF-0222F84FF6E3}" type="presParOf" srcId="{7316EC98-86C6-4FBA-A1F7-5046F9103259}" destId="{85992B4D-6E04-4371-87A3-D7AFF2EA2575}" srcOrd="1" destOrd="0" presId="urn:microsoft.com/office/officeart/2005/8/layout/hList1"/>
    <dgm:cxn modelId="{469A11B3-F1C4-4DCC-8E83-088AD69317D6}" type="presParOf" srcId="{656BA705-3DF1-493B-8BEC-7C595FCD35D4}" destId="{9B92759D-0118-479D-9509-51652737C219}" srcOrd="3" destOrd="0" presId="urn:microsoft.com/office/officeart/2005/8/layout/hList1"/>
    <dgm:cxn modelId="{7024C373-9900-4252-9289-B69784801214}" type="presParOf" srcId="{656BA705-3DF1-493B-8BEC-7C595FCD35D4}" destId="{A0FD14AC-0310-4EE5-8059-9DCFEF1D42D0}" srcOrd="4" destOrd="0" presId="urn:microsoft.com/office/officeart/2005/8/layout/hList1"/>
    <dgm:cxn modelId="{4883B976-6418-4F72-A617-8679789AAB83}" type="presParOf" srcId="{A0FD14AC-0310-4EE5-8059-9DCFEF1D42D0}" destId="{1C1A88D1-26EB-415B-9AD6-C2088DCA0A16}" srcOrd="0" destOrd="0" presId="urn:microsoft.com/office/officeart/2005/8/layout/hList1"/>
    <dgm:cxn modelId="{9D895D34-9ACB-4042-8055-6D25C61671B0}" type="presParOf" srcId="{A0FD14AC-0310-4EE5-8059-9DCFEF1D42D0}" destId="{C304BF79-60A4-40D9-9994-243828404A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E1909C-3BED-4E61-8411-36A9AAF4F166}" type="doc">
      <dgm:prSet loTypeId="urn:microsoft.com/office/officeart/2005/8/layout/hierarchy2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26E4A3E5-00B5-4F0C-ABE1-66610D7483ED}">
      <dgm:prSet phldrT="[Text]" custT="1"/>
      <dgm:spPr>
        <a:xfrm>
          <a:off x="145121" y="1405891"/>
          <a:ext cx="1539612" cy="718913"/>
        </a:xfrm>
        <a:solidFill>
          <a:srgbClr val="FF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8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Experiment</a:t>
          </a:r>
        </a:p>
      </dgm:t>
    </dgm:pt>
    <dgm:pt modelId="{5B363F3D-473A-4EFF-9709-C53B6F1A4B29}" type="parTrans" cxnId="{93F7F43F-204D-4540-B91B-2DE30940E1D1}">
      <dgm:prSet/>
      <dgm:spPr/>
      <dgm:t>
        <a:bodyPr/>
        <a:lstStyle/>
        <a:p>
          <a:endParaRPr lang="en-IN"/>
        </a:p>
      </dgm:t>
    </dgm:pt>
    <dgm:pt modelId="{2F2F03AA-0F36-4CD5-8974-379A7B91A9E5}" type="sibTrans" cxnId="{93F7F43F-204D-4540-B91B-2DE30940E1D1}">
      <dgm:prSet/>
      <dgm:spPr/>
      <dgm:t>
        <a:bodyPr/>
        <a:lstStyle/>
        <a:p>
          <a:endParaRPr lang="en-IN"/>
        </a:p>
      </dgm:t>
    </dgm:pt>
    <dgm:pt modelId="{1B8CC087-7C08-43EF-A81B-C865BDD74237}">
      <dgm:prSet phldrT="[Text]" custT="1"/>
      <dgm:spPr>
        <a:xfrm>
          <a:off x="2141220" y="605791"/>
          <a:ext cx="1587121" cy="676420"/>
        </a:xfr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Test</a:t>
          </a:r>
          <a:r>
            <a:rPr lang="en-IN" sz="23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809568E3-C9D1-435D-A87C-BE3365720D02}" type="parTrans" cxnId="{44935B2E-F8A7-4984-9EBF-624047B2708A}">
      <dgm:prSet/>
      <dgm:spPr>
        <a:xfrm rot="17943859">
          <a:off x="1443140" y="1338628"/>
          <a:ext cx="939675" cy="32092"/>
        </a:xfr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buNone/>
          </a:pP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AE126583-9726-4CE0-81E9-3EFD738CB26F}" type="sibTrans" cxnId="{44935B2E-F8A7-4984-9EBF-624047B2708A}">
      <dgm:prSet/>
      <dgm:spPr/>
      <dgm:t>
        <a:bodyPr/>
        <a:lstStyle/>
        <a:p>
          <a:endParaRPr lang="en-IN"/>
        </a:p>
      </dgm:t>
    </dgm:pt>
    <dgm:pt modelId="{7D8ED534-5BC3-4D5C-BFBE-910501B5199F}">
      <dgm:prSet phldrT="[Text]" custT="1"/>
      <dgm:spPr>
        <a:xfrm>
          <a:off x="2141220" y="2244090"/>
          <a:ext cx="1602356" cy="680814"/>
        </a:xfr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6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Feedback sheet students</a:t>
          </a:r>
        </a:p>
      </dgm:t>
    </dgm:pt>
    <dgm:pt modelId="{57E93F0F-0FAD-4DA0-BC37-C06E99791047}" type="parTrans" cxnId="{12F161DA-7004-4B41-8740-A276D3E05FFE}">
      <dgm:prSet/>
      <dgm:spPr>
        <a:xfrm rot="3652229">
          <a:off x="1444099" y="2158876"/>
          <a:ext cx="937755" cy="32092"/>
        </a:xfr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buNone/>
          </a:pP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5B8B82F1-3193-4F2E-ADA4-DA8611297F17}" type="sibTrans" cxnId="{12F161DA-7004-4B41-8740-A276D3E05FFE}">
      <dgm:prSet/>
      <dgm:spPr/>
      <dgm:t>
        <a:bodyPr/>
        <a:lstStyle/>
        <a:p>
          <a:endParaRPr lang="en-IN"/>
        </a:p>
      </dgm:t>
    </dgm:pt>
    <dgm:pt modelId="{7C6F319C-919C-4926-8863-08DBEF2BB80E}">
      <dgm:prSet custT="1"/>
      <dgm:spPr>
        <a:xfrm>
          <a:off x="4184828" y="2499"/>
          <a:ext cx="1141214" cy="570607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800" b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t-test</a:t>
          </a:r>
          <a:r>
            <a:rPr lang="en-IN" sz="35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9DFCA02B-D470-4A4A-B067-8B199D1813F7}" type="parTrans" cxnId="{9FB9E136-7E10-4E35-84D2-D9963298628B}">
      <dgm:prSet/>
      <dgm:spPr>
        <a:xfrm rot="18289469">
          <a:off x="3556905" y="599855"/>
          <a:ext cx="799359" cy="32092"/>
        </a:xfr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buNone/>
          </a:pP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1E49654-405E-41A7-AF19-21BE46EB5E29}" type="sibTrans" cxnId="{9FB9E136-7E10-4E35-84D2-D9963298628B}">
      <dgm:prSet/>
      <dgm:spPr/>
      <dgm:t>
        <a:bodyPr/>
        <a:lstStyle/>
        <a:p>
          <a:endParaRPr lang="en-IN"/>
        </a:p>
      </dgm:t>
    </dgm:pt>
    <dgm:pt modelId="{65F320AE-C6D1-477A-A9CA-DC89E2A4F29D}">
      <dgm:prSet custT="1"/>
      <dgm:spPr>
        <a:xfrm>
          <a:off x="4200063" y="1971094"/>
          <a:ext cx="1141214" cy="570607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Percentage</a:t>
          </a:r>
          <a:r>
            <a:rPr lang="en-IN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80C787BF-AD78-4C9B-93F0-0BE487C8F06B}" type="parTrans" cxnId="{F80CBB07-BE8F-452E-8655-499DA6B61C60}">
      <dgm:prSet/>
      <dgm:spPr>
        <a:xfrm rot="19457599">
          <a:off x="3690738" y="2404401"/>
          <a:ext cx="562164" cy="32092"/>
        </a:xfr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buNone/>
          </a:pP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1653435-AEE3-4A52-A044-645A8631CAEC}" type="sibTrans" cxnId="{F80CBB07-BE8F-452E-8655-499DA6B61C60}">
      <dgm:prSet/>
      <dgm:spPr/>
      <dgm:t>
        <a:bodyPr/>
        <a:lstStyle/>
        <a:p>
          <a:endParaRPr lang="en-IN"/>
        </a:p>
      </dgm:t>
    </dgm:pt>
    <dgm:pt modelId="{0D41781A-5D83-4C54-8DE1-90D973F214A2}">
      <dgm:prSet custT="1"/>
      <dgm:spPr>
        <a:xfrm>
          <a:off x="4200063" y="2627293"/>
          <a:ext cx="1141214" cy="570607"/>
        </a:xfr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>
            <a:buNone/>
          </a:pPr>
          <a:r>
            <a:rPr lang="en-IN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Qualitative analysis</a:t>
          </a:r>
        </a:p>
      </dgm:t>
    </dgm:pt>
    <dgm:pt modelId="{1848B072-74D2-4E8A-884C-66D6884D23BD}" type="parTrans" cxnId="{E0D982F2-5D7D-484F-BFEA-6CEDD025041F}">
      <dgm:prSet/>
      <dgm:spPr>
        <a:xfrm rot="2142401">
          <a:off x="3690738" y="2732500"/>
          <a:ext cx="562164" cy="32092"/>
        </a:xfr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pPr>
            <a:buNone/>
          </a:pPr>
          <a:endParaRPr lang="en-IN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7AC6D0BB-B03C-4F64-9F2C-D9270D55C1AC}" type="sibTrans" cxnId="{E0D982F2-5D7D-484F-BFEA-6CEDD025041F}">
      <dgm:prSet/>
      <dgm:spPr/>
      <dgm:t>
        <a:bodyPr/>
        <a:lstStyle/>
        <a:p>
          <a:endParaRPr lang="en-IN"/>
        </a:p>
      </dgm:t>
    </dgm:pt>
    <dgm:pt modelId="{C17D6A58-14C4-411D-9FFC-590F1E80C32C}" type="pres">
      <dgm:prSet presAssocID="{81E1909C-3BED-4E61-8411-36A9AAF4F1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C8E362-3263-46BD-B788-E4EF9E9E5E02}" type="pres">
      <dgm:prSet presAssocID="{26E4A3E5-00B5-4F0C-ABE1-66610D7483ED}" presName="root1" presStyleCnt="0"/>
      <dgm:spPr/>
    </dgm:pt>
    <dgm:pt modelId="{C1614071-B526-4389-997E-E17CE60C7E24}" type="pres">
      <dgm:prSet presAssocID="{26E4A3E5-00B5-4F0C-ABE1-66610D7483ED}" presName="LevelOneTextNode" presStyleLbl="node0" presStyleIdx="0" presStyleCnt="1" custScaleX="134910" custScaleY="12599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322F7598-77DC-4F5A-862B-FA3DFACD40D0}" type="pres">
      <dgm:prSet presAssocID="{26E4A3E5-00B5-4F0C-ABE1-66610D7483ED}" presName="level2hierChild" presStyleCnt="0"/>
      <dgm:spPr/>
    </dgm:pt>
    <dgm:pt modelId="{639841E1-EF6A-4BC3-BE50-F235F262981B}" type="pres">
      <dgm:prSet presAssocID="{809568E3-C9D1-435D-A87C-BE3365720D02}" presName="conn2-1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9675" y="16046"/>
              </a:lnTo>
            </a:path>
          </a:pathLst>
        </a:custGeom>
      </dgm:spPr>
    </dgm:pt>
    <dgm:pt modelId="{50610E27-20F1-47DB-A9B2-1882634084DD}" type="pres">
      <dgm:prSet presAssocID="{809568E3-C9D1-435D-A87C-BE3365720D02}" presName="connTx" presStyleLbl="parChTrans1D2" presStyleIdx="0" presStyleCnt="2"/>
      <dgm:spPr/>
    </dgm:pt>
    <dgm:pt modelId="{A3D6D24E-5E36-4562-965E-B947CFF5FA81}" type="pres">
      <dgm:prSet presAssocID="{1B8CC087-7C08-43EF-A81B-C865BDD74237}" presName="root2" presStyleCnt="0"/>
      <dgm:spPr/>
    </dgm:pt>
    <dgm:pt modelId="{BB3111C5-83EB-4BB4-B5B1-704FF0A99176}" type="pres">
      <dgm:prSet presAssocID="{1B8CC087-7C08-43EF-A81B-C865BDD74237}" presName="LevelTwoTextNode" presStyleLbl="node2" presStyleIdx="0" presStyleCnt="2" custScaleX="139073" custScaleY="11854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28790F3-6B2A-4DD4-8DAD-26C6D7C11874}" type="pres">
      <dgm:prSet presAssocID="{1B8CC087-7C08-43EF-A81B-C865BDD74237}" presName="level3hierChild" presStyleCnt="0"/>
      <dgm:spPr/>
    </dgm:pt>
    <dgm:pt modelId="{2EA8FB78-41FF-4CBA-9623-9BADC047D6B1}" type="pres">
      <dgm:prSet presAssocID="{9DFCA02B-D470-4A4A-B067-8B199D1813F7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99359" y="16046"/>
              </a:lnTo>
            </a:path>
          </a:pathLst>
        </a:custGeom>
      </dgm:spPr>
    </dgm:pt>
    <dgm:pt modelId="{8CD7E098-4DE1-4BD7-A296-E2E6BFD3A035}" type="pres">
      <dgm:prSet presAssocID="{9DFCA02B-D470-4A4A-B067-8B199D1813F7}" presName="connTx" presStyleLbl="parChTrans1D3" presStyleIdx="0" presStyleCnt="3"/>
      <dgm:spPr/>
    </dgm:pt>
    <dgm:pt modelId="{91D1D60E-77CB-405A-B253-C708BB7ABB5B}" type="pres">
      <dgm:prSet presAssocID="{7C6F319C-919C-4926-8863-08DBEF2BB80E}" presName="root2" presStyleCnt="0"/>
      <dgm:spPr/>
    </dgm:pt>
    <dgm:pt modelId="{16E52A4E-285D-4BC5-A1EF-590628673501}" type="pres">
      <dgm:prSet presAssocID="{7C6F319C-919C-4926-8863-08DBEF2BB80E}" presName="LevelTwoTextNode" presStyleLbl="node3" presStyleIdx="0" presStyleCnt="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C4E9242E-9ABB-47D1-9645-8AB4C0C574E3}" type="pres">
      <dgm:prSet presAssocID="{7C6F319C-919C-4926-8863-08DBEF2BB80E}" presName="level3hierChild" presStyleCnt="0"/>
      <dgm:spPr/>
    </dgm:pt>
    <dgm:pt modelId="{C8BC15DA-A4E4-40B6-B7EA-BFAE1C964D77}" type="pres">
      <dgm:prSet presAssocID="{57E93F0F-0FAD-4DA0-BC37-C06E99791047}" presName="conn2-1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7755" y="16046"/>
              </a:lnTo>
            </a:path>
          </a:pathLst>
        </a:custGeom>
      </dgm:spPr>
    </dgm:pt>
    <dgm:pt modelId="{A5B9A0FB-4C4D-4C73-A773-6C92EB2FB881}" type="pres">
      <dgm:prSet presAssocID="{57E93F0F-0FAD-4DA0-BC37-C06E99791047}" presName="connTx" presStyleLbl="parChTrans1D2" presStyleIdx="1" presStyleCnt="2"/>
      <dgm:spPr/>
    </dgm:pt>
    <dgm:pt modelId="{A5CB0893-13A6-4BE4-A61A-052D1370A155}" type="pres">
      <dgm:prSet presAssocID="{7D8ED534-5BC3-4D5C-BFBE-910501B5199F}" presName="root2" presStyleCnt="0"/>
      <dgm:spPr/>
    </dgm:pt>
    <dgm:pt modelId="{51123A2A-10B5-47C4-9EEC-8C7BBE332E48}" type="pres">
      <dgm:prSet presAssocID="{7D8ED534-5BC3-4D5C-BFBE-910501B5199F}" presName="LevelTwoTextNode" presStyleLbl="node2" presStyleIdx="1" presStyleCnt="2" custScaleX="140408" custScaleY="119314" custLinFactNeighborX="557" custLinFactNeighborY="3547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A1F84D0-07C8-4F42-988A-F5F08AB8CB6E}" type="pres">
      <dgm:prSet presAssocID="{7D8ED534-5BC3-4D5C-BFBE-910501B5199F}" presName="level3hierChild" presStyleCnt="0"/>
      <dgm:spPr/>
    </dgm:pt>
    <dgm:pt modelId="{3E6983EB-9AB1-4A10-9E66-45EC1A6340A4}" type="pres">
      <dgm:prSet presAssocID="{80C787BF-AD78-4C9B-93F0-0BE487C8F06B}" presName="conn2-1" presStyleLbl="parChTrans1D3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2164" y="16046"/>
              </a:lnTo>
            </a:path>
          </a:pathLst>
        </a:custGeom>
      </dgm:spPr>
    </dgm:pt>
    <dgm:pt modelId="{B7DCCC8C-EB35-44DA-A60D-CAB151D48F6A}" type="pres">
      <dgm:prSet presAssocID="{80C787BF-AD78-4C9B-93F0-0BE487C8F06B}" presName="connTx" presStyleLbl="parChTrans1D3" presStyleIdx="1" presStyleCnt="3"/>
      <dgm:spPr/>
    </dgm:pt>
    <dgm:pt modelId="{288796F0-39B7-446C-AFF3-435B6D1392DD}" type="pres">
      <dgm:prSet presAssocID="{65F320AE-C6D1-477A-A9CA-DC89E2A4F29D}" presName="root2" presStyleCnt="0"/>
      <dgm:spPr/>
    </dgm:pt>
    <dgm:pt modelId="{52032237-5C47-446B-8E14-1530944C7B7E}" type="pres">
      <dgm:prSet presAssocID="{65F320AE-C6D1-477A-A9CA-DC89E2A4F29D}" presName="LevelTwoTextNode" presStyleLbl="node3" presStyleIdx="1" presStyleCnt="3" custLinFactNeighborY="307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1070D46E-D0E4-4EFA-9F29-095054FE90AB}" type="pres">
      <dgm:prSet presAssocID="{65F320AE-C6D1-477A-A9CA-DC89E2A4F29D}" presName="level3hierChild" presStyleCnt="0"/>
      <dgm:spPr/>
    </dgm:pt>
    <dgm:pt modelId="{837E3B3A-60D6-43B4-AF2E-2850446CB86A}" type="pres">
      <dgm:prSet presAssocID="{1848B072-74D2-4E8A-884C-66D6884D23BD}" presName="conn2-1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2164" y="16046"/>
              </a:lnTo>
            </a:path>
          </a:pathLst>
        </a:custGeom>
      </dgm:spPr>
    </dgm:pt>
    <dgm:pt modelId="{20A96AF4-4F14-44DB-9052-1130D2661DC0}" type="pres">
      <dgm:prSet presAssocID="{1848B072-74D2-4E8A-884C-66D6884D23BD}" presName="connTx" presStyleLbl="parChTrans1D3" presStyleIdx="2" presStyleCnt="3"/>
      <dgm:spPr/>
    </dgm:pt>
    <dgm:pt modelId="{15E842DA-52EE-4771-8F18-32C6880B67D9}" type="pres">
      <dgm:prSet presAssocID="{0D41781A-5D83-4C54-8DE1-90D973F214A2}" presName="root2" presStyleCnt="0"/>
      <dgm:spPr/>
    </dgm:pt>
    <dgm:pt modelId="{B8B81136-BC90-4470-935D-E38A501D517F}" type="pres">
      <dgm:prSet presAssocID="{0D41781A-5D83-4C54-8DE1-90D973F214A2}" presName="LevelTwoTextNode" presStyleLbl="node3" presStyleIdx="2" presStyleCnt="3" custLinFactNeighborY="3913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</dgm:pt>
    <dgm:pt modelId="{5080EAD3-AC1A-4E2F-8633-6454A8388118}" type="pres">
      <dgm:prSet presAssocID="{0D41781A-5D83-4C54-8DE1-90D973F214A2}" presName="level3hierChild" presStyleCnt="0"/>
      <dgm:spPr/>
    </dgm:pt>
  </dgm:ptLst>
  <dgm:cxnLst>
    <dgm:cxn modelId="{F80CBB07-BE8F-452E-8655-499DA6B61C60}" srcId="{7D8ED534-5BC3-4D5C-BFBE-910501B5199F}" destId="{65F320AE-C6D1-477A-A9CA-DC89E2A4F29D}" srcOrd="0" destOrd="0" parTransId="{80C787BF-AD78-4C9B-93F0-0BE487C8F06B}" sibTransId="{F1653435-AEE3-4A52-A044-645A8631CAEC}"/>
    <dgm:cxn modelId="{29F67909-0C4D-4B2C-92C3-517DA896F2D9}" type="presOf" srcId="{0D41781A-5D83-4C54-8DE1-90D973F214A2}" destId="{B8B81136-BC90-4470-935D-E38A501D517F}" srcOrd="0" destOrd="0" presId="urn:microsoft.com/office/officeart/2005/8/layout/hierarchy2"/>
    <dgm:cxn modelId="{2AC02627-2415-492C-BA40-70F7BC6AC169}" type="presOf" srcId="{80C787BF-AD78-4C9B-93F0-0BE487C8F06B}" destId="{B7DCCC8C-EB35-44DA-A60D-CAB151D48F6A}" srcOrd="1" destOrd="0" presId="urn:microsoft.com/office/officeart/2005/8/layout/hierarchy2"/>
    <dgm:cxn modelId="{44935B2E-F8A7-4984-9EBF-624047B2708A}" srcId="{26E4A3E5-00B5-4F0C-ABE1-66610D7483ED}" destId="{1B8CC087-7C08-43EF-A81B-C865BDD74237}" srcOrd="0" destOrd="0" parTransId="{809568E3-C9D1-435D-A87C-BE3365720D02}" sibTransId="{AE126583-9726-4CE0-81E9-3EFD738CB26F}"/>
    <dgm:cxn modelId="{334E4031-D910-43D8-9D2A-003751213842}" type="presOf" srcId="{7C6F319C-919C-4926-8863-08DBEF2BB80E}" destId="{16E52A4E-285D-4BC5-A1EF-590628673501}" srcOrd="0" destOrd="0" presId="urn:microsoft.com/office/officeart/2005/8/layout/hierarchy2"/>
    <dgm:cxn modelId="{9FB9E136-7E10-4E35-84D2-D9963298628B}" srcId="{1B8CC087-7C08-43EF-A81B-C865BDD74237}" destId="{7C6F319C-919C-4926-8863-08DBEF2BB80E}" srcOrd="0" destOrd="0" parTransId="{9DFCA02B-D470-4A4A-B067-8B199D1813F7}" sibTransId="{41E49654-405E-41A7-AF19-21BE46EB5E29}"/>
    <dgm:cxn modelId="{93F7F43F-204D-4540-B91B-2DE30940E1D1}" srcId="{81E1909C-3BED-4E61-8411-36A9AAF4F166}" destId="{26E4A3E5-00B5-4F0C-ABE1-66610D7483ED}" srcOrd="0" destOrd="0" parTransId="{5B363F3D-473A-4EFF-9709-C53B6F1A4B29}" sibTransId="{2F2F03AA-0F36-4CD5-8974-379A7B91A9E5}"/>
    <dgm:cxn modelId="{4B0F4945-CCB3-44D1-B10B-951CE1FCC73B}" type="presOf" srcId="{1848B072-74D2-4E8A-884C-66D6884D23BD}" destId="{837E3B3A-60D6-43B4-AF2E-2850446CB86A}" srcOrd="0" destOrd="0" presId="urn:microsoft.com/office/officeart/2005/8/layout/hierarchy2"/>
    <dgm:cxn modelId="{758D8268-F963-4BA3-8DD8-90AF81D491A5}" type="presOf" srcId="{809568E3-C9D1-435D-A87C-BE3365720D02}" destId="{639841E1-EF6A-4BC3-BE50-F235F262981B}" srcOrd="0" destOrd="0" presId="urn:microsoft.com/office/officeart/2005/8/layout/hierarchy2"/>
    <dgm:cxn modelId="{0657C049-A276-418D-A29F-21FF18260504}" type="presOf" srcId="{809568E3-C9D1-435D-A87C-BE3365720D02}" destId="{50610E27-20F1-47DB-A9B2-1882634084DD}" srcOrd="1" destOrd="0" presId="urn:microsoft.com/office/officeart/2005/8/layout/hierarchy2"/>
    <dgm:cxn modelId="{A06E546E-2E93-408D-9BC2-0B03C2144C9A}" type="presOf" srcId="{57E93F0F-0FAD-4DA0-BC37-C06E99791047}" destId="{C8BC15DA-A4E4-40B6-B7EA-BFAE1C964D77}" srcOrd="0" destOrd="0" presId="urn:microsoft.com/office/officeart/2005/8/layout/hierarchy2"/>
    <dgm:cxn modelId="{A90DD96E-0C36-4569-90B4-E8339BDEDCFA}" type="presOf" srcId="{1B8CC087-7C08-43EF-A81B-C865BDD74237}" destId="{BB3111C5-83EB-4BB4-B5B1-704FF0A99176}" srcOrd="0" destOrd="0" presId="urn:microsoft.com/office/officeart/2005/8/layout/hierarchy2"/>
    <dgm:cxn modelId="{55A38B57-2974-463F-872E-38FE4A8D4E75}" type="presOf" srcId="{26E4A3E5-00B5-4F0C-ABE1-66610D7483ED}" destId="{C1614071-B526-4389-997E-E17CE60C7E24}" srcOrd="0" destOrd="0" presId="urn:microsoft.com/office/officeart/2005/8/layout/hierarchy2"/>
    <dgm:cxn modelId="{A849557B-F86E-4A83-9715-7EB7F548A41C}" type="presOf" srcId="{1848B072-74D2-4E8A-884C-66D6884D23BD}" destId="{20A96AF4-4F14-44DB-9052-1130D2661DC0}" srcOrd="1" destOrd="0" presId="urn:microsoft.com/office/officeart/2005/8/layout/hierarchy2"/>
    <dgm:cxn modelId="{8DFBFE85-F5C4-4261-A139-86876E105599}" type="presOf" srcId="{81E1909C-3BED-4E61-8411-36A9AAF4F166}" destId="{C17D6A58-14C4-411D-9FFC-590F1E80C32C}" srcOrd="0" destOrd="0" presId="urn:microsoft.com/office/officeart/2005/8/layout/hierarchy2"/>
    <dgm:cxn modelId="{B053778C-ECCD-42EC-8806-4F802C56FE37}" type="presOf" srcId="{57E93F0F-0FAD-4DA0-BC37-C06E99791047}" destId="{A5B9A0FB-4C4D-4C73-A773-6C92EB2FB881}" srcOrd="1" destOrd="0" presId="urn:microsoft.com/office/officeart/2005/8/layout/hierarchy2"/>
    <dgm:cxn modelId="{BA804A92-185D-4220-9679-A11758BDB1AE}" type="presOf" srcId="{7D8ED534-5BC3-4D5C-BFBE-910501B5199F}" destId="{51123A2A-10B5-47C4-9EEC-8C7BBE332E48}" srcOrd="0" destOrd="0" presId="urn:microsoft.com/office/officeart/2005/8/layout/hierarchy2"/>
    <dgm:cxn modelId="{F832F9C2-D1F1-441F-BE09-3D4EDC6F7F0D}" type="presOf" srcId="{9DFCA02B-D470-4A4A-B067-8B199D1813F7}" destId="{8CD7E098-4DE1-4BD7-A296-E2E6BFD3A035}" srcOrd="1" destOrd="0" presId="urn:microsoft.com/office/officeart/2005/8/layout/hierarchy2"/>
    <dgm:cxn modelId="{B82356D6-4851-42A4-91DF-8B096D0C150B}" type="presOf" srcId="{80C787BF-AD78-4C9B-93F0-0BE487C8F06B}" destId="{3E6983EB-9AB1-4A10-9E66-45EC1A6340A4}" srcOrd="0" destOrd="0" presId="urn:microsoft.com/office/officeart/2005/8/layout/hierarchy2"/>
    <dgm:cxn modelId="{12F161DA-7004-4B41-8740-A276D3E05FFE}" srcId="{26E4A3E5-00B5-4F0C-ABE1-66610D7483ED}" destId="{7D8ED534-5BC3-4D5C-BFBE-910501B5199F}" srcOrd="1" destOrd="0" parTransId="{57E93F0F-0FAD-4DA0-BC37-C06E99791047}" sibTransId="{5B8B82F1-3193-4F2E-ADA4-DA8611297F17}"/>
    <dgm:cxn modelId="{D138F2DD-A125-49F0-9DCD-8F6037D9CDD3}" type="presOf" srcId="{9DFCA02B-D470-4A4A-B067-8B199D1813F7}" destId="{2EA8FB78-41FF-4CBA-9623-9BADC047D6B1}" srcOrd="0" destOrd="0" presId="urn:microsoft.com/office/officeart/2005/8/layout/hierarchy2"/>
    <dgm:cxn modelId="{007592E3-D20E-4494-A697-813E5A9D4804}" type="presOf" srcId="{65F320AE-C6D1-477A-A9CA-DC89E2A4F29D}" destId="{52032237-5C47-446B-8E14-1530944C7B7E}" srcOrd="0" destOrd="0" presId="urn:microsoft.com/office/officeart/2005/8/layout/hierarchy2"/>
    <dgm:cxn modelId="{E0D982F2-5D7D-484F-BFEA-6CEDD025041F}" srcId="{7D8ED534-5BC3-4D5C-BFBE-910501B5199F}" destId="{0D41781A-5D83-4C54-8DE1-90D973F214A2}" srcOrd="1" destOrd="0" parTransId="{1848B072-74D2-4E8A-884C-66D6884D23BD}" sibTransId="{7AC6D0BB-B03C-4F64-9F2C-D9270D55C1AC}"/>
    <dgm:cxn modelId="{81D82658-C10C-44C5-8897-CA12F0DF4114}" type="presParOf" srcId="{C17D6A58-14C4-411D-9FFC-590F1E80C32C}" destId="{2CC8E362-3263-46BD-B788-E4EF9E9E5E02}" srcOrd="0" destOrd="0" presId="urn:microsoft.com/office/officeart/2005/8/layout/hierarchy2"/>
    <dgm:cxn modelId="{03EBF8D7-546F-4EAF-AAEA-C4E59B246B5C}" type="presParOf" srcId="{2CC8E362-3263-46BD-B788-E4EF9E9E5E02}" destId="{C1614071-B526-4389-997E-E17CE60C7E24}" srcOrd="0" destOrd="0" presId="urn:microsoft.com/office/officeart/2005/8/layout/hierarchy2"/>
    <dgm:cxn modelId="{A79DCABD-8D21-42AD-B241-C4580C57EC5C}" type="presParOf" srcId="{2CC8E362-3263-46BD-B788-E4EF9E9E5E02}" destId="{322F7598-77DC-4F5A-862B-FA3DFACD40D0}" srcOrd="1" destOrd="0" presId="urn:microsoft.com/office/officeart/2005/8/layout/hierarchy2"/>
    <dgm:cxn modelId="{0E06006D-2028-4169-BE9A-3E025B3E518B}" type="presParOf" srcId="{322F7598-77DC-4F5A-862B-FA3DFACD40D0}" destId="{639841E1-EF6A-4BC3-BE50-F235F262981B}" srcOrd="0" destOrd="0" presId="urn:microsoft.com/office/officeart/2005/8/layout/hierarchy2"/>
    <dgm:cxn modelId="{0463D81E-ADA2-47D8-B573-BBA7EB12289B}" type="presParOf" srcId="{639841E1-EF6A-4BC3-BE50-F235F262981B}" destId="{50610E27-20F1-47DB-A9B2-1882634084DD}" srcOrd="0" destOrd="0" presId="urn:microsoft.com/office/officeart/2005/8/layout/hierarchy2"/>
    <dgm:cxn modelId="{FB14F231-344D-429C-A783-75FC5260DEDD}" type="presParOf" srcId="{322F7598-77DC-4F5A-862B-FA3DFACD40D0}" destId="{A3D6D24E-5E36-4562-965E-B947CFF5FA81}" srcOrd="1" destOrd="0" presId="urn:microsoft.com/office/officeart/2005/8/layout/hierarchy2"/>
    <dgm:cxn modelId="{2E222727-95F8-4E75-A914-C774316B21D4}" type="presParOf" srcId="{A3D6D24E-5E36-4562-965E-B947CFF5FA81}" destId="{BB3111C5-83EB-4BB4-B5B1-704FF0A99176}" srcOrd="0" destOrd="0" presId="urn:microsoft.com/office/officeart/2005/8/layout/hierarchy2"/>
    <dgm:cxn modelId="{09A0B423-6AFA-4A7A-AC00-3823832F00BC}" type="presParOf" srcId="{A3D6D24E-5E36-4562-965E-B947CFF5FA81}" destId="{528790F3-6B2A-4DD4-8DAD-26C6D7C11874}" srcOrd="1" destOrd="0" presId="urn:microsoft.com/office/officeart/2005/8/layout/hierarchy2"/>
    <dgm:cxn modelId="{E83612EF-AAB9-47B2-B3CF-8A195317AD7D}" type="presParOf" srcId="{528790F3-6B2A-4DD4-8DAD-26C6D7C11874}" destId="{2EA8FB78-41FF-4CBA-9623-9BADC047D6B1}" srcOrd="0" destOrd="0" presId="urn:microsoft.com/office/officeart/2005/8/layout/hierarchy2"/>
    <dgm:cxn modelId="{819925C0-0FA3-4040-89AC-CB9D8E6E4962}" type="presParOf" srcId="{2EA8FB78-41FF-4CBA-9623-9BADC047D6B1}" destId="{8CD7E098-4DE1-4BD7-A296-E2E6BFD3A035}" srcOrd="0" destOrd="0" presId="urn:microsoft.com/office/officeart/2005/8/layout/hierarchy2"/>
    <dgm:cxn modelId="{374CD403-CC20-4508-8DAF-BAFBB1156866}" type="presParOf" srcId="{528790F3-6B2A-4DD4-8DAD-26C6D7C11874}" destId="{91D1D60E-77CB-405A-B253-C708BB7ABB5B}" srcOrd="1" destOrd="0" presId="urn:microsoft.com/office/officeart/2005/8/layout/hierarchy2"/>
    <dgm:cxn modelId="{B513D05E-DF83-46FA-A145-C148F0C00EC0}" type="presParOf" srcId="{91D1D60E-77CB-405A-B253-C708BB7ABB5B}" destId="{16E52A4E-285D-4BC5-A1EF-590628673501}" srcOrd="0" destOrd="0" presId="urn:microsoft.com/office/officeart/2005/8/layout/hierarchy2"/>
    <dgm:cxn modelId="{B2428B65-5F31-4FD4-B1D2-CBA16CFA5054}" type="presParOf" srcId="{91D1D60E-77CB-405A-B253-C708BB7ABB5B}" destId="{C4E9242E-9ABB-47D1-9645-8AB4C0C574E3}" srcOrd="1" destOrd="0" presId="urn:microsoft.com/office/officeart/2005/8/layout/hierarchy2"/>
    <dgm:cxn modelId="{355E1C16-CABB-42F1-A49C-FAC9C18E0031}" type="presParOf" srcId="{322F7598-77DC-4F5A-862B-FA3DFACD40D0}" destId="{C8BC15DA-A4E4-40B6-B7EA-BFAE1C964D77}" srcOrd="2" destOrd="0" presId="urn:microsoft.com/office/officeart/2005/8/layout/hierarchy2"/>
    <dgm:cxn modelId="{30F09D61-085B-405F-924A-C1776BBF9B1C}" type="presParOf" srcId="{C8BC15DA-A4E4-40B6-B7EA-BFAE1C964D77}" destId="{A5B9A0FB-4C4D-4C73-A773-6C92EB2FB881}" srcOrd="0" destOrd="0" presId="urn:microsoft.com/office/officeart/2005/8/layout/hierarchy2"/>
    <dgm:cxn modelId="{E3A9E632-B348-4A8C-915E-EB0C000F2F57}" type="presParOf" srcId="{322F7598-77DC-4F5A-862B-FA3DFACD40D0}" destId="{A5CB0893-13A6-4BE4-A61A-052D1370A155}" srcOrd="3" destOrd="0" presId="urn:microsoft.com/office/officeart/2005/8/layout/hierarchy2"/>
    <dgm:cxn modelId="{356378D9-D0D6-4B2E-ABB4-31BD401724EA}" type="presParOf" srcId="{A5CB0893-13A6-4BE4-A61A-052D1370A155}" destId="{51123A2A-10B5-47C4-9EEC-8C7BBE332E48}" srcOrd="0" destOrd="0" presId="urn:microsoft.com/office/officeart/2005/8/layout/hierarchy2"/>
    <dgm:cxn modelId="{609A4B2F-8E92-4550-B702-F5EEFCC1EF46}" type="presParOf" srcId="{A5CB0893-13A6-4BE4-A61A-052D1370A155}" destId="{1A1F84D0-07C8-4F42-988A-F5F08AB8CB6E}" srcOrd="1" destOrd="0" presId="urn:microsoft.com/office/officeart/2005/8/layout/hierarchy2"/>
    <dgm:cxn modelId="{749E06F3-C6B1-4513-B7F3-42EAEF68A5D0}" type="presParOf" srcId="{1A1F84D0-07C8-4F42-988A-F5F08AB8CB6E}" destId="{3E6983EB-9AB1-4A10-9E66-45EC1A6340A4}" srcOrd="0" destOrd="0" presId="urn:microsoft.com/office/officeart/2005/8/layout/hierarchy2"/>
    <dgm:cxn modelId="{D12C6FBD-59F7-437E-BF72-E2178CA18C20}" type="presParOf" srcId="{3E6983EB-9AB1-4A10-9E66-45EC1A6340A4}" destId="{B7DCCC8C-EB35-44DA-A60D-CAB151D48F6A}" srcOrd="0" destOrd="0" presId="urn:microsoft.com/office/officeart/2005/8/layout/hierarchy2"/>
    <dgm:cxn modelId="{822B43E5-80AA-496D-9B0E-2348D493BEA3}" type="presParOf" srcId="{1A1F84D0-07C8-4F42-988A-F5F08AB8CB6E}" destId="{288796F0-39B7-446C-AFF3-435B6D1392DD}" srcOrd="1" destOrd="0" presId="urn:microsoft.com/office/officeart/2005/8/layout/hierarchy2"/>
    <dgm:cxn modelId="{49549C49-3656-4B1B-83EE-A1C74E89BCA8}" type="presParOf" srcId="{288796F0-39B7-446C-AFF3-435B6D1392DD}" destId="{52032237-5C47-446B-8E14-1530944C7B7E}" srcOrd="0" destOrd="0" presId="urn:microsoft.com/office/officeart/2005/8/layout/hierarchy2"/>
    <dgm:cxn modelId="{EE9EF8E3-86F1-493A-8E4F-E234E651FD0C}" type="presParOf" srcId="{288796F0-39B7-446C-AFF3-435B6D1392DD}" destId="{1070D46E-D0E4-4EFA-9F29-095054FE90AB}" srcOrd="1" destOrd="0" presId="urn:microsoft.com/office/officeart/2005/8/layout/hierarchy2"/>
    <dgm:cxn modelId="{00C40006-4C6B-4C37-A16A-5D4E4AFB88B2}" type="presParOf" srcId="{1A1F84D0-07C8-4F42-988A-F5F08AB8CB6E}" destId="{837E3B3A-60D6-43B4-AF2E-2850446CB86A}" srcOrd="2" destOrd="0" presId="urn:microsoft.com/office/officeart/2005/8/layout/hierarchy2"/>
    <dgm:cxn modelId="{CC5BC8C5-531F-4075-B918-6E1EE2299CF8}" type="presParOf" srcId="{837E3B3A-60D6-43B4-AF2E-2850446CB86A}" destId="{20A96AF4-4F14-44DB-9052-1130D2661DC0}" srcOrd="0" destOrd="0" presId="urn:microsoft.com/office/officeart/2005/8/layout/hierarchy2"/>
    <dgm:cxn modelId="{85469A05-0F0C-472D-8B35-BF9507B6A937}" type="presParOf" srcId="{1A1F84D0-07C8-4F42-988A-F5F08AB8CB6E}" destId="{15E842DA-52EE-4771-8F18-32C6880B67D9}" srcOrd="3" destOrd="0" presId="urn:microsoft.com/office/officeart/2005/8/layout/hierarchy2"/>
    <dgm:cxn modelId="{1BFA189F-9280-47DF-AD4C-6A0175CA565B}" type="presParOf" srcId="{15E842DA-52EE-4771-8F18-32C6880B67D9}" destId="{B8B81136-BC90-4470-935D-E38A501D517F}" srcOrd="0" destOrd="0" presId="urn:microsoft.com/office/officeart/2005/8/layout/hierarchy2"/>
    <dgm:cxn modelId="{4E3889F9-2D0D-4623-BC3B-B702F052F12A}" type="presParOf" srcId="{15E842DA-52EE-4771-8F18-32C6880B67D9}" destId="{5080EAD3-AC1A-4E2F-8633-6454A838811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05DAC2-91DE-4A80-B3D2-39D897997517}" type="doc">
      <dgm:prSet loTypeId="urn:microsoft.com/office/officeart/2005/8/layout/process5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133AC32A-1D68-42D9-A59F-88955F32584D}">
      <dgm:prSet phldrT="[Text]" custT="1"/>
      <dgm:spPr>
        <a:xfrm>
          <a:off x="92578" y="1382"/>
          <a:ext cx="928231" cy="714024"/>
        </a:xfrm>
        <a:solidFill>
          <a:srgbClr val="FF0066"/>
        </a:solidFill>
      </dgm:spPr>
      <dgm:t>
        <a:bodyPr/>
        <a:lstStyle/>
        <a:p>
          <a:pPr>
            <a:buNone/>
          </a:pPr>
          <a:r>
            <a:rPr lang="en-IN" sz="1100" b="1" dirty="0">
              <a:latin typeface="Calibri" panose="020F0502020204030204"/>
              <a:ea typeface="+mn-ea"/>
              <a:cs typeface="+mn-cs"/>
            </a:rPr>
            <a:t>Review of Related Literature</a:t>
          </a:r>
          <a:r>
            <a:rPr lang="en-IN" sz="1100" dirty="0"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E8071276-42DD-48CF-8F6E-BB9EEABB256C}" type="parTrans" cxnId="{63AC8623-0D0E-4DD6-871A-6DC0B54DB3BE}">
      <dgm:prSet/>
      <dgm:spPr/>
      <dgm:t>
        <a:bodyPr/>
        <a:lstStyle/>
        <a:p>
          <a:endParaRPr lang="en-IN"/>
        </a:p>
      </dgm:t>
    </dgm:pt>
    <dgm:pt modelId="{0C8FCF12-06E6-40A3-9995-AA0D133E3F8F}" type="sibTrans" cxnId="{63AC8623-0D0E-4DD6-871A-6DC0B54DB3BE}">
      <dgm:prSet/>
      <dgm:spPr>
        <a:xfrm>
          <a:off x="1081815" y="272432"/>
          <a:ext cx="146967" cy="171924"/>
        </a:xfrm>
        <a:solidFill>
          <a:srgbClr val="FF3399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F7C7FAA-F7EE-40D2-A4EB-CB42571C36D9}">
      <dgm:prSet phldrT="[Text]" custT="1"/>
      <dgm:spPr>
        <a:xfrm>
          <a:off x="3709164" y="1382"/>
          <a:ext cx="928231" cy="714024"/>
        </a:xfrm>
      </dgm:spPr>
      <dgm:t>
        <a:bodyPr/>
        <a:lstStyle/>
        <a:p>
          <a:pPr>
            <a:buNone/>
          </a:pPr>
          <a:r>
            <a:rPr lang="en-IN" sz="1300" b="1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dirty="0">
              <a:latin typeface="Calibri" panose="020F0502020204030204"/>
              <a:ea typeface="+mn-ea"/>
              <a:cs typeface="+mn-cs"/>
            </a:rPr>
            <a:t>Conducted  the Survey </a:t>
          </a:r>
          <a:endParaRPr lang="en-IN" sz="1050" dirty="0">
            <a:latin typeface="Calibri" panose="020F0502020204030204"/>
            <a:ea typeface="+mn-ea"/>
            <a:cs typeface="+mn-cs"/>
          </a:endParaRPr>
        </a:p>
      </dgm:t>
    </dgm:pt>
    <dgm:pt modelId="{873B57E6-2A25-47E3-860E-3FF346064F03}" type="parTrans" cxnId="{B8060207-0A16-413E-86C1-790C9A39E6F6}">
      <dgm:prSet/>
      <dgm:spPr/>
      <dgm:t>
        <a:bodyPr/>
        <a:lstStyle/>
        <a:p>
          <a:endParaRPr lang="en-IN"/>
        </a:p>
      </dgm:t>
    </dgm:pt>
    <dgm:pt modelId="{0F9B6F2A-74F2-41AF-A0B1-4B7F5CF575C7}" type="sibTrans" cxnId="{B8060207-0A16-413E-86C1-790C9A39E6F6}">
      <dgm:prSet/>
      <dgm:spPr>
        <a:xfrm>
          <a:off x="4698401" y="272432"/>
          <a:ext cx="146967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8CC0DD7-5D69-4DF9-851C-88D1EFF21993}">
      <dgm:prSet phldrT="[Text]" custT="1"/>
      <dgm:spPr>
        <a:xfrm>
          <a:off x="2503635" y="1382"/>
          <a:ext cx="928231" cy="714024"/>
        </a:xfrm>
        <a:solidFill>
          <a:srgbClr val="009900"/>
        </a:solidFill>
      </dgm:spPr>
      <dgm:t>
        <a:bodyPr/>
        <a:lstStyle/>
        <a:p>
          <a:pPr>
            <a:buNone/>
          </a:pPr>
          <a:r>
            <a:rPr lang="en-IN" sz="1050" b="1" dirty="0">
              <a:latin typeface="Calibri" panose="020F0502020204030204"/>
              <a:ea typeface="+mn-ea"/>
              <a:cs typeface="+mn-cs"/>
            </a:rPr>
            <a:t>Validation &amp; Finalisation of the Question</a:t>
          </a:r>
          <a:r>
            <a:rPr lang="en-IN" sz="1050" b="1" i="0" dirty="0">
              <a:latin typeface="Calibri" panose="020F0502020204030204"/>
              <a:ea typeface="+mn-ea"/>
              <a:cs typeface="+mn-cs"/>
            </a:rPr>
            <a:t>naire</a:t>
          </a:r>
          <a:r>
            <a:rPr lang="en-IN" sz="1050" b="1" dirty="0">
              <a:latin typeface="Calibri" panose="020F0502020204030204"/>
              <a:ea typeface="+mn-ea"/>
              <a:cs typeface="+mn-cs"/>
            </a:rPr>
            <a:t> </a:t>
          </a:r>
        </a:p>
      </dgm:t>
    </dgm:pt>
    <dgm:pt modelId="{C4093538-E86A-4465-99C0-9AB32D0A77E2}" type="parTrans" cxnId="{AE98216F-9E3C-4D45-9094-79C856EFFC50}">
      <dgm:prSet/>
      <dgm:spPr/>
      <dgm:t>
        <a:bodyPr/>
        <a:lstStyle/>
        <a:p>
          <a:endParaRPr lang="en-IN"/>
        </a:p>
      </dgm:t>
    </dgm:pt>
    <dgm:pt modelId="{514EEBE5-3EF7-47FF-B89A-48BEBD2FF6FF}" type="sibTrans" cxnId="{AE98216F-9E3C-4D45-9094-79C856EFFC50}">
      <dgm:prSet/>
      <dgm:spPr>
        <a:xfrm>
          <a:off x="3492872" y="272432"/>
          <a:ext cx="146967" cy="171924"/>
        </a:xfrm>
        <a:solidFill>
          <a:srgbClr val="00B050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8D3CEB3-420F-4E87-A249-EBE9E4939D05}">
      <dgm:prSet custT="1"/>
      <dgm:spPr>
        <a:xfrm>
          <a:off x="82942" y="992704"/>
          <a:ext cx="930158" cy="715509"/>
        </a:xfrm>
        <a:solidFill>
          <a:srgbClr val="7030A0"/>
        </a:solidFill>
      </dgm:spPr>
      <dgm:t>
        <a:bodyPr/>
        <a:lstStyle/>
        <a:p>
          <a:pPr>
            <a:buNone/>
          </a:pPr>
          <a:r>
            <a:rPr lang="en-IN" sz="1050" dirty="0">
              <a:latin typeface="Calibri" panose="020F0502020204030204"/>
              <a:ea typeface="+mn-ea"/>
              <a:cs typeface="+mn-cs"/>
            </a:rPr>
            <a:t>Developed  the Pertest</a:t>
          </a:r>
        </a:p>
      </dgm:t>
    </dgm:pt>
    <dgm:pt modelId="{475769EE-0425-44B7-84DF-54BACFF668EB}" type="sibTrans" cxnId="{F7E25BFC-7104-4649-9D73-D70FB4D1F51F}">
      <dgm:prSet/>
      <dgm:spPr>
        <a:xfrm rot="5394965">
          <a:off x="475258" y="1756741"/>
          <a:ext cx="146967" cy="171924"/>
        </a:xfrm>
        <a:solidFill>
          <a:srgbClr val="7030A0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0797AED6-7632-44BE-9C84-E522C9A6956A}" type="parTrans" cxnId="{F7E25BFC-7104-4649-9D73-D70FB4D1F51F}">
      <dgm:prSet/>
      <dgm:spPr/>
      <dgm:t>
        <a:bodyPr/>
        <a:lstStyle/>
        <a:p>
          <a:endParaRPr lang="en-IN"/>
        </a:p>
      </dgm:t>
    </dgm:pt>
    <dgm:pt modelId="{42A2401A-4AD8-42E7-A661-C864ED313022}">
      <dgm:prSet phldrT="[Text]" custT="1"/>
      <dgm:spPr>
        <a:xfrm>
          <a:off x="3714044" y="1985511"/>
          <a:ext cx="933070" cy="717747"/>
        </a:xfrm>
        <a:solidFill>
          <a:srgbClr val="FF0066"/>
        </a:solidFill>
      </dgm:spPr>
      <dgm:t>
        <a:bodyPr/>
        <a:lstStyle/>
        <a:p>
          <a:pPr>
            <a:buNone/>
          </a:pPr>
          <a:r>
            <a:rPr lang="en-IN" sz="1200" b="1" dirty="0">
              <a:latin typeface="Calibri" panose="020F0502020204030204"/>
              <a:ea typeface="+mn-ea"/>
              <a:cs typeface="+mn-cs"/>
            </a:rPr>
            <a:t>Developed the Programme</a:t>
          </a:r>
        </a:p>
      </dgm:t>
    </dgm:pt>
    <dgm:pt modelId="{B729A165-54D8-4BBF-A012-5330F7FFB42E}" type="sibTrans" cxnId="{6D4C5902-881C-47FB-8334-0866D6AC226A}">
      <dgm:prSet/>
      <dgm:spPr>
        <a:xfrm>
          <a:off x="4708120" y="2258423"/>
          <a:ext cx="146967" cy="171924"/>
        </a:xfrm>
        <a:solidFill>
          <a:srgbClr val="FF0066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9FB3CAF-903B-4517-BCFB-04A60C73C672}" type="parTrans" cxnId="{6D4C5902-881C-47FB-8334-0866D6AC226A}">
      <dgm:prSet/>
      <dgm:spPr/>
      <dgm:t>
        <a:bodyPr/>
        <a:lstStyle/>
        <a:p>
          <a:endParaRPr lang="en-IN"/>
        </a:p>
      </dgm:t>
    </dgm:pt>
    <dgm:pt modelId="{873294BC-8B29-4828-A8F7-28C3CA41C5A9}">
      <dgm:prSet phldrT="[Text]" custT="1"/>
      <dgm:spPr>
        <a:xfrm>
          <a:off x="2503677" y="1985511"/>
          <a:ext cx="933070" cy="717747"/>
        </a:xfrm>
      </dgm:spPr>
      <dgm:t>
        <a:bodyPr/>
        <a:lstStyle/>
        <a:p>
          <a:pPr>
            <a:buNone/>
          </a:pPr>
          <a:r>
            <a:rPr lang="en-IN" sz="800" b="1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dirty="0">
              <a:latin typeface="Calibri" panose="020F0502020204030204"/>
              <a:ea typeface="+mn-ea"/>
              <a:cs typeface="+mn-cs"/>
            </a:rPr>
            <a:t>Analysis of the Pertest</a:t>
          </a:r>
        </a:p>
      </dgm:t>
    </dgm:pt>
    <dgm:pt modelId="{22A1D9DE-B3FA-4AD4-88AA-967C4AEC6496}" type="sibTrans" cxnId="{EC31AEF9-9096-486A-B1EC-0F539373B28D}">
      <dgm:prSet/>
      <dgm:spPr>
        <a:xfrm>
          <a:off x="3497753" y="2258423"/>
          <a:ext cx="146967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77E128D-72DE-4356-A541-E4FC02968D27}" type="parTrans" cxnId="{EC31AEF9-9096-486A-B1EC-0F539373B28D}">
      <dgm:prSet/>
      <dgm:spPr/>
      <dgm:t>
        <a:bodyPr/>
        <a:lstStyle/>
        <a:p>
          <a:endParaRPr lang="en-IN"/>
        </a:p>
      </dgm:t>
    </dgm:pt>
    <dgm:pt modelId="{4D64FDF0-8C57-4BF1-94BA-08854FA379F4}">
      <dgm:prSet phldrT="[Text]" custT="1"/>
      <dgm:spPr>
        <a:xfrm>
          <a:off x="1293309" y="1985511"/>
          <a:ext cx="933070" cy="717747"/>
        </a:xfrm>
        <a:solidFill>
          <a:srgbClr val="E325BF"/>
        </a:solidFill>
      </dgm:spPr>
      <dgm:t>
        <a:bodyPr/>
        <a:lstStyle/>
        <a:p>
          <a:pPr>
            <a:buNone/>
          </a:pPr>
          <a:r>
            <a:rPr lang="en-IN" sz="700" b="1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dirty="0">
              <a:latin typeface="Calibri" panose="020F0502020204030204"/>
              <a:ea typeface="+mn-ea"/>
              <a:cs typeface="+mn-cs"/>
            </a:rPr>
            <a:t>Conducted the </a:t>
          </a:r>
          <a:r>
            <a:rPr lang="en-IN" sz="1050" b="1" dirty="0" err="1">
              <a:latin typeface="Calibri" panose="020F0502020204030204"/>
              <a:ea typeface="+mn-ea"/>
              <a:cs typeface="+mn-cs"/>
            </a:rPr>
            <a:t>Pretest</a:t>
          </a:r>
          <a:endParaRPr lang="en-IN" sz="1050" b="1" dirty="0">
            <a:latin typeface="Calibri" panose="020F0502020204030204"/>
            <a:ea typeface="+mn-ea"/>
            <a:cs typeface="+mn-cs"/>
          </a:endParaRPr>
        </a:p>
      </dgm:t>
    </dgm:pt>
    <dgm:pt modelId="{BE76B475-7128-45D7-84E9-7E10C9084595}" type="sibTrans" cxnId="{F7130925-F241-4112-A523-29FBE15F3F61}">
      <dgm:prSet/>
      <dgm:spPr>
        <a:xfrm>
          <a:off x="2287385" y="2258423"/>
          <a:ext cx="146967" cy="171924"/>
        </a:xfrm>
        <a:solidFill>
          <a:srgbClr val="E325BF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C35CAA1-D2BA-42D5-8744-17CDDD9F425D}" type="parTrans" cxnId="{F7130925-F241-4112-A523-29FBE15F3F61}">
      <dgm:prSet/>
      <dgm:spPr/>
      <dgm:t>
        <a:bodyPr/>
        <a:lstStyle/>
        <a:p>
          <a:endParaRPr lang="en-IN"/>
        </a:p>
      </dgm:t>
    </dgm:pt>
    <dgm:pt modelId="{9E9DF99E-8E70-4E05-8164-22B9A8F5C5AF}">
      <dgm:prSet phldrT="[Text]" custT="1"/>
      <dgm:spPr>
        <a:xfrm>
          <a:off x="1298107" y="1382"/>
          <a:ext cx="928231" cy="714024"/>
        </a:xfrm>
        <a:solidFill>
          <a:srgbClr val="7030A0"/>
        </a:solidFill>
      </dgm:spPr>
      <dgm:t>
        <a:bodyPr/>
        <a:lstStyle/>
        <a:p>
          <a:pPr>
            <a:buNone/>
          </a:pPr>
          <a:r>
            <a:rPr lang="en-IN" sz="1050" b="1" dirty="0">
              <a:latin typeface="Calibri" panose="020F0502020204030204"/>
              <a:ea typeface="+mn-ea"/>
              <a:cs typeface="+mn-cs"/>
            </a:rPr>
            <a:t>Developed the Survey Question</a:t>
          </a:r>
          <a:r>
            <a:rPr lang="en-IN" sz="1050" b="1" i="0" dirty="0">
              <a:latin typeface="Calibri" panose="020F0502020204030204"/>
              <a:ea typeface="+mn-ea"/>
              <a:cs typeface="+mn-cs"/>
            </a:rPr>
            <a:t>naire</a:t>
          </a:r>
          <a:endParaRPr lang="en-IN" sz="1050" b="1" dirty="0">
            <a:latin typeface="Calibri" panose="020F0502020204030204"/>
            <a:ea typeface="+mn-ea"/>
            <a:cs typeface="+mn-cs"/>
          </a:endParaRPr>
        </a:p>
      </dgm:t>
    </dgm:pt>
    <dgm:pt modelId="{B4623B3B-2B32-4B38-BF69-581F07525EBB}" type="parTrans" cxnId="{71C7EE3A-02CC-4742-9209-E09EEBA3D6E5}">
      <dgm:prSet/>
      <dgm:spPr/>
      <dgm:t>
        <a:bodyPr/>
        <a:lstStyle/>
        <a:p>
          <a:endParaRPr lang="en-IN"/>
        </a:p>
      </dgm:t>
    </dgm:pt>
    <dgm:pt modelId="{4C6EBC77-D9E4-4577-9747-923734E99459}" type="sibTrans" cxnId="{71C7EE3A-02CC-4742-9209-E09EEBA3D6E5}">
      <dgm:prSet/>
      <dgm:spPr>
        <a:xfrm>
          <a:off x="2287343" y="272432"/>
          <a:ext cx="146967" cy="171924"/>
        </a:xfrm>
        <a:solidFill>
          <a:srgbClr val="7030A0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517C2785-D7D0-4DCA-A81C-B9971D6FC42E}">
      <dgm:prSet phldrT="[Text]" custT="1"/>
      <dgm:spPr>
        <a:xfrm>
          <a:off x="4914693" y="1382"/>
          <a:ext cx="928231" cy="714024"/>
        </a:xfrm>
      </dgm:spPr>
      <dgm:t>
        <a:bodyPr/>
        <a:lstStyle/>
        <a:p>
          <a:pPr>
            <a:buNone/>
          </a:pPr>
          <a:r>
            <a:rPr lang="en-IN" sz="1200" b="1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>
              <a:latin typeface="Calibri" panose="020F0502020204030204"/>
              <a:ea typeface="+mn-ea"/>
              <a:cs typeface="+mn-cs"/>
            </a:rPr>
            <a:t>Analysis of the Survey </a:t>
          </a:r>
          <a:endParaRPr lang="en-IN" sz="1100">
            <a:latin typeface="Calibri" panose="020F0502020204030204"/>
            <a:ea typeface="+mn-ea"/>
            <a:cs typeface="+mn-cs"/>
          </a:endParaRPr>
        </a:p>
      </dgm:t>
    </dgm:pt>
    <dgm:pt modelId="{7D136217-6323-4AB3-8EC0-91EF86F369D0}" type="sibTrans" cxnId="{BE9895C8-7E2B-4C90-BC47-2978431506E5}">
      <dgm:prSet/>
      <dgm:spPr>
        <a:xfrm rot="5403339">
          <a:off x="5304847" y="763934"/>
          <a:ext cx="146967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22693A4-736C-4507-BDC6-0067A8D87E80}" type="parTrans" cxnId="{BE9895C8-7E2B-4C90-BC47-2978431506E5}">
      <dgm:prSet/>
      <dgm:spPr/>
      <dgm:t>
        <a:bodyPr/>
        <a:lstStyle/>
        <a:p>
          <a:endParaRPr lang="en-IN"/>
        </a:p>
      </dgm:t>
    </dgm:pt>
    <dgm:pt modelId="{858BEC74-3BDA-4256-A9ED-6A317A4FB4BA}">
      <dgm:prSet custT="1"/>
      <dgm:spPr>
        <a:xfrm>
          <a:off x="82942" y="1985511"/>
          <a:ext cx="933070" cy="717747"/>
        </a:xfrm>
        <a:solidFill>
          <a:srgbClr val="FF0000"/>
        </a:solidFill>
      </dgm:spPr>
      <dgm:t>
        <a:bodyPr/>
        <a:lstStyle/>
        <a:p>
          <a:pPr>
            <a:buNone/>
          </a:pPr>
          <a:r>
            <a:rPr lang="en-IN" sz="1050" b="1">
              <a:latin typeface="Calibri" panose="020F0502020204030204"/>
              <a:ea typeface="+mn-ea"/>
              <a:cs typeface="+mn-cs"/>
            </a:rPr>
            <a:t>Validation  of Pretest</a:t>
          </a:r>
        </a:p>
      </dgm:t>
    </dgm:pt>
    <dgm:pt modelId="{0EA32351-5240-4339-B2E6-321DA269662E}" type="parTrans" cxnId="{3592373F-A873-4EA2-BBB2-D96C72D0CF5C}">
      <dgm:prSet/>
      <dgm:spPr/>
      <dgm:t>
        <a:bodyPr/>
        <a:lstStyle/>
        <a:p>
          <a:endParaRPr lang="en-IN"/>
        </a:p>
      </dgm:t>
    </dgm:pt>
    <dgm:pt modelId="{4C82A9ED-B9EA-4061-85BF-D85B6AEB4C89}" type="sibTrans" cxnId="{3592373F-A873-4EA2-BBB2-D96C72D0CF5C}">
      <dgm:prSet/>
      <dgm:spPr>
        <a:xfrm>
          <a:off x="1077017" y="2258423"/>
          <a:ext cx="146967" cy="171924"/>
        </a:xfrm>
        <a:solidFill>
          <a:srgbClr val="FF0000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D3CC2FD-6115-4A1A-89C4-DDA28184D71D}">
      <dgm:prSet phldrT="[Text]" custT="1"/>
      <dgm:spPr>
        <a:xfrm>
          <a:off x="4924412" y="1985511"/>
          <a:ext cx="933070" cy="717747"/>
        </a:xfrm>
        <a:solidFill>
          <a:srgbClr val="7030A0"/>
        </a:solidFill>
      </dgm:spPr>
      <dgm:t>
        <a:bodyPr/>
        <a:lstStyle/>
        <a:p>
          <a:pPr>
            <a:buNone/>
          </a:pPr>
          <a:r>
            <a:rPr lang="en-IN" sz="800" b="1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>
              <a:latin typeface="Calibri" panose="020F0502020204030204"/>
              <a:ea typeface="+mn-ea"/>
              <a:cs typeface="+mn-cs"/>
            </a:rPr>
            <a:t>Validation &amp; Finalisation Programme</a:t>
          </a:r>
          <a:endParaRPr lang="en-IN" sz="800" b="1">
            <a:latin typeface="Calibri" panose="020F0502020204030204"/>
            <a:ea typeface="+mn-ea"/>
            <a:cs typeface="+mn-cs"/>
          </a:endParaRPr>
        </a:p>
      </dgm:t>
    </dgm:pt>
    <dgm:pt modelId="{56DABE10-6109-4B91-AC61-35D942B72C0F}" type="parTrans" cxnId="{E91352E8-B661-484E-8424-242C2194FDED}">
      <dgm:prSet/>
      <dgm:spPr/>
      <dgm:t>
        <a:bodyPr/>
        <a:lstStyle/>
        <a:p>
          <a:endParaRPr lang="en-IN"/>
        </a:p>
      </dgm:t>
    </dgm:pt>
    <dgm:pt modelId="{E9259D53-8E67-4A45-9F31-98DE66D25D1B}" type="sibTrans" cxnId="{E91352E8-B661-484E-8424-242C2194FDED}">
      <dgm:prSet/>
      <dgm:spPr>
        <a:xfrm rot="5401688">
          <a:off x="5317221" y="2751786"/>
          <a:ext cx="146967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7755C891-F623-4DCA-B4AA-FB05DF239C36}">
      <dgm:prSet phldrT="[Text]" custT="1"/>
      <dgm:spPr>
        <a:xfrm>
          <a:off x="3644408" y="2980556"/>
          <a:ext cx="1001729" cy="718496"/>
        </a:xfrm>
        <a:solidFill>
          <a:srgbClr val="009900"/>
        </a:solidFill>
      </dgm:spPr>
      <dgm:t>
        <a:bodyPr/>
        <a:lstStyle/>
        <a:p>
          <a:pPr>
            <a:buNone/>
          </a:pPr>
          <a:r>
            <a:rPr lang="en-IN" sz="800" b="1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dirty="0" err="1">
              <a:latin typeface="Calibri" panose="020F0502020204030204"/>
              <a:ea typeface="+mn-ea"/>
              <a:cs typeface="+mn-cs"/>
            </a:rPr>
            <a:t>Implementated</a:t>
          </a:r>
          <a:r>
            <a:rPr lang="en-IN" sz="1050" b="1" dirty="0">
              <a:latin typeface="Calibri" panose="020F0502020204030204"/>
              <a:ea typeface="+mn-ea"/>
              <a:cs typeface="+mn-cs"/>
            </a:rPr>
            <a:t> of the Programme</a:t>
          </a:r>
          <a:endParaRPr lang="en-IN" sz="800" dirty="0">
            <a:latin typeface="Calibri" panose="020F0502020204030204"/>
            <a:ea typeface="+mn-ea"/>
            <a:cs typeface="+mn-cs"/>
          </a:endParaRPr>
        </a:p>
      </dgm:t>
    </dgm:pt>
    <dgm:pt modelId="{22671DF5-A718-4A0E-B497-3CD92B0E3FE6}" type="parTrans" cxnId="{F8892AD2-7834-46BB-AB73-BD42CA5C7D55}">
      <dgm:prSet/>
      <dgm:spPr/>
      <dgm:t>
        <a:bodyPr/>
        <a:lstStyle/>
        <a:p>
          <a:endParaRPr lang="en-IN"/>
        </a:p>
      </dgm:t>
    </dgm:pt>
    <dgm:pt modelId="{EF233C7C-292F-458B-A210-8E22D5684D55}" type="sibTrans" cxnId="{F8892AD2-7834-46BB-AB73-BD42CA5C7D55}">
      <dgm:prSet/>
      <dgm:spPr>
        <a:xfrm rot="10800000">
          <a:off x="3436435" y="3253842"/>
          <a:ext cx="146967" cy="171924"/>
        </a:xfrm>
        <a:solidFill>
          <a:srgbClr val="009900"/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A532CAD-E549-4FB4-9AA4-22F207AAFA22}">
      <dgm:prSet phldrT="[Text]" custT="1"/>
      <dgm:spPr>
        <a:xfrm>
          <a:off x="2433063" y="2980556"/>
          <a:ext cx="934047" cy="718496"/>
        </a:xfrm>
      </dgm:spPr>
      <dgm:t>
        <a:bodyPr/>
        <a:lstStyle/>
        <a:p>
          <a:pPr>
            <a:buNone/>
          </a:pPr>
          <a:endParaRPr lang="en-IN" sz="1050" b="1" dirty="0">
            <a:latin typeface="Calibri" panose="020F0502020204030204"/>
            <a:ea typeface="+mn-ea"/>
            <a:cs typeface="+mn-cs"/>
          </a:endParaRPr>
        </a:p>
        <a:p>
          <a:pPr>
            <a:buNone/>
          </a:pPr>
          <a:r>
            <a:rPr lang="en-IN" sz="1050" b="1" dirty="0">
              <a:latin typeface="Calibri" panose="020F0502020204030204"/>
              <a:ea typeface="+mn-ea"/>
              <a:cs typeface="+mn-cs"/>
            </a:rPr>
            <a:t>Conducted the Post Test</a:t>
          </a:r>
        </a:p>
        <a:p>
          <a:pPr>
            <a:buNone/>
          </a:pPr>
          <a:endParaRPr lang="en-IN" sz="800" b="1" dirty="0">
            <a:latin typeface="Calibri" panose="020F0502020204030204"/>
            <a:ea typeface="+mn-ea"/>
            <a:cs typeface="+mn-cs"/>
          </a:endParaRPr>
        </a:p>
      </dgm:t>
    </dgm:pt>
    <dgm:pt modelId="{369FAE76-8AF2-462E-91B7-7158B83BE73D}" type="parTrans" cxnId="{8C4EEEDE-20B6-4233-BB24-E80869012048}">
      <dgm:prSet/>
      <dgm:spPr/>
      <dgm:t>
        <a:bodyPr/>
        <a:lstStyle/>
        <a:p>
          <a:endParaRPr lang="en-IN"/>
        </a:p>
      </dgm:t>
    </dgm:pt>
    <dgm:pt modelId="{7CA8D02E-8965-4E1F-80CA-99F49D357265}" type="sibTrans" cxnId="{8C4EEEDE-20B6-4233-BB24-E80869012048}">
      <dgm:prSet/>
      <dgm:spPr>
        <a:xfrm rot="10800000">
          <a:off x="2225090" y="3253842"/>
          <a:ext cx="146967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C5342F9F-22C9-486C-B09D-EE678C44DA9C}">
      <dgm:prSet custT="1"/>
      <dgm:spPr>
        <a:xfrm>
          <a:off x="1221718" y="2980556"/>
          <a:ext cx="934047" cy="718496"/>
        </a:xfrm>
        <a:solidFill>
          <a:schemeClr val="accent2">
            <a:lumMod val="50000"/>
          </a:schemeClr>
        </a:solidFill>
      </dgm:spPr>
      <dgm:t>
        <a:bodyPr/>
        <a:lstStyle/>
        <a:p>
          <a:pPr>
            <a:buNone/>
          </a:pPr>
          <a:r>
            <a:rPr lang="en-IN" sz="1050" b="1" dirty="0">
              <a:latin typeface="Calibri" panose="020F0502020204030204"/>
              <a:ea typeface="+mn-ea"/>
              <a:cs typeface="+mn-cs"/>
            </a:rPr>
            <a:t>Conducted the Retention Test</a:t>
          </a:r>
        </a:p>
      </dgm:t>
    </dgm:pt>
    <dgm:pt modelId="{C06419F0-8545-475B-908A-AACB1BC0D614}" type="parTrans" cxnId="{F31AACD2-3726-4274-92E4-A28AC19C9DB7}">
      <dgm:prSet/>
      <dgm:spPr/>
      <dgm:t>
        <a:bodyPr/>
        <a:lstStyle/>
        <a:p>
          <a:endParaRPr lang="en-IN"/>
        </a:p>
      </dgm:t>
    </dgm:pt>
    <dgm:pt modelId="{3E68A3FA-5679-40CD-A8DC-F3062A98256C}" type="sibTrans" cxnId="{F31AACD2-3726-4274-92E4-A28AC19C9DB7}">
      <dgm:prSet/>
      <dgm:spPr>
        <a:xfrm rot="10800000">
          <a:off x="1013745" y="3253842"/>
          <a:ext cx="146967" cy="171924"/>
        </a:xfrm>
        <a:solidFill>
          <a:schemeClr val="accent2">
            <a:lumMod val="75000"/>
          </a:schemeClr>
        </a:solidFill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AC528D2-815E-4097-8932-652441D12596}">
      <dgm:prSet custT="1"/>
      <dgm:spPr>
        <a:xfrm>
          <a:off x="104959" y="2980556"/>
          <a:ext cx="839461" cy="718496"/>
        </a:xfrm>
        <a:solidFill>
          <a:srgbClr val="FF0066"/>
        </a:solidFill>
      </dgm:spPr>
      <dgm:t>
        <a:bodyPr/>
        <a:lstStyle/>
        <a:p>
          <a:pPr>
            <a:buNone/>
          </a:pPr>
          <a:r>
            <a:rPr lang="en-IN" sz="1050" b="1">
              <a:latin typeface="Calibri" panose="020F0502020204030204"/>
              <a:ea typeface="+mn-ea"/>
              <a:cs typeface="+mn-cs"/>
            </a:rPr>
            <a:t>Data Analysis</a:t>
          </a:r>
        </a:p>
      </dgm:t>
    </dgm:pt>
    <dgm:pt modelId="{2FBB4B03-3DC7-4A56-962B-82F4011D6DF2}" type="parTrans" cxnId="{06A5701B-3650-495D-A8E1-92CE6F256206}">
      <dgm:prSet/>
      <dgm:spPr/>
      <dgm:t>
        <a:bodyPr/>
        <a:lstStyle/>
        <a:p>
          <a:endParaRPr lang="en-IN"/>
        </a:p>
      </dgm:t>
    </dgm:pt>
    <dgm:pt modelId="{BBCC8EC9-CE61-4204-91AB-D38F11D6A89F}" type="sibTrans" cxnId="{06A5701B-3650-495D-A8E1-92CE6F256206}">
      <dgm:prSet/>
      <dgm:spPr>
        <a:xfrm rot="5233613">
          <a:off x="475036" y="3747579"/>
          <a:ext cx="147139" cy="171924"/>
        </a:xfrm>
      </dgm:spPr>
      <dgm:t>
        <a:bodyPr/>
        <a:lstStyle/>
        <a:p>
          <a:pPr>
            <a:buNone/>
          </a:pPr>
          <a:endParaRPr lang="en-IN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B59E533-3CC7-4DC0-B831-3CD1056511E2}">
      <dgm:prSet custT="1"/>
      <dgm:spPr>
        <a:xfrm>
          <a:off x="104959" y="3976349"/>
          <a:ext cx="936002" cy="719997"/>
        </a:xfrm>
        <a:solidFill>
          <a:srgbClr val="FF0000"/>
        </a:solidFill>
      </dgm:spPr>
      <dgm:t>
        <a:bodyPr/>
        <a:lstStyle/>
        <a:p>
          <a:pPr>
            <a:buNone/>
          </a:pPr>
          <a:r>
            <a:rPr lang="en-IN" sz="1050" b="1">
              <a:latin typeface="Calibri" panose="020F0502020204030204"/>
              <a:ea typeface="+mn-ea"/>
              <a:cs typeface="+mn-cs"/>
            </a:rPr>
            <a:t>Major Findings &amp; Conclusion</a:t>
          </a:r>
        </a:p>
      </dgm:t>
    </dgm:pt>
    <dgm:pt modelId="{549E2EF6-2952-42E9-97D6-E3F950AFE34E}" type="parTrans" cxnId="{08864F2E-B93F-4E74-8055-ED9D6634543B}">
      <dgm:prSet/>
      <dgm:spPr/>
      <dgm:t>
        <a:bodyPr/>
        <a:lstStyle/>
        <a:p>
          <a:endParaRPr lang="en-IN"/>
        </a:p>
      </dgm:t>
    </dgm:pt>
    <dgm:pt modelId="{FE5DB3AF-7B62-4610-A601-406378FC2ECD}" type="sibTrans" cxnId="{08864F2E-B93F-4E74-8055-ED9D6634543B}">
      <dgm:prSet/>
      <dgm:spPr/>
      <dgm:t>
        <a:bodyPr/>
        <a:lstStyle/>
        <a:p>
          <a:endParaRPr lang="en-IN"/>
        </a:p>
      </dgm:t>
    </dgm:pt>
    <dgm:pt modelId="{9D7B9363-4524-4D75-B17A-1046D92F3F59}">
      <dgm:prSet custT="1"/>
      <dgm:spPr/>
      <dgm:t>
        <a:bodyPr/>
        <a:lstStyle/>
        <a:p>
          <a:pPr>
            <a:buNone/>
          </a:pPr>
          <a:r>
            <a:rPr lang="en-IN" sz="1050" b="1" dirty="0">
              <a:latin typeface="Calibri" panose="020F0502020204030204"/>
              <a:ea typeface="+mn-ea"/>
              <a:cs typeface="+mn-cs"/>
            </a:rPr>
            <a:t>Groups were equated</a:t>
          </a:r>
          <a:endParaRPr lang="en-IN" sz="1050" dirty="0"/>
        </a:p>
      </dgm:t>
    </dgm:pt>
    <dgm:pt modelId="{7963F220-FF29-49C8-B52D-BE55B0C1D09F}" type="parTrans" cxnId="{7CE9950F-18FE-4C54-9B97-CEE3C4C7E88D}">
      <dgm:prSet/>
      <dgm:spPr/>
      <dgm:t>
        <a:bodyPr/>
        <a:lstStyle/>
        <a:p>
          <a:endParaRPr lang="en-IN"/>
        </a:p>
      </dgm:t>
    </dgm:pt>
    <dgm:pt modelId="{D0834A09-8F68-44D0-9CFD-4E2FDBF4AF3E}" type="sibTrans" cxnId="{7CE9950F-18FE-4C54-9B97-CEE3C4C7E88D}">
      <dgm:prSet/>
      <dgm:spPr/>
      <dgm:t>
        <a:bodyPr/>
        <a:lstStyle/>
        <a:p>
          <a:endParaRPr lang="en-IN"/>
        </a:p>
      </dgm:t>
    </dgm:pt>
    <dgm:pt modelId="{C61B8E01-C1B8-463A-AF51-E8BD1D5FA177}" type="pres">
      <dgm:prSet presAssocID="{0105DAC2-91DE-4A80-B3D2-39D897997517}" presName="diagram" presStyleCnt="0">
        <dgm:presLayoutVars>
          <dgm:dir/>
          <dgm:resizeHandles val="exact"/>
        </dgm:presLayoutVars>
      </dgm:prSet>
      <dgm:spPr/>
    </dgm:pt>
    <dgm:pt modelId="{B46B3AFF-8B38-4603-A5D0-2DA1A27B8F10}" type="pres">
      <dgm:prSet presAssocID="{133AC32A-1D68-42D9-A59F-88955F32584D}" presName="node" presStyleLbl="node1" presStyleIdx="0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1BFB29A5-3125-42D5-822A-A6A3200ED435}" type="pres">
      <dgm:prSet presAssocID="{0C8FCF12-06E6-40A3-9995-AA0D133E3F8F}" presName="sibTrans" presStyleLbl="sibTrans2D1" presStyleIdx="0" presStyleCnt="16"/>
      <dgm:spPr/>
    </dgm:pt>
    <dgm:pt modelId="{0E1CBC96-34D9-4D3E-BA6E-736BE4879E03}" type="pres">
      <dgm:prSet presAssocID="{0C8FCF12-06E6-40A3-9995-AA0D133E3F8F}" presName="connectorText" presStyleLbl="sibTrans2D1" presStyleIdx="0" presStyleCnt="16"/>
      <dgm:spPr/>
    </dgm:pt>
    <dgm:pt modelId="{1FC1700D-227B-4075-BD2F-5EC39956547A}" type="pres">
      <dgm:prSet presAssocID="{9E9DF99E-8E70-4E05-8164-22B9A8F5C5AF}" presName="node" presStyleLbl="node1" presStyleIdx="1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8EF8D1C0-5ED4-4DBC-B880-A9A26F123B2E}" type="pres">
      <dgm:prSet presAssocID="{4C6EBC77-D9E4-4577-9747-923734E99459}" presName="sibTrans" presStyleLbl="sibTrans2D1" presStyleIdx="1" presStyleCnt="16"/>
      <dgm:spPr/>
    </dgm:pt>
    <dgm:pt modelId="{3CE36F8B-354E-4E79-AD26-D7D739D6EF6D}" type="pres">
      <dgm:prSet presAssocID="{4C6EBC77-D9E4-4577-9747-923734E99459}" presName="connectorText" presStyleLbl="sibTrans2D1" presStyleIdx="1" presStyleCnt="16"/>
      <dgm:spPr/>
    </dgm:pt>
    <dgm:pt modelId="{0C849574-E9BE-4131-8574-8AE9E42C556D}" type="pres">
      <dgm:prSet presAssocID="{98CC0DD7-5D69-4DF9-851C-88D1EFF21993}" presName="node" presStyleLbl="node1" presStyleIdx="2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BAEC42C2-F9EE-4695-BD12-899FB2AC98E6}" type="pres">
      <dgm:prSet presAssocID="{514EEBE5-3EF7-47FF-B89A-48BEBD2FF6FF}" presName="sibTrans" presStyleLbl="sibTrans2D1" presStyleIdx="2" presStyleCnt="16"/>
      <dgm:spPr/>
    </dgm:pt>
    <dgm:pt modelId="{04C74A95-8671-4308-B650-2BBCE9FDFD37}" type="pres">
      <dgm:prSet presAssocID="{514EEBE5-3EF7-47FF-B89A-48BEBD2FF6FF}" presName="connectorText" presStyleLbl="sibTrans2D1" presStyleIdx="2" presStyleCnt="16"/>
      <dgm:spPr/>
    </dgm:pt>
    <dgm:pt modelId="{7D72F9CA-8561-42BC-B524-DB185DB830A9}" type="pres">
      <dgm:prSet presAssocID="{BF7C7FAA-F7EE-40D2-A4EB-CB42571C36D9}" presName="node" presStyleLbl="node1" presStyleIdx="3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4B8DBF73-6787-4BA1-BCE5-CE4CE8EFEB96}" type="pres">
      <dgm:prSet presAssocID="{0F9B6F2A-74F2-41AF-A0B1-4B7F5CF575C7}" presName="sibTrans" presStyleLbl="sibTrans2D1" presStyleIdx="3" presStyleCnt="16"/>
      <dgm:spPr/>
    </dgm:pt>
    <dgm:pt modelId="{B818A3EA-4A5C-417B-B2EC-BF63A63EDEE8}" type="pres">
      <dgm:prSet presAssocID="{0F9B6F2A-74F2-41AF-A0B1-4B7F5CF575C7}" presName="connectorText" presStyleLbl="sibTrans2D1" presStyleIdx="3" presStyleCnt="16"/>
      <dgm:spPr/>
    </dgm:pt>
    <dgm:pt modelId="{DC52C4CE-F09B-456C-BCC7-18571730C717}" type="pres">
      <dgm:prSet presAssocID="{517C2785-D7D0-4DCA-A81C-B9971D6FC42E}" presName="node" presStyleLbl="node1" presStyleIdx="4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AF0583CA-D5A2-4D9B-896B-6AFEA7E90904}" type="pres">
      <dgm:prSet presAssocID="{7D136217-6323-4AB3-8EC0-91EF86F369D0}" presName="sibTrans" presStyleLbl="sibTrans2D1" presStyleIdx="4" presStyleCnt="16"/>
      <dgm:spPr/>
    </dgm:pt>
    <dgm:pt modelId="{90FB4400-E17E-4845-BF04-669926A37EA3}" type="pres">
      <dgm:prSet presAssocID="{7D136217-6323-4AB3-8EC0-91EF86F369D0}" presName="connectorText" presStyleLbl="sibTrans2D1" presStyleIdx="4" presStyleCnt="16"/>
      <dgm:spPr/>
    </dgm:pt>
    <dgm:pt modelId="{306532B1-55DD-4E57-9304-6297184C7316}" type="pres">
      <dgm:prSet presAssocID="{F8D3CEB3-420F-4E87-A249-EBE9E4939D05}" presName="node" presStyleLbl="node1" presStyleIdx="5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D3F60118-5BFF-4373-A89B-E191DA7CB960}" type="pres">
      <dgm:prSet presAssocID="{475769EE-0425-44B7-84DF-54BACFF668EB}" presName="sibTrans" presStyleLbl="sibTrans2D1" presStyleIdx="5" presStyleCnt="16"/>
      <dgm:spPr/>
    </dgm:pt>
    <dgm:pt modelId="{EF3FDEBA-F96C-404B-BDDD-CEC596AE0937}" type="pres">
      <dgm:prSet presAssocID="{475769EE-0425-44B7-84DF-54BACFF668EB}" presName="connectorText" presStyleLbl="sibTrans2D1" presStyleIdx="5" presStyleCnt="16"/>
      <dgm:spPr/>
    </dgm:pt>
    <dgm:pt modelId="{32BA2D62-3086-443E-8C9D-F4F4F6F185EB}" type="pres">
      <dgm:prSet presAssocID="{858BEC74-3BDA-4256-A9ED-6A317A4FB4BA}" presName="node" presStyleLbl="node1" presStyleIdx="6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3C02E4F6-6D47-45E9-89FA-79184B984CB2}" type="pres">
      <dgm:prSet presAssocID="{4C82A9ED-B9EA-4061-85BF-D85B6AEB4C89}" presName="sibTrans" presStyleLbl="sibTrans2D1" presStyleIdx="6" presStyleCnt="16"/>
      <dgm:spPr/>
    </dgm:pt>
    <dgm:pt modelId="{F935DF9C-85B4-4282-A917-468495DFF87A}" type="pres">
      <dgm:prSet presAssocID="{4C82A9ED-B9EA-4061-85BF-D85B6AEB4C89}" presName="connectorText" presStyleLbl="sibTrans2D1" presStyleIdx="6" presStyleCnt="16"/>
      <dgm:spPr/>
    </dgm:pt>
    <dgm:pt modelId="{7EA16DD7-AF85-44EA-8DE9-4C9884EBBDB5}" type="pres">
      <dgm:prSet presAssocID="{4D64FDF0-8C57-4BF1-94BA-08854FA379F4}" presName="node" presStyleLbl="node1" presStyleIdx="7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6E960689-7850-460D-954D-443766CCF209}" type="pres">
      <dgm:prSet presAssocID="{BE76B475-7128-45D7-84E9-7E10C9084595}" presName="sibTrans" presStyleLbl="sibTrans2D1" presStyleIdx="7" presStyleCnt="16"/>
      <dgm:spPr/>
    </dgm:pt>
    <dgm:pt modelId="{E997CFEF-EA7E-4C0C-A9FA-A3F6C6F378A1}" type="pres">
      <dgm:prSet presAssocID="{BE76B475-7128-45D7-84E9-7E10C9084595}" presName="connectorText" presStyleLbl="sibTrans2D1" presStyleIdx="7" presStyleCnt="16"/>
      <dgm:spPr/>
    </dgm:pt>
    <dgm:pt modelId="{749DD968-5A43-432A-ADDC-98AC14F9C7A6}" type="pres">
      <dgm:prSet presAssocID="{873294BC-8B29-4828-A8F7-28C3CA41C5A9}" presName="node" presStyleLbl="node1" presStyleIdx="8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923A86DF-DBAA-4128-97FD-8E46DC751A6C}" type="pres">
      <dgm:prSet presAssocID="{22A1D9DE-B3FA-4AD4-88AA-967C4AEC6496}" presName="sibTrans" presStyleLbl="sibTrans2D1" presStyleIdx="8" presStyleCnt="16"/>
      <dgm:spPr/>
    </dgm:pt>
    <dgm:pt modelId="{A0177F13-545E-4AF8-B364-27BFDD6BD8E2}" type="pres">
      <dgm:prSet presAssocID="{22A1D9DE-B3FA-4AD4-88AA-967C4AEC6496}" presName="connectorText" presStyleLbl="sibTrans2D1" presStyleIdx="8" presStyleCnt="16"/>
      <dgm:spPr/>
    </dgm:pt>
    <dgm:pt modelId="{DCF65E10-C062-474E-94EE-7574B59D4D92}" type="pres">
      <dgm:prSet presAssocID="{9D7B9363-4524-4D75-B17A-1046D92F3F59}" presName="node" presStyleLbl="node1" presStyleIdx="9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D34C0A0F-325A-43FC-B3E1-B64FADE4CB5E}" type="pres">
      <dgm:prSet presAssocID="{D0834A09-8F68-44D0-9CFD-4E2FDBF4AF3E}" presName="sibTrans" presStyleLbl="sibTrans2D1" presStyleIdx="9" presStyleCnt="16"/>
      <dgm:spPr/>
    </dgm:pt>
    <dgm:pt modelId="{615CF77A-6172-45CE-9895-61C605EF1CE9}" type="pres">
      <dgm:prSet presAssocID="{D0834A09-8F68-44D0-9CFD-4E2FDBF4AF3E}" presName="connectorText" presStyleLbl="sibTrans2D1" presStyleIdx="9" presStyleCnt="16"/>
      <dgm:spPr/>
    </dgm:pt>
    <dgm:pt modelId="{08615CFF-1747-4B7B-A094-ADBC6301B3E7}" type="pres">
      <dgm:prSet presAssocID="{42A2401A-4AD8-42E7-A661-C864ED313022}" presName="node" presStyleLbl="node1" presStyleIdx="10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8CE27E6E-5261-474F-B8BA-9D2043ED0D04}" type="pres">
      <dgm:prSet presAssocID="{B729A165-54D8-4BBF-A012-5330F7FFB42E}" presName="sibTrans" presStyleLbl="sibTrans2D1" presStyleIdx="10" presStyleCnt="16"/>
      <dgm:spPr/>
    </dgm:pt>
    <dgm:pt modelId="{7A48D892-AD76-4150-B39C-E03768B86C41}" type="pres">
      <dgm:prSet presAssocID="{B729A165-54D8-4BBF-A012-5330F7FFB42E}" presName="connectorText" presStyleLbl="sibTrans2D1" presStyleIdx="10" presStyleCnt="16"/>
      <dgm:spPr/>
    </dgm:pt>
    <dgm:pt modelId="{A2E072FB-6FF7-4701-A9ED-20FAEEBF25F8}" type="pres">
      <dgm:prSet presAssocID="{9D3CC2FD-6115-4A1A-89C4-DDA28184D71D}" presName="node" presStyleLbl="node1" presStyleIdx="11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F5359B9A-54D8-4DAB-9138-6A5DD851EDCD}" type="pres">
      <dgm:prSet presAssocID="{E9259D53-8E67-4A45-9F31-98DE66D25D1B}" presName="sibTrans" presStyleLbl="sibTrans2D1" presStyleIdx="11" presStyleCnt="16"/>
      <dgm:spPr/>
    </dgm:pt>
    <dgm:pt modelId="{A7B9DA62-A5C3-4809-9A18-372A07B679BB}" type="pres">
      <dgm:prSet presAssocID="{E9259D53-8E67-4A45-9F31-98DE66D25D1B}" presName="connectorText" presStyleLbl="sibTrans2D1" presStyleIdx="11" presStyleCnt="16"/>
      <dgm:spPr/>
    </dgm:pt>
    <dgm:pt modelId="{6FCEF310-8200-42DC-960A-9C41C54B0C69}" type="pres">
      <dgm:prSet presAssocID="{7755C891-F623-4DCA-B4AA-FB05DF239C36}" presName="node" presStyleLbl="node1" presStyleIdx="12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87EB2F97-C9EF-496A-94B8-C386A42913D1}" type="pres">
      <dgm:prSet presAssocID="{EF233C7C-292F-458B-A210-8E22D5684D55}" presName="sibTrans" presStyleLbl="sibTrans2D1" presStyleIdx="12" presStyleCnt="16"/>
      <dgm:spPr/>
    </dgm:pt>
    <dgm:pt modelId="{1DBF7705-3281-4141-9D40-3F83C23073D8}" type="pres">
      <dgm:prSet presAssocID="{EF233C7C-292F-458B-A210-8E22D5684D55}" presName="connectorText" presStyleLbl="sibTrans2D1" presStyleIdx="12" presStyleCnt="16"/>
      <dgm:spPr/>
    </dgm:pt>
    <dgm:pt modelId="{8EABEA0F-91D2-413E-A653-3A0FD4D127FF}" type="pres">
      <dgm:prSet presAssocID="{9A532CAD-E549-4FB4-9AA4-22F207AAFA22}" presName="node" presStyleLbl="node1" presStyleIdx="13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1DFA48F1-294B-48C3-814F-35C5FD34BF9C}" type="pres">
      <dgm:prSet presAssocID="{7CA8D02E-8965-4E1F-80CA-99F49D357265}" presName="sibTrans" presStyleLbl="sibTrans2D1" presStyleIdx="13" presStyleCnt="16"/>
      <dgm:spPr/>
    </dgm:pt>
    <dgm:pt modelId="{20D48E36-E445-4007-8393-B16290A8247F}" type="pres">
      <dgm:prSet presAssocID="{7CA8D02E-8965-4E1F-80CA-99F49D357265}" presName="connectorText" presStyleLbl="sibTrans2D1" presStyleIdx="13" presStyleCnt="16"/>
      <dgm:spPr/>
    </dgm:pt>
    <dgm:pt modelId="{81981EC3-D384-4ADD-A2FB-B9B2C667F7BD}" type="pres">
      <dgm:prSet presAssocID="{C5342F9F-22C9-486C-B09D-EE678C44DA9C}" presName="node" presStyleLbl="node1" presStyleIdx="14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B3787F2D-E38F-4F66-A563-10D323579FED}" type="pres">
      <dgm:prSet presAssocID="{3E68A3FA-5679-40CD-A8DC-F3062A98256C}" presName="sibTrans" presStyleLbl="sibTrans2D1" presStyleIdx="14" presStyleCnt="16"/>
      <dgm:spPr/>
    </dgm:pt>
    <dgm:pt modelId="{9F93A151-551A-44FC-A37F-ABAEB147AE88}" type="pres">
      <dgm:prSet presAssocID="{3E68A3FA-5679-40CD-A8DC-F3062A98256C}" presName="connectorText" presStyleLbl="sibTrans2D1" presStyleIdx="14" presStyleCnt="16"/>
      <dgm:spPr/>
    </dgm:pt>
    <dgm:pt modelId="{EB114385-F6C3-4ABF-A7C0-B794A48327BD}" type="pres">
      <dgm:prSet presAssocID="{3AC528D2-815E-4097-8932-652441D12596}" presName="node" presStyleLbl="node1" presStyleIdx="15" presStyleCnt="17">
        <dgm:presLayoutVars>
          <dgm:bulletEnabled val="1"/>
        </dgm:presLayoutVars>
      </dgm:prSet>
      <dgm:spPr>
        <a:prstGeom prst="round2DiagRect">
          <a:avLst/>
        </a:prstGeom>
      </dgm:spPr>
    </dgm:pt>
    <dgm:pt modelId="{E64A72D6-8F36-41EC-8E17-28237D08F30A}" type="pres">
      <dgm:prSet presAssocID="{BBCC8EC9-CE61-4204-91AB-D38F11D6A89F}" presName="sibTrans" presStyleLbl="sibTrans2D1" presStyleIdx="15" presStyleCnt="16"/>
      <dgm:spPr/>
    </dgm:pt>
    <dgm:pt modelId="{C716C9F1-243D-49A2-A08B-E3DD3AA96F0B}" type="pres">
      <dgm:prSet presAssocID="{BBCC8EC9-CE61-4204-91AB-D38F11D6A89F}" presName="connectorText" presStyleLbl="sibTrans2D1" presStyleIdx="15" presStyleCnt="16"/>
      <dgm:spPr/>
    </dgm:pt>
    <dgm:pt modelId="{F8BFF761-3974-4D93-BD0E-1C5C3609C691}" type="pres">
      <dgm:prSet presAssocID="{2B59E533-3CC7-4DC0-B831-3CD1056511E2}" presName="node" presStyleLbl="node1" presStyleIdx="16" presStyleCnt="17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BD9B3302-0F2D-4CAA-954B-A40E07E0F6A4}" type="presOf" srcId="{EF233C7C-292F-458B-A210-8E22D5684D55}" destId="{1DBF7705-3281-4141-9D40-3F83C23073D8}" srcOrd="1" destOrd="0" presId="urn:microsoft.com/office/officeart/2005/8/layout/process5"/>
    <dgm:cxn modelId="{6D4C5902-881C-47FB-8334-0866D6AC226A}" srcId="{0105DAC2-91DE-4A80-B3D2-39D897997517}" destId="{42A2401A-4AD8-42E7-A661-C864ED313022}" srcOrd="10" destOrd="0" parTransId="{89FB3CAF-903B-4517-BCFB-04A60C73C672}" sibTransId="{B729A165-54D8-4BBF-A012-5330F7FFB42E}"/>
    <dgm:cxn modelId="{B8060207-0A16-413E-86C1-790C9A39E6F6}" srcId="{0105DAC2-91DE-4A80-B3D2-39D897997517}" destId="{BF7C7FAA-F7EE-40D2-A4EB-CB42571C36D9}" srcOrd="3" destOrd="0" parTransId="{873B57E6-2A25-47E3-860E-3FF346064F03}" sibTransId="{0F9B6F2A-74F2-41AF-A0B1-4B7F5CF575C7}"/>
    <dgm:cxn modelId="{7CE9950F-18FE-4C54-9B97-CEE3C4C7E88D}" srcId="{0105DAC2-91DE-4A80-B3D2-39D897997517}" destId="{9D7B9363-4524-4D75-B17A-1046D92F3F59}" srcOrd="9" destOrd="0" parTransId="{7963F220-FF29-49C8-B52D-BE55B0C1D09F}" sibTransId="{D0834A09-8F68-44D0-9CFD-4E2FDBF4AF3E}"/>
    <dgm:cxn modelId="{80799310-4297-4558-B05C-D76CCB6B2E77}" type="presOf" srcId="{7CA8D02E-8965-4E1F-80CA-99F49D357265}" destId="{20D48E36-E445-4007-8393-B16290A8247F}" srcOrd="1" destOrd="0" presId="urn:microsoft.com/office/officeart/2005/8/layout/process5"/>
    <dgm:cxn modelId="{0C97B913-1E3C-44DB-BB47-C72EB492C056}" type="presOf" srcId="{BBCC8EC9-CE61-4204-91AB-D38F11D6A89F}" destId="{C716C9F1-243D-49A2-A08B-E3DD3AA96F0B}" srcOrd="1" destOrd="0" presId="urn:microsoft.com/office/officeart/2005/8/layout/process5"/>
    <dgm:cxn modelId="{D63E5414-FEA2-4ABF-87E7-23C56B4E2714}" type="presOf" srcId="{EF233C7C-292F-458B-A210-8E22D5684D55}" destId="{87EB2F97-C9EF-496A-94B8-C386A42913D1}" srcOrd="0" destOrd="0" presId="urn:microsoft.com/office/officeart/2005/8/layout/process5"/>
    <dgm:cxn modelId="{BEE70B18-06B6-4F82-98DA-D4C0F8BDF539}" type="presOf" srcId="{517C2785-D7D0-4DCA-A81C-B9971D6FC42E}" destId="{DC52C4CE-F09B-456C-BCC7-18571730C717}" srcOrd="0" destOrd="0" presId="urn:microsoft.com/office/officeart/2005/8/layout/process5"/>
    <dgm:cxn modelId="{24D98B1A-0111-4F01-ADB9-5289C4EA69F8}" type="presOf" srcId="{3E68A3FA-5679-40CD-A8DC-F3062A98256C}" destId="{B3787F2D-E38F-4F66-A563-10D323579FED}" srcOrd="0" destOrd="0" presId="urn:microsoft.com/office/officeart/2005/8/layout/process5"/>
    <dgm:cxn modelId="{06A5701B-3650-495D-A8E1-92CE6F256206}" srcId="{0105DAC2-91DE-4A80-B3D2-39D897997517}" destId="{3AC528D2-815E-4097-8932-652441D12596}" srcOrd="15" destOrd="0" parTransId="{2FBB4B03-3DC7-4A56-962B-82F4011D6DF2}" sibTransId="{BBCC8EC9-CE61-4204-91AB-D38F11D6A89F}"/>
    <dgm:cxn modelId="{35B19E1F-8BC1-4A3B-86AE-8C9985EBE295}" type="presOf" srcId="{9D7B9363-4524-4D75-B17A-1046D92F3F59}" destId="{DCF65E10-C062-474E-94EE-7574B59D4D92}" srcOrd="0" destOrd="0" presId="urn:microsoft.com/office/officeart/2005/8/layout/process5"/>
    <dgm:cxn modelId="{63AC8623-0D0E-4DD6-871A-6DC0B54DB3BE}" srcId="{0105DAC2-91DE-4A80-B3D2-39D897997517}" destId="{133AC32A-1D68-42D9-A59F-88955F32584D}" srcOrd="0" destOrd="0" parTransId="{E8071276-42DD-48CF-8F6E-BB9EEABB256C}" sibTransId="{0C8FCF12-06E6-40A3-9995-AA0D133E3F8F}"/>
    <dgm:cxn modelId="{F7130925-F241-4112-A523-29FBE15F3F61}" srcId="{0105DAC2-91DE-4A80-B3D2-39D897997517}" destId="{4D64FDF0-8C57-4BF1-94BA-08854FA379F4}" srcOrd="7" destOrd="0" parTransId="{7C35CAA1-D2BA-42D5-8744-17CDDD9F425D}" sibTransId="{BE76B475-7128-45D7-84E9-7E10C9084595}"/>
    <dgm:cxn modelId="{51B08929-4881-41B0-9498-993DE33A18D5}" type="presOf" srcId="{BE76B475-7128-45D7-84E9-7E10C9084595}" destId="{E997CFEF-EA7E-4C0C-A9FA-A3F6C6F378A1}" srcOrd="1" destOrd="0" presId="urn:microsoft.com/office/officeart/2005/8/layout/process5"/>
    <dgm:cxn modelId="{08864F2E-B93F-4E74-8055-ED9D6634543B}" srcId="{0105DAC2-91DE-4A80-B3D2-39D897997517}" destId="{2B59E533-3CC7-4DC0-B831-3CD1056511E2}" srcOrd="16" destOrd="0" parTransId="{549E2EF6-2952-42E9-97D6-E3F950AFE34E}" sibTransId="{FE5DB3AF-7B62-4610-A601-406378FC2ECD}"/>
    <dgm:cxn modelId="{F1A5CF33-6BAE-489F-B4FA-2194A60214CF}" type="presOf" srcId="{B729A165-54D8-4BBF-A012-5330F7FFB42E}" destId="{8CE27E6E-5261-474F-B8BA-9D2043ED0D04}" srcOrd="0" destOrd="0" presId="urn:microsoft.com/office/officeart/2005/8/layout/process5"/>
    <dgm:cxn modelId="{71C7EE3A-02CC-4742-9209-E09EEBA3D6E5}" srcId="{0105DAC2-91DE-4A80-B3D2-39D897997517}" destId="{9E9DF99E-8E70-4E05-8164-22B9A8F5C5AF}" srcOrd="1" destOrd="0" parTransId="{B4623B3B-2B32-4B38-BF69-581F07525EBB}" sibTransId="{4C6EBC77-D9E4-4577-9747-923734E99459}"/>
    <dgm:cxn modelId="{784C233E-0D3A-47F6-ABFD-46A2A4B45C4E}" type="presOf" srcId="{4C82A9ED-B9EA-4061-85BF-D85B6AEB4C89}" destId="{3C02E4F6-6D47-45E9-89FA-79184B984CB2}" srcOrd="0" destOrd="0" presId="urn:microsoft.com/office/officeart/2005/8/layout/process5"/>
    <dgm:cxn modelId="{3592373F-A873-4EA2-BBB2-D96C72D0CF5C}" srcId="{0105DAC2-91DE-4A80-B3D2-39D897997517}" destId="{858BEC74-3BDA-4256-A9ED-6A317A4FB4BA}" srcOrd="6" destOrd="0" parTransId="{0EA32351-5240-4339-B2E6-321DA269662E}" sibTransId="{4C82A9ED-B9EA-4061-85BF-D85B6AEB4C89}"/>
    <dgm:cxn modelId="{6F1AD941-BAB5-4A17-BEFC-FFD978BE8AEA}" type="presOf" srcId="{0F9B6F2A-74F2-41AF-A0B1-4B7F5CF575C7}" destId="{4B8DBF73-6787-4BA1-BCE5-CE4CE8EFEB96}" srcOrd="0" destOrd="0" presId="urn:microsoft.com/office/officeart/2005/8/layout/process5"/>
    <dgm:cxn modelId="{7C273C45-36B7-44F1-B682-B60DD4A7172F}" type="presOf" srcId="{0C8FCF12-06E6-40A3-9995-AA0D133E3F8F}" destId="{1BFB29A5-3125-42D5-822A-A6A3200ED435}" srcOrd="0" destOrd="0" presId="urn:microsoft.com/office/officeart/2005/8/layout/process5"/>
    <dgm:cxn modelId="{4822914A-6BF7-435C-9F98-EEC6585CDE85}" type="presOf" srcId="{3AC528D2-815E-4097-8932-652441D12596}" destId="{EB114385-F6C3-4ABF-A7C0-B794A48327BD}" srcOrd="0" destOrd="0" presId="urn:microsoft.com/office/officeart/2005/8/layout/process5"/>
    <dgm:cxn modelId="{AE98216F-9E3C-4D45-9094-79C856EFFC50}" srcId="{0105DAC2-91DE-4A80-B3D2-39D897997517}" destId="{98CC0DD7-5D69-4DF9-851C-88D1EFF21993}" srcOrd="2" destOrd="0" parTransId="{C4093538-E86A-4465-99C0-9AB32D0A77E2}" sibTransId="{514EEBE5-3EF7-47FF-B89A-48BEBD2FF6FF}"/>
    <dgm:cxn modelId="{4C394C50-92BC-40F6-8F74-F4DCBADD8DF1}" type="presOf" srcId="{98CC0DD7-5D69-4DF9-851C-88D1EFF21993}" destId="{0C849574-E9BE-4131-8574-8AE9E42C556D}" srcOrd="0" destOrd="0" presId="urn:microsoft.com/office/officeart/2005/8/layout/process5"/>
    <dgm:cxn modelId="{245E9771-620C-4E1D-8A71-07C1D93C6445}" type="presOf" srcId="{4C6EBC77-D9E4-4577-9747-923734E99459}" destId="{3CE36F8B-354E-4E79-AD26-D7D739D6EF6D}" srcOrd="1" destOrd="0" presId="urn:microsoft.com/office/officeart/2005/8/layout/process5"/>
    <dgm:cxn modelId="{FB97FA58-F526-4CCC-B154-BF312CD397A7}" type="presOf" srcId="{F8D3CEB3-420F-4E87-A249-EBE9E4939D05}" destId="{306532B1-55DD-4E57-9304-6297184C7316}" srcOrd="0" destOrd="0" presId="urn:microsoft.com/office/officeart/2005/8/layout/process5"/>
    <dgm:cxn modelId="{9A0EA15A-FA0A-423B-8428-84D52FC56CB1}" type="presOf" srcId="{9A532CAD-E549-4FB4-9AA4-22F207AAFA22}" destId="{8EABEA0F-91D2-413E-A653-3A0FD4D127FF}" srcOrd="0" destOrd="0" presId="urn:microsoft.com/office/officeart/2005/8/layout/process5"/>
    <dgm:cxn modelId="{79B91E7D-DBC9-4C1E-B7F6-CD8FAA2D2152}" type="presOf" srcId="{BE76B475-7128-45D7-84E9-7E10C9084595}" destId="{6E960689-7850-460D-954D-443766CCF209}" srcOrd="0" destOrd="0" presId="urn:microsoft.com/office/officeart/2005/8/layout/process5"/>
    <dgm:cxn modelId="{8ED2F184-146D-4EF5-B4BF-2D290C60355A}" type="presOf" srcId="{7D136217-6323-4AB3-8EC0-91EF86F369D0}" destId="{90FB4400-E17E-4845-BF04-669926A37EA3}" srcOrd="1" destOrd="0" presId="urn:microsoft.com/office/officeart/2005/8/layout/process5"/>
    <dgm:cxn modelId="{3769FE88-BC81-42D6-A82C-46E1E0804D33}" type="presOf" srcId="{4C82A9ED-B9EA-4061-85BF-D85B6AEB4C89}" destId="{F935DF9C-85B4-4282-A917-468495DFF87A}" srcOrd="1" destOrd="0" presId="urn:microsoft.com/office/officeart/2005/8/layout/process5"/>
    <dgm:cxn modelId="{9482B689-3CF7-42A8-9A9F-F789C9160BE3}" type="presOf" srcId="{0C8FCF12-06E6-40A3-9995-AA0D133E3F8F}" destId="{0E1CBC96-34D9-4D3E-BA6E-736BE4879E03}" srcOrd="1" destOrd="0" presId="urn:microsoft.com/office/officeart/2005/8/layout/process5"/>
    <dgm:cxn modelId="{1901ED8A-60DE-4730-818B-370394489B1E}" type="presOf" srcId="{3E68A3FA-5679-40CD-A8DC-F3062A98256C}" destId="{9F93A151-551A-44FC-A37F-ABAEB147AE88}" srcOrd="1" destOrd="0" presId="urn:microsoft.com/office/officeart/2005/8/layout/process5"/>
    <dgm:cxn modelId="{946D8C8F-B3DE-4521-B5FD-204781C0B513}" type="presOf" srcId="{E9259D53-8E67-4A45-9F31-98DE66D25D1B}" destId="{A7B9DA62-A5C3-4809-9A18-372A07B679BB}" srcOrd="1" destOrd="0" presId="urn:microsoft.com/office/officeart/2005/8/layout/process5"/>
    <dgm:cxn modelId="{EB600D91-BECD-45D1-8B9A-24140B04269B}" type="presOf" srcId="{873294BC-8B29-4828-A8F7-28C3CA41C5A9}" destId="{749DD968-5A43-432A-ADDC-98AC14F9C7A6}" srcOrd="0" destOrd="0" presId="urn:microsoft.com/office/officeart/2005/8/layout/process5"/>
    <dgm:cxn modelId="{6C88B091-1D8F-45EA-BFF7-09976C91D39D}" type="presOf" srcId="{B729A165-54D8-4BBF-A012-5330F7FFB42E}" destId="{7A48D892-AD76-4150-B39C-E03768B86C41}" srcOrd="1" destOrd="0" presId="urn:microsoft.com/office/officeart/2005/8/layout/process5"/>
    <dgm:cxn modelId="{68F00E97-9E9B-4DAE-AA6B-4CAA3CB19419}" type="presOf" srcId="{BF7C7FAA-F7EE-40D2-A4EB-CB42571C36D9}" destId="{7D72F9CA-8561-42BC-B524-DB185DB830A9}" srcOrd="0" destOrd="0" presId="urn:microsoft.com/office/officeart/2005/8/layout/process5"/>
    <dgm:cxn modelId="{F45EA497-AB0A-445C-952A-E3D24FA3EE6A}" type="presOf" srcId="{514EEBE5-3EF7-47FF-B89A-48BEBD2FF6FF}" destId="{04C74A95-8671-4308-B650-2BBCE9FDFD37}" srcOrd="1" destOrd="0" presId="urn:microsoft.com/office/officeart/2005/8/layout/process5"/>
    <dgm:cxn modelId="{987C2799-0752-43DD-8615-602145D250EC}" type="presOf" srcId="{133AC32A-1D68-42D9-A59F-88955F32584D}" destId="{B46B3AFF-8B38-4603-A5D0-2DA1A27B8F10}" srcOrd="0" destOrd="0" presId="urn:microsoft.com/office/officeart/2005/8/layout/process5"/>
    <dgm:cxn modelId="{BEA5189C-5EA8-464C-A12D-D15C1F55C8F2}" type="presOf" srcId="{D0834A09-8F68-44D0-9CFD-4E2FDBF4AF3E}" destId="{D34C0A0F-325A-43FC-B3E1-B64FADE4CB5E}" srcOrd="0" destOrd="0" presId="urn:microsoft.com/office/officeart/2005/8/layout/process5"/>
    <dgm:cxn modelId="{C35A99A2-C9E3-4E87-B691-2CC79A27D6F3}" type="presOf" srcId="{475769EE-0425-44B7-84DF-54BACFF668EB}" destId="{D3F60118-5BFF-4373-A89B-E191DA7CB960}" srcOrd="0" destOrd="0" presId="urn:microsoft.com/office/officeart/2005/8/layout/process5"/>
    <dgm:cxn modelId="{DD7CD5A3-EB20-47BA-ABBE-3622A95A8CB0}" type="presOf" srcId="{7D136217-6323-4AB3-8EC0-91EF86F369D0}" destId="{AF0583CA-D5A2-4D9B-896B-6AFEA7E90904}" srcOrd="0" destOrd="0" presId="urn:microsoft.com/office/officeart/2005/8/layout/process5"/>
    <dgm:cxn modelId="{F6970BA9-6A52-43D7-9C66-E904995EFE6E}" type="presOf" srcId="{858BEC74-3BDA-4256-A9ED-6A317A4FB4BA}" destId="{32BA2D62-3086-443E-8C9D-F4F4F6F185EB}" srcOrd="0" destOrd="0" presId="urn:microsoft.com/office/officeart/2005/8/layout/process5"/>
    <dgm:cxn modelId="{AF76B1B0-3C94-4C7F-8455-390C6B86C380}" type="presOf" srcId="{42A2401A-4AD8-42E7-A661-C864ED313022}" destId="{08615CFF-1747-4B7B-A094-ADBC6301B3E7}" srcOrd="0" destOrd="0" presId="urn:microsoft.com/office/officeart/2005/8/layout/process5"/>
    <dgm:cxn modelId="{C9AC92B1-1388-460F-8A40-8E4B2F41FF6E}" type="presOf" srcId="{D0834A09-8F68-44D0-9CFD-4E2FDBF4AF3E}" destId="{615CF77A-6172-45CE-9895-61C605EF1CE9}" srcOrd="1" destOrd="0" presId="urn:microsoft.com/office/officeart/2005/8/layout/process5"/>
    <dgm:cxn modelId="{C9E875C4-78B2-4D78-9117-EDBF162FCB10}" type="presOf" srcId="{475769EE-0425-44B7-84DF-54BACFF668EB}" destId="{EF3FDEBA-F96C-404B-BDDD-CEC596AE0937}" srcOrd="1" destOrd="0" presId="urn:microsoft.com/office/officeart/2005/8/layout/process5"/>
    <dgm:cxn modelId="{40704DC5-C5EE-4FBA-8B7E-1453D9CD109F}" type="presOf" srcId="{22A1D9DE-B3FA-4AD4-88AA-967C4AEC6496}" destId="{A0177F13-545E-4AF8-B364-27BFDD6BD8E2}" srcOrd="1" destOrd="0" presId="urn:microsoft.com/office/officeart/2005/8/layout/process5"/>
    <dgm:cxn modelId="{17D6D6C5-8F23-458C-A35C-810E204B492A}" type="presOf" srcId="{4C6EBC77-D9E4-4577-9747-923734E99459}" destId="{8EF8D1C0-5ED4-4DBC-B880-A9A26F123B2E}" srcOrd="0" destOrd="0" presId="urn:microsoft.com/office/officeart/2005/8/layout/process5"/>
    <dgm:cxn modelId="{355BD7C7-BA5D-497D-87FE-746A9CA86243}" type="presOf" srcId="{9E9DF99E-8E70-4E05-8164-22B9A8F5C5AF}" destId="{1FC1700D-227B-4075-BD2F-5EC39956547A}" srcOrd="0" destOrd="0" presId="urn:microsoft.com/office/officeart/2005/8/layout/process5"/>
    <dgm:cxn modelId="{BE9895C8-7E2B-4C90-BC47-2978431506E5}" srcId="{0105DAC2-91DE-4A80-B3D2-39D897997517}" destId="{517C2785-D7D0-4DCA-A81C-B9971D6FC42E}" srcOrd="4" destOrd="0" parTransId="{B22693A4-736C-4507-BDC6-0067A8D87E80}" sibTransId="{7D136217-6323-4AB3-8EC0-91EF86F369D0}"/>
    <dgm:cxn modelId="{F8892AD2-7834-46BB-AB73-BD42CA5C7D55}" srcId="{0105DAC2-91DE-4A80-B3D2-39D897997517}" destId="{7755C891-F623-4DCA-B4AA-FB05DF239C36}" srcOrd="12" destOrd="0" parTransId="{22671DF5-A718-4A0E-B497-3CD92B0E3FE6}" sibTransId="{EF233C7C-292F-458B-A210-8E22D5684D55}"/>
    <dgm:cxn modelId="{F31AACD2-3726-4274-92E4-A28AC19C9DB7}" srcId="{0105DAC2-91DE-4A80-B3D2-39D897997517}" destId="{C5342F9F-22C9-486C-B09D-EE678C44DA9C}" srcOrd="14" destOrd="0" parTransId="{C06419F0-8545-475B-908A-AACB1BC0D614}" sibTransId="{3E68A3FA-5679-40CD-A8DC-F3062A98256C}"/>
    <dgm:cxn modelId="{694D56D5-D682-439D-BD1B-57BE7149271A}" type="presOf" srcId="{7CA8D02E-8965-4E1F-80CA-99F49D357265}" destId="{1DFA48F1-294B-48C3-814F-35C5FD34BF9C}" srcOrd="0" destOrd="0" presId="urn:microsoft.com/office/officeart/2005/8/layout/process5"/>
    <dgm:cxn modelId="{7D7B3FD6-1EA0-4AC8-91B5-DADD500B8F36}" type="presOf" srcId="{E9259D53-8E67-4A45-9F31-98DE66D25D1B}" destId="{F5359B9A-54D8-4DAB-9138-6A5DD851EDCD}" srcOrd="0" destOrd="0" presId="urn:microsoft.com/office/officeart/2005/8/layout/process5"/>
    <dgm:cxn modelId="{361496DB-76B4-4EE1-827A-238EE2815582}" type="presOf" srcId="{0105DAC2-91DE-4A80-B3D2-39D897997517}" destId="{C61B8E01-C1B8-463A-AF51-E8BD1D5FA177}" srcOrd="0" destOrd="0" presId="urn:microsoft.com/office/officeart/2005/8/layout/process5"/>
    <dgm:cxn modelId="{4340E0DC-E998-4928-AD5A-74D9B0CA17DA}" type="presOf" srcId="{2B59E533-3CC7-4DC0-B831-3CD1056511E2}" destId="{F8BFF761-3974-4D93-BD0E-1C5C3609C691}" srcOrd="0" destOrd="0" presId="urn:microsoft.com/office/officeart/2005/8/layout/process5"/>
    <dgm:cxn modelId="{C69FD6DD-2F40-4719-A5D8-35CCD4A832E6}" type="presOf" srcId="{22A1D9DE-B3FA-4AD4-88AA-967C4AEC6496}" destId="{923A86DF-DBAA-4128-97FD-8E46DC751A6C}" srcOrd="0" destOrd="0" presId="urn:microsoft.com/office/officeart/2005/8/layout/process5"/>
    <dgm:cxn modelId="{C57F31DE-40D3-471F-8628-FF6E99DF6C04}" type="presOf" srcId="{BBCC8EC9-CE61-4204-91AB-D38F11D6A89F}" destId="{E64A72D6-8F36-41EC-8E17-28237D08F30A}" srcOrd="0" destOrd="0" presId="urn:microsoft.com/office/officeart/2005/8/layout/process5"/>
    <dgm:cxn modelId="{8C4EEEDE-20B6-4233-BB24-E80869012048}" srcId="{0105DAC2-91DE-4A80-B3D2-39D897997517}" destId="{9A532CAD-E549-4FB4-9AA4-22F207AAFA22}" srcOrd="13" destOrd="0" parTransId="{369FAE76-8AF2-462E-91B7-7158B83BE73D}" sibTransId="{7CA8D02E-8965-4E1F-80CA-99F49D357265}"/>
    <dgm:cxn modelId="{68A940E0-18BF-4EF4-830D-BAFA0DD699B0}" type="presOf" srcId="{514EEBE5-3EF7-47FF-B89A-48BEBD2FF6FF}" destId="{BAEC42C2-F9EE-4695-BD12-899FB2AC98E6}" srcOrd="0" destOrd="0" presId="urn:microsoft.com/office/officeart/2005/8/layout/process5"/>
    <dgm:cxn modelId="{E91352E8-B661-484E-8424-242C2194FDED}" srcId="{0105DAC2-91DE-4A80-B3D2-39D897997517}" destId="{9D3CC2FD-6115-4A1A-89C4-DDA28184D71D}" srcOrd="11" destOrd="0" parTransId="{56DABE10-6109-4B91-AC61-35D942B72C0F}" sibTransId="{E9259D53-8E67-4A45-9F31-98DE66D25D1B}"/>
    <dgm:cxn modelId="{DC1C8CE8-094A-488C-A04B-BC932064C4D1}" type="presOf" srcId="{4D64FDF0-8C57-4BF1-94BA-08854FA379F4}" destId="{7EA16DD7-AF85-44EA-8DE9-4C9884EBBDB5}" srcOrd="0" destOrd="0" presId="urn:microsoft.com/office/officeart/2005/8/layout/process5"/>
    <dgm:cxn modelId="{37A8F7F5-F03C-4CA6-9B58-E20248B46611}" type="presOf" srcId="{9D3CC2FD-6115-4A1A-89C4-DDA28184D71D}" destId="{A2E072FB-6FF7-4701-A9ED-20FAEEBF25F8}" srcOrd="0" destOrd="0" presId="urn:microsoft.com/office/officeart/2005/8/layout/process5"/>
    <dgm:cxn modelId="{1D0073F6-220B-471B-85C7-1BE7655E9D21}" type="presOf" srcId="{7755C891-F623-4DCA-B4AA-FB05DF239C36}" destId="{6FCEF310-8200-42DC-960A-9C41C54B0C69}" srcOrd="0" destOrd="0" presId="urn:microsoft.com/office/officeart/2005/8/layout/process5"/>
    <dgm:cxn modelId="{B2EDC1F7-2AF0-47C5-ADD4-0BD86523C92C}" type="presOf" srcId="{C5342F9F-22C9-486C-B09D-EE678C44DA9C}" destId="{81981EC3-D384-4ADD-A2FB-B9B2C667F7BD}" srcOrd="0" destOrd="0" presId="urn:microsoft.com/office/officeart/2005/8/layout/process5"/>
    <dgm:cxn modelId="{EC31AEF9-9096-486A-B1EC-0F539373B28D}" srcId="{0105DAC2-91DE-4A80-B3D2-39D897997517}" destId="{873294BC-8B29-4828-A8F7-28C3CA41C5A9}" srcOrd="8" destOrd="0" parTransId="{677E128D-72DE-4356-A541-E4FC02968D27}" sibTransId="{22A1D9DE-B3FA-4AD4-88AA-967C4AEC6496}"/>
    <dgm:cxn modelId="{6B2054FB-EEFD-4C29-89D3-74E4EF6477D4}" type="presOf" srcId="{0F9B6F2A-74F2-41AF-A0B1-4B7F5CF575C7}" destId="{B818A3EA-4A5C-417B-B2EC-BF63A63EDEE8}" srcOrd="1" destOrd="0" presId="urn:microsoft.com/office/officeart/2005/8/layout/process5"/>
    <dgm:cxn modelId="{F7E25BFC-7104-4649-9D73-D70FB4D1F51F}" srcId="{0105DAC2-91DE-4A80-B3D2-39D897997517}" destId="{F8D3CEB3-420F-4E87-A249-EBE9E4939D05}" srcOrd="5" destOrd="0" parTransId="{0797AED6-7632-44BE-9C84-E522C9A6956A}" sibTransId="{475769EE-0425-44B7-84DF-54BACFF668EB}"/>
    <dgm:cxn modelId="{9101559F-1639-4490-ADC9-5B8E4AD98E7F}" type="presParOf" srcId="{C61B8E01-C1B8-463A-AF51-E8BD1D5FA177}" destId="{B46B3AFF-8B38-4603-A5D0-2DA1A27B8F10}" srcOrd="0" destOrd="0" presId="urn:microsoft.com/office/officeart/2005/8/layout/process5"/>
    <dgm:cxn modelId="{EE33DFE4-4912-4A96-867C-0165EE177136}" type="presParOf" srcId="{C61B8E01-C1B8-463A-AF51-E8BD1D5FA177}" destId="{1BFB29A5-3125-42D5-822A-A6A3200ED435}" srcOrd="1" destOrd="0" presId="urn:microsoft.com/office/officeart/2005/8/layout/process5"/>
    <dgm:cxn modelId="{2555B8B6-96BA-47DA-AA62-0CF2779DF273}" type="presParOf" srcId="{1BFB29A5-3125-42D5-822A-A6A3200ED435}" destId="{0E1CBC96-34D9-4D3E-BA6E-736BE4879E03}" srcOrd="0" destOrd="0" presId="urn:microsoft.com/office/officeart/2005/8/layout/process5"/>
    <dgm:cxn modelId="{EEAD8CCC-F8E3-4AF1-BE45-654273F8D50A}" type="presParOf" srcId="{C61B8E01-C1B8-463A-AF51-E8BD1D5FA177}" destId="{1FC1700D-227B-4075-BD2F-5EC39956547A}" srcOrd="2" destOrd="0" presId="urn:microsoft.com/office/officeart/2005/8/layout/process5"/>
    <dgm:cxn modelId="{4736907B-FD25-4344-A568-A28E9025D784}" type="presParOf" srcId="{C61B8E01-C1B8-463A-AF51-E8BD1D5FA177}" destId="{8EF8D1C0-5ED4-4DBC-B880-A9A26F123B2E}" srcOrd="3" destOrd="0" presId="urn:microsoft.com/office/officeart/2005/8/layout/process5"/>
    <dgm:cxn modelId="{4827B602-9F6E-411A-8BF1-BDE756C92A32}" type="presParOf" srcId="{8EF8D1C0-5ED4-4DBC-B880-A9A26F123B2E}" destId="{3CE36F8B-354E-4E79-AD26-D7D739D6EF6D}" srcOrd="0" destOrd="0" presId="urn:microsoft.com/office/officeart/2005/8/layout/process5"/>
    <dgm:cxn modelId="{B58AC0AB-E153-4022-B0A0-25D5F2108BC9}" type="presParOf" srcId="{C61B8E01-C1B8-463A-AF51-E8BD1D5FA177}" destId="{0C849574-E9BE-4131-8574-8AE9E42C556D}" srcOrd="4" destOrd="0" presId="urn:microsoft.com/office/officeart/2005/8/layout/process5"/>
    <dgm:cxn modelId="{9732A5F9-D59A-43B1-8E2D-45B697850467}" type="presParOf" srcId="{C61B8E01-C1B8-463A-AF51-E8BD1D5FA177}" destId="{BAEC42C2-F9EE-4695-BD12-899FB2AC98E6}" srcOrd="5" destOrd="0" presId="urn:microsoft.com/office/officeart/2005/8/layout/process5"/>
    <dgm:cxn modelId="{F55287E3-70CF-4171-A94D-D0BD607DB5B4}" type="presParOf" srcId="{BAEC42C2-F9EE-4695-BD12-899FB2AC98E6}" destId="{04C74A95-8671-4308-B650-2BBCE9FDFD37}" srcOrd="0" destOrd="0" presId="urn:microsoft.com/office/officeart/2005/8/layout/process5"/>
    <dgm:cxn modelId="{8D608F39-39E1-4440-BE9F-8412EF40F0D6}" type="presParOf" srcId="{C61B8E01-C1B8-463A-AF51-E8BD1D5FA177}" destId="{7D72F9CA-8561-42BC-B524-DB185DB830A9}" srcOrd="6" destOrd="0" presId="urn:microsoft.com/office/officeart/2005/8/layout/process5"/>
    <dgm:cxn modelId="{6152B572-CC55-4C85-91E6-DCA5CCB1D0E4}" type="presParOf" srcId="{C61B8E01-C1B8-463A-AF51-E8BD1D5FA177}" destId="{4B8DBF73-6787-4BA1-BCE5-CE4CE8EFEB96}" srcOrd="7" destOrd="0" presId="urn:microsoft.com/office/officeart/2005/8/layout/process5"/>
    <dgm:cxn modelId="{910C910F-B314-4003-9B27-539B2FB37EAC}" type="presParOf" srcId="{4B8DBF73-6787-4BA1-BCE5-CE4CE8EFEB96}" destId="{B818A3EA-4A5C-417B-B2EC-BF63A63EDEE8}" srcOrd="0" destOrd="0" presId="urn:microsoft.com/office/officeart/2005/8/layout/process5"/>
    <dgm:cxn modelId="{AC36ACDE-40F0-43C2-92EF-64D0078FA448}" type="presParOf" srcId="{C61B8E01-C1B8-463A-AF51-E8BD1D5FA177}" destId="{DC52C4CE-F09B-456C-BCC7-18571730C717}" srcOrd="8" destOrd="0" presId="urn:microsoft.com/office/officeart/2005/8/layout/process5"/>
    <dgm:cxn modelId="{3720D765-3E33-48BC-8F03-B3CE53B5E0C4}" type="presParOf" srcId="{C61B8E01-C1B8-463A-AF51-E8BD1D5FA177}" destId="{AF0583CA-D5A2-4D9B-896B-6AFEA7E90904}" srcOrd="9" destOrd="0" presId="urn:microsoft.com/office/officeart/2005/8/layout/process5"/>
    <dgm:cxn modelId="{11099337-A532-4876-B333-CB0650B8F365}" type="presParOf" srcId="{AF0583CA-D5A2-4D9B-896B-6AFEA7E90904}" destId="{90FB4400-E17E-4845-BF04-669926A37EA3}" srcOrd="0" destOrd="0" presId="urn:microsoft.com/office/officeart/2005/8/layout/process5"/>
    <dgm:cxn modelId="{997ECB24-7055-47E3-872B-D8F243057EE9}" type="presParOf" srcId="{C61B8E01-C1B8-463A-AF51-E8BD1D5FA177}" destId="{306532B1-55DD-4E57-9304-6297184C7316}" srcOrd="10" destOrd="0" presId="urn:microsoft.com/office/officeart/2005/8/layout/process5"/>
    <dgm:cxn modelId="{6FE3CD29-5DF1-4CE6-81BE-A37C604F0031}" type="presParOf" srcId="{C61B8E01-C1B8-463A-AF51-E8BD1D5FA177}" destId="{D3F60118-5BFF-4373-A89B-E191DA7CB960}" srcOrd="11" destOrd="0" presId="urn:microsoft.com/office/officeart/2005/8/layout/process5"/>
    <dgm:cxn modelId="{BB63EE24-213B-48CE-B56F-5E506920BBE1}" type="presParOf" srcId="{D3F60118-5BFF-4373-A89B-E191DA7CB960}" destId="{EF3FDEBA-F96C-404B-BDDD-CEC596AE0937}" srcOrd="0" destOrd="0" presId="urn:microsoft.com/office/officeart/2005/8/layout/process5"/>
    <dgm:cxn modelId="{6B61F445-7EC5-4353-AD6D-E1212BDF1D3E}" type="presParOf" srcId="{C61B8E01-C1B8-463A-AF51-E8BD1D5FA177}" destId="{32BA2D62-3086-443E-8C9D-F4F4F6F185EB}" srcOrd="12" destOrd="0" presId="urn:microsoft.com/office/officeart/2005/8/layout/process5"/>
    <dgm:cxn modelId="{4BCD77D6-C146-4C28-B10D-BBF0EDD7F7B8}" type="presParOf" srcId="{C61B8E01-C1B8-463A-AF51-E8BD1D5FA177}" destId="{3C02E4F6-6D47-45E9-89FA-79184B984CB2}" srcOrd="13" destOrd="0" presId="urn:microsoft.com/office/officeart/2005/8/layout/process5"/>
    <dgm:cxn modelId="{001DDEB5-3016-4189-9360-058201091AA5}" type="presParOf" srcId="{3C02E4F6-6D47-45E9-89FA-79184B984CB2}" destId="{F935DF9C-85B4-4282-A917-468495DFF87A}" srcOrd="0" destOrd="0" presId="urn:microsoft.com/office/officeart/2005/8/layout/process5"/>
    <dgm:cxn modelId="{57D1A249-A489-4B6F-B10E-E6E575DB4D35}" type="presParOf" srcId="{C61B8E01-C1B8-463A-AF51-E8BD1D5FA177}" destId="{7EA16DD7-AF85-44EA-8DE9-4C9884EBBDB5}" srcOrd="14" destOrd="0" presId="urn:microsoft.com/office/officeart/2005/8/layout/process5"/>
    <dgm:cxn modelId="{18992CBD-0277-484A-9BF9-A27FAA1165CF}" type="presParOf" srcId="{C61B8E01-C1B8-463A-AF51-E8BD1D5FA177}" destId="{6E960689-7850-460D-954D-443766CCF209}" srcOrd="15" destOrd="0" presId="urn:microsoft.com/office/officeart/2005/8/layout/process5"/>
    <dgm:cxn modelId="{4F9A4BD8-C216-4F29-8979-A01C3FC98131}" type="presParOf" srcId="{6E960689-7850-460D-954D-443766CCF209}" destId="{E997CFEF-EA7E-4C0C-A9FA-A3F6C6F378A1}" srcOrd="0" destOrd="0" presId="urn:microsoft.com/office/officeart/2005/8/layout/process5"/>
    <dgm:cxn modelId="{9E4E77FA-6BE9-457F-985E-0478F35BDC91}" type="presParOf" srcId="{C61B8E01-C1B8-463A-AF51-E8BD1D5FA177}" destId="{749DD968-5A43-432A-ADDC-98AC14F9C7A6}" srcOrd="16" destOrd="0" presId="urn:microsoft.com/office/officeart/2005/8/layout/process5"/>
    <dgm:cxn modelId="{9FCDBB7F-5587-4C24-ABFE-599BF74CBFF7}" type="presParOf" srcId="{C61B8E01-C1B8-463A-AF51-E8BD1D5FA177}" destId="{923A86DF-DBAA-4128-97FD-8E46DC751A6C}" srcOrd="17" destOrd="0" presId="urn:microsoft.com/office/officeart/2005/8/layout/process5"/>
    <dgm:cxn modelId="{D288EDAF-E02C-415A-BAAA-945DF3DB492B}" type="presParOf" srcId="{923A86DF-DBAA-4128-97FD-8E46DC751A6C}" destId="{A0177F13-545E-4AF8-B364-27BFDD6BD8E2}" srcOrd="0" destOrd="0" presId="urn:microsoft.com/office/officeart/2005/8/layout/process5"/>
    <dgm:cxn modelId="{1CD13EF7-A0CB-488B-A39D-55A23BFB52F1}" type="presParOf" srcId="{C61B8E01-C1B8-463A-AF51-E8BD1D5FA177}" destId="{DCF65E10-C062-474E-94EE-7574B59D4D92}" srcOrd="18" destOrd="0" presId="urn:microsoft.com/office/officeart/2005/8/layout/process5"/>
    <dgm:cxn modelId="{0294596C-1238-4A5C-B2E9-8E5AECC0D6D4}" type="presParOf" srcId="{C61B8E01-C1B8-463A-AF51-E8BD1D5FA177}" destId="{D34C0A0F-325A-43FC-B3E1-B64FADE4CB5E}" srcOrd="19" destOrd="0" presId="urn:microsoft.com/office/officeart/2005/8/layout/process5"/>
    <dgm:cxn modelId="{D7067FE8-CB87-4E04-81E9-859FF585EE7E}" type="presParOf" srcId="{D34C0A0F-325A-43FC-B3E1-B64FADE4CB5E}" destId="{615CF77A-6172-45CE-9895-61C605EF1CE9}" srcOrd="0" destOrd="0" presId="urn:microsoft.com/office/officeart/2005/8/layout/process5"/>
    <dgm:cxn modelId="{D43B3BA9-53A9-487B-BEBD-65B8270A385C}" type="presParOf" srcId="{C61B8E01-C1B8-463A-AF51-E8BD1D5FA177}" destId="{08615CFF-1747-4B7B-A094-ADBC6301B3E7}" srcOrd="20" destOrd="0" presId="urn:microsoft.com/office/officeart/2005/8/layout/process5"/>
    <dgm:cxn modelId="{2B6FA1A2-BD9B-4E6E-9D82-444F83AD88D0}" type="presParOf" srcId="{C61B8E01-C1B8-463A-AF51-E8BD1D5FA177}" destId="{8CE27E6E-5261-474F-B8BA-9D2043ED0D04}" srcOrd="21" destOrd="0" presId="urn:microsoft.com/office/officeart/2005/8/layout/process5"/>
    <dgm:cxn modelId="{483F6E3F-CECC-43E9-9A70-B4B72A6CA232}" type="presParOf" srcId="{8CE27E6E-5261-474F-B8BA-9D2043ED0D04}" destId="{7A48D892-AD76-4150-B39C-E03768B86C41}" srcOrd="0" destOrd="0" presId="urn:microsoft.com/office/officeart/2005/8/layout/process5"/>
    <dgm:cxn modelId="{AE1DA353-452B-4E63-A941-0CD5E8C1DFA3}" type="presParOf" srcId="{C61B8E01-C1B8-463A-AF51-E8BD1D5FA177}" destId="{A2E072FB-6FF7-4701-A9ED-20FAEEBF25F8}" srcOrd="22" destOrd="0" presId="urn:microsoft.com/office/officeart/2005/8/layout/process5"/>
    <dgm:cxn modelId="{82697F28-62D2-4A01-9D5E-D4D29C2F8860}" type="presParOf" srcId="{C61B8E01-C1B8-463A-AF51-E8BD1D5FA177}" destId="{F5359B9A-54D8-4DAB-9138-6A5DD851EDCD}" srcOrd="23" destOrd="0" presId="urn:microsoft.com/office/officeart/2005/8/layout/process5"/>
    <dgm:cxn modelId="{802E4DF1-F9DB-4218-A190-56FB12EE6EC7}" type="presParOf" srcId="{F5359B9A-54D8-4DAB-9138-6A5DD851EDCD}" destId="{A7B9DA62-A5C3-4809-9A18-372A07B679BB}" srcOrd="0" destOrd="0" presId="urn:microsoft.com/office/officeart/2005/8/layout/process5"/>
    <dgm:cxn modelId="{A914CE88-324F-48FD-A375-B864556AF64F}" type="presParOf" srcId="{C61B8E01-C1B8-463A-AF51-E8BD1D5FA177}" destId="{6FCEF310-8200-42DC-960A-9C41C54B0C69}" srcOrd="24" destOrd="0" presId="urn:microsoft.com/office/officeart/2005/8/layout/process5"/>
    <dgm:cxn modelId="{3DD6E142-7912-409A-87DD-E5D06CD03601}" type="presParOf" srcId="{C61B8E01-C1B8-463A-AF51-E8BD1D5FA177}" destId="{87EB2F97-C9EF-496A-94B8-C386A42913D1}" srcOrd="25" destOrd="0" presId="urn:microsoft.com/office/officeart/2005/8/layout/process5"/>
    <dgm:cxn modelId="{20957C27-6116-47F8-ACCF-2936291B5973}" type="presParOf" srcId="{87EB2F97-C9EF-496A-94B8-C386A42913D1}" destId="{1DBF7705-3281-4141-9D40-3F83C23073D8}" srcOrd="0" destOrd="0" presId="urn:microsoft.com/office/officeart/2005/8/layout/process5"/>
    <dgm:cxn modelId="{8B6C111B-C117-4C2B-9C8A-EB22B90EADA9}" type="presParOf" srcId="{C61B8E01-C1B8-463A-AF51-E8BD1D5FA177}" destId="{8EABEA0F-91D2-413E-A653-3A0FD4D127FF}" srcOrd="26" destOrd="0" presId="urn:microsoft.com/office/officeart/2005/8/layout/process5"/>
    <dgm:cxn modelId="{434DBD84-0853-47CD-AE58-4E18581CFEF0}" type="presParOf" srcId="{C61B8E01-C1B8-463A-AF51-E8BD1D5FA177}" destId="{1DFA48F1-294B-48C3-814F-35C5FD34BF9C}" srcOrd="27" destOrd="0" presId="urn:microsoft.com/office/officeart/2005/8/layout/process5"/>
    <dgm:cxn modelId="{C3A416A7-22D6-4F74-B03A-F07F43C15A07}" type="presParOf" srcId="{1DFA48F1-294B-48C3-814F-35C5FD34BF9C}" destId="{20D48E36-E445-4007-8393-B16290A8247F}" srcOrd="0" destOrd="0" presId="urn:microsoft.com/office/officeart/2005/8/layout/process5"/>
    <dgm:cxn modelId="{F9AB14A8-B500-4FB0-BBCC-22B3118FA244}" type="presParOf" srcId="{C61B8E01-C1B8-463A-AF51-E8BD1D5FA177}" destId="{81981EC3-D384-4ADD-A2FB-B9B2C667F7BD}" srcOrd="28" destOrd="0" presId="urn:microsoft.com/office/officeart/2005/8/layout/process5"/>
    <dgm:cxn modelId="{5F0A81F6-8A18-4D10-A443-15742E91FB91}" type="presParOf" srcId="{C61B8E01-C1B8-463A-AF51-E8BD1D5FA177}" destId="{B3787F2D-E38F-4F66-A563-10D323579FED}" srcOrd="29" destOrd="0" presId="urn:microsoft.com/office/officeart/2005/8/layout/process5"/>
    <dgm:cxn modelId="{523E1FE8-B3FF-4E67-8914-5267A59E013A}" type="presParOf" srcId="{B3787F2D-E38F-4F66-A563-10D323579FED}" destId="{9F93A151-551A-44FC-A37F-ABAEB147AE88}" srcOrd="0" destOrd="0" presId="urn:microsoft.com/office/officeart/2005/8/layout/process5"/>
    <dgm:cxn modelId="{D278AA45-BC22-467E-A4A3-16B649A54F26}" type="presParOf" srcId="{C61B8E01-C1B8-463A-AF51-E8BD1D5FA177}" destId="{EB114385-F6C3-4ABF-A7C0-B794A48327BD}" srcOrd="30" destOrd="0" presId="urn:microsoft.com/office/officeart/2005/8/layout/process5"/>
    <dgm:cxn modelId="{4FCACCF3-7BD1-414F-96E7-C56225721338}" type="presParOf" srcId="{C61B8E01-C1B8-463A-AF51-E8BD1D5FA177}" destId="{E64A72D6-8F36-41EC-8E17-28237D08F30A}" srcOrd="31" destOrd="0" presId="urn:microsoft.com/office/officeart/2005/8/layout/process5"/>
    <dgm:cxn modelId="{330DB9C5-7378-4C79-B9DC-730E86C551C8}" type="presParOf" srcId="{E64A72D6-8F36-41EC-8E17-28237D08F30A}" destId="{C716C9F1-243D-49A2-A08B-E3DD3AA96F0B}" srcOrd="0" destOrd="0" presId="urn:microsoft.com/office/officeart/2005/8/layout/process5"/>
    <dgm:cxn modelId="{31F38EC2-1791-4F70-8FCB-E47760B01D68}" type="presParOf" srcId="{C61B8E01-C1B8-463A-AF51-E8BD1D5FA177}" destId="{F8BFF761-3974-4D93-BD0E-1C5C3609C691}" srcOrd="3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97C99-CE73-4C18-9148-0DA2E507E8B6}">
      <dsp:nvSpPr>
        <dsp:cNvPr id="0" name=""/>
        <dsp:cNvSpPr/>
      </dsp:nvSpPr>
      <dsp:spPr>
        <a:xfrm>
          <a:off x="228599" y="0"/>
          <a:ext cx="4038600" cy="4038600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kern="1200" dirty="0">
            <a:solidFill>
              <a:sysClr val="window" lastClr="FFFFFF"/>
            </a:solidFill>
            <a:latin typeface="Agency FB" panose="020B0503020202020204" pitchFamily="34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/>
            <a:t>All the secondary schools affiliated to SSC Board in Pune city.</a:t>
          </a:r>
          <a:endParaRPr lang="en-IN" sz="1600" b="1" kern="1200" dirty="0">
            <a:solidFill>
              <a:sysClr val="window" lastClr="FFFFFF"/>
            </a:solidFill>
            <a:latin typeface="Agency FB" panose="020B05030202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1498273" y="403440"/>
        <a:ext cx="1499253" cy="485472"/>
      </dsp:txXfrm>
    </dsp:sp>
    <dsp:sp modelId="{B37837E1-39B5-4D79-A6CA-4CBD76C36349}">
      <dsp:nvSpPr>
        <dsp:cNvPr id="0" name=""/>
        <dsp:cNvSpPr/>
      </dsp:nvSpPr>
      <dsp:spPr>
        <a:xfrm>
          <a:off x="1325869" y="2211628"/>
          <a:ext cx="1972815" cy="1826971"/>
        </a:xfrm>
        <a:prstGeom prst="ellipse">
          <a:avLst/>
        </a:prstGeom>
        <a:solidFill>
          <a:srgbClr val="00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solidFill>
                <a:sysClr val="window" lastClr="FFFFFF"/>
              </a:solidFill>
              <a:latin typeface="Agency FB" panose="020B0503020202020204" pitchFamily="34" charset="0"/>
              <a:ea typeface="+mn-ea"/>
              <a:cs typeface="+mn-cs"/>
            </a:rPr>
            <a:t>90 secondary school  students</a:t>
          </a:r>
        </a:p>
      </dsp:txBody>
      <dsp:txXfrm>
        <a:off x="1819074" y="2802148"/>
        <a:ext cx="986407" cy="645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E836D-1B4E-4B67-A33D-B3F5C427A39D}">
      <dsp:nvSpPr>
        <dsp:cNvPr id="0" name=""/>
        <dsp:cNvSpPr/>
      </dsp:nvSpPr>
      <dsp:spPr>
        <a:xfrm>
          <a:off x="-237744" y="1417320"/>
          <a:ext cx="3291840" cy="3291840"/>
        </a:xfrm>
        <a:prstGeom prst="ellipse">
          <a:avLst/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7AA202-253F-4DA3-A839-3838EC5F218D}">
      <dsp:nvSpPr>
        <dsp:cNvPr id="0" name=""/>
        <dsp:cNvSpPr/>
      </dsp:nvSpPr>
      <dsp:spPr>
        <a:xfrm>
          <a:off x="420623" y="2075688"/>
          <a:ext cx="1975104" cy="1975104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2F1A93-5C04-4193-B1AE-69CC7B1E7F8B}">
      <dsp:nvSpPr>
        <dsp:cNvPr id="0" name=""/>
        <dsp:cNvSpPr/>
      </dsp:nvSpPr>
      <dsp:spPr>
        <a:xfrm>
          <a:off x="1078991" y="2734056"/>
          <a:ext cx="658368" cy="658368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44ED67-668C-4B5F-A6D0-7202551A3C68}">
      <dsp:nvSpPr>
        <dsp:cNvPr id="0" name=""/>
        <dsp:cNvSpPr/>
      </dsp:nvSpPr>
      <dsp:spPr>
        <a:xfrm>
          <a:off x="3127245" y="320039"/>
          <a:ext cx="2596899" cy="960120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Mixed method procedure for survey and Experiment (QUAN+ QUAL) </a:t>
          </a:r>
        </a:p>
      </dsp:txBody>
      <dsp:txXfrm>
        <a:off x="3127245" y="320039"/>
        <a:ext cx="2596899" cy="960120"/>
      </dsp:txXfrm>
    </dsp:sp>
    <dsp:sp modelId="{DAF202BC-AB24-4550-AA17-9CA542FAFB12}">
      <dsp:nvSpPr>
        <dsp:cNvPr id="0" name=""/>
        <dsp:cNvSpPr/>
      </dsp:nvSpPr>
      <dsp:spPr>
        <a:xfrm>
          <a:off x="3191255" y="800099"/>
          <a:ext cx="411480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A8A1F-6500-4BB8-9506-537DC607241F}">
      <dsp:nvSpPr>
        <dsp:cNvPr id="0" name=""/>
        <dsp:cNvSpPr/>
      </dsp:nvSpPr>
      <dsp:spPr>
        <a:xfrm rot="5400000">
          <a:off x="1167596" y="1041227"/>
          <a:ext cx="2262591" cy="1781434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8F71E-A338-4A40-BEE9-5A4778A4DFAB}">
      <dsp:nvSpPr>
        <dsp:cNvPr id="0" name=""/>
        <dsp:cNvSpPr/>
      </dsp:nvSpPr>
      <dsp:spPr>
        <a:xfrm>
          <a:off x="3317966" y="1280159"/>
          <a:ext cx="2215457" cy="960120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Multi method Research</a:t>
          </a:r>
        </a:p>
      </dsp:txBody>
      <dsp:txXfrm>
        <a:off x="3317966" y="1280159"/>
        <a:ext cx="2215457" cy="960120"/>
      </dsp:txXfrm>
    </dsp:sp>
    <dsp:sp modelId="{06FFE02F-7C71-4533-8BAE-FE5F455D29DD}">
      <dsp:nvSpPr>
        <dsp:cNvPr id="0" name=""/>
        <dsp:cNvSpPr/>
      </dsp:nvSpPr>
      <dsp:spPr>
        <a:xfrm>
          <a:off x="3191255" y="1760220"/>
          <a:ext cx="411480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4874-601B-439C-8266-57864E357342}">
      <dsp:nvSpPr>
        <dsp:cNvPr id="0" name=""/>
        <dsp:cNvSpPr/>
      </dsp:nvSpPr>
      <dsp:spPr>
        <a:xfrm rot="5400000">
          <a:off x="1653252" y="1986369"/>
          <a:ext cx="1763109" cy="1309603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DC12C-5D64-4057-BAD0-9932E47ABD2A}">
      <dsp:nvSpPr>
        <dsp:cNvPr id="0" name=""/>
        <dsp:cNvSpPr/>
      </dsp:nvSpPr>
      <dsp:spPr>
        <a:xfrm>
          <a:off x="3600118" y="2240280"/>
          <a:ext cx="1651154" cy="960120"/>
        </a:xfrm>
        <a:prstGeom prst="rect">
          <a:avLst/>
        </a:prstGeom>
        <a:noFill/>
        <a:ln w="6350" cap="flat" cmpd="sng" algn="ctr">
          <a:solidFill>
            <a:sysClr val="windowText" lastClr="000000">
              <a:alpha val="0"/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7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Applied Research</a:t>
          </a:r>
        </a:p>
      </dsp:txBody>
      <dsp:txXfrm>
        <a:off x="3600118" y="2240280"/>
        <a:ext cx="1651154" cy="960120"/>
      </dsp:txXfrm>
    </dsp:sp>
    <dsp:sp modelId="{0909654C-1CB3-4F89-963E-11FDC4861CD0}">
      <dsp:nvSpPr>
        <dsp:cNvPr id="0" name=""/>
        <dsp:cNvSpPr/>
      </dsp:nvSpPr>
      <dsp:spPr>
        <a:xfrm>
          <a:off x="3191255" y="2720340"/>
          <a:ext cx="411480" cy="0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71899-1DC5-4071-B939-A7123D1ADC38}">
      <dsp:nvSpPr>
        <dsp:cNvPr id="0" name=""/>
        <dsp:cNvSpPr/>
      </dsp:nvSpPr>
      <dsp:spPr>
        <a:xfrm rot="5400000">
          <a:off x="2139512" y="2930743"/>
          <a:ext cx="1259677" cy="837773"/>
        </a:xfrm>
        <a:prstGeom prst="lin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A5A5A5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3B9D6-95D1-4DC2-A6CE-54BF2990F913}">
      <dsp:nvSpPr>
        <dsp:cNvPr id="0" name=""/>
        <dsp:cNvSpPr/>
      </dsp:nvSpPr>
      <dsp:spPr>
        <a:xfrm>
          <a:off x="2333" y="681687"/>
          <a:ext cx="2275284" cy="832703"/>
        </a:xfrm>
        <a:prstGeom prst="rect">
          <a:avLst/>
        </a:prstGeom>
        <a:solidFill>
          <a:srgbClr val="80008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Independent Variable</a:t>
          </a:r>
          <a:endParaRPr lang="en-IN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333" y="681687"/>
        <a:ext cx="2275284" cy="832703"/>
      </dsp:txXfrm>
    </dsp:sp>
    <dsp:sp modelId="{06EB691B-1CA5-4370-8660-C990E2F3DB96}">
      <dsp:nvSpPr>
        <dsp:cNvPr id="0" name=""/>
        <dsp:cNvSpPr/>
      </dsp:nvSpPr>
      <dsp:spPr>
        <a:xfrm>
          <a:off x="2333" y="1514390"/>
          <a:ext cx="2275284" cy="2833121"/>
        </a:xfrm>
        <a:prstGeom prst="rect">
          <a:avLst/>
        </a:prstGeom>
        <a:solidFill>
          <a:srgbClr val="FF3399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AI Programme prepared by the Researcher </a:t>
          </a:r>
          <a:endParaRPr lang="en-IN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333" y="1514390"/>
        <a:ext cx="2275284" cy="2833121"/>
      </dsp:txXfrm>
    </dsp:sp>
    <dsp:sp modelId="{AFD2DB20-EA10-46F1-934A-FCFAADF777A5}">
      <dsp:nvSpPr>
        <dsp:cNvPr id="0" name=""/>
        <dsp:cNvSpPr/>
      </dsp:nvSpPr>
      <dsp:spPr>
        <a:xfrm>
          <a:off x="2596157" y="681687"/>
          <a:ext cx="2275284" cy="832703"/>
        </a:xfrm>
        <a:prstGeom prst="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Dependent Variable</a:t>
          </a:r>
          <a:endParaRPr lang="en-IN" sz="2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596157" y="681687"/>
        <a:ext cx="2275284" cy="832703"/>
      </dsp:txXfrm>
    </dsp:sp>
    <dsp:sp modelId="{85992B4D-6E04-4371-87A3-D7AFF2EA2575}">
      <dsp:nvSpPr>
        <dsp:cNvPr id="0" name=""/>
        <dsp:cNvSpPr/>
      </dsp:nvSpPr>
      <dsp:spPr>
        <a:xfrm>
          <a:off x="2596157" y="1514390"/>
          <a:ext cx="2275284" cy="2833121"/>
        </a:xfrm>
        <a:prstGeom prst="rect">
          <a:avLst/>
        </a:prstGeom>
        <a:solidFill>
          <a:srgbClr val="00B0F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5430963"/>
              <a:satOff val="-25622"/>
              <a:lumOff val="-925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Scores of achievement test and Retention test.</a:t>
          </a:r>
          <a:endParaRPr lang="en-IN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/>
            <a:buNone/>
          </a:pPr>
          <a:endParaRPr lang="en-IN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 Light"/>
            <a:buNone/>
          </a:pPr>
          <a:endParaRPr lang="en-IN" sz="2300" b="1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2596157" y="1514390"/>
        <a:ext cx="2275284" cy="2833121"/>
      </dsp:txXfrm>
    </dsp:sp>
    <dsp:sp modelId="{1C1A88D1-26EB-415B-9AD6-C2088DCA0A16}">
      <dsp:nvSpPr>
        <dsp:cNvPr id="0" name=""/>
        <dsp:cNvSpPr/>
      </dsp:nvSpPr>
      <dsp:spPr>
        <a:xfrm>
          <a:off x="5189981" y="681687"/>
          <a:ext cx="2275284" cy="832703"/>
        </a:xfrm>
        <a:prstGeom prst="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1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Extraneous Variables</a:t>
          </a:r>
          <a:endParaRPr lang="en-IN" sz="23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189981" y="681687"/>
        <a:ext cx="2275284" cy="832703"/>
      </dsp:txXfrm>
    </dsp:sp>
    <dsp:sp modelId="{C304BF79-60A4-40D9-9994-243828404A0E}">
      <dsp:nvSpPr>
        <dsp:cNvPr id="0" name=""/>
        <dsp:cNvSpPr/>
      </dsp:nvSpPr>
      <dsp:spPr>
        <a:xfrm>
          <a:off x="5192315" y="1528811"/>
          <a:ext cx="2275284" cy="2833121"/>
        </a:xfrm>
        <a:prstGeom prst="rect">
          <a:avLst/>
        </a:prstGeom>
        <a:solidFill>
          <a:srgbClr val="00B050">
            <a:alpha val="90000"/>
          </a:srgbClr>
        </a:solidFill>
        <a:ln w="6350" cap="flat" cmpd="sng" algn="ctr">
          <a:solidFill>
            <a:srgbClr val="FFC000">
              <a:tint val="40000"/>
              <a:alpha val="90000"/>
              <a:hueOff val="10861926"/>
              <a:satOff val="-51245"/>
              <a:lumOff val="-1851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ysClr val="window" lastClr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Age</a:t>
          </a:r>
          <a:endParaRPr lang="en-IN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Gender</a:t>
          </a:r>
          <a:endParaRPr lang="en-IN" sz="23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</a:t>
          </a:r>
          <a:endParaRPr lang="en-IN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Test Administrator</a:t>
          </a:r>
          <a:endParaRPr lang="en-IN" sz="2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Content</a:t>
          </a:r>
          <a:endParaRPr lang="en-IN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23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192315" y="1528811"/>
        <a:ext cx="2275284" cy="28331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14071-B526-4389-997E-E17CE60C7E24}">
      <dsp:nvSpPr>
        <dsp:cNvPr id="0" name=""/>
        <dsp:cNvSpPr/>
      </dsp:nvSpPr>
      <dsp:spPr>
        <a:xfrm>
          <a:off x="1386" y="1816654"/>
          <a:ext cx="2166660" cy="1011710"/>
        </a:xfrm>
        <a:prstGeom prst="roundRect">
          <a:avLst>
            <a:gd name="adj" fmla="val 10000"/>
          </a:avLst>
        </a:prstGeom>
        <a:solidFill>
          <a:srgbClr val="FF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Experiment</a:t>
          </a:r>
        </a:p>
      </dsp:txBody>
      <dsp:txXfrm>
        <a:off x="31018" y="1846286"/>
        <a:ext cx="2107396" cy="952446"/>
      </dsp:txXfrm>
    </dsp:sp>
    <dsp:sp modelId="{639841E1-EF6A-4BC3-BE50-F235F262981B}">
      <dsp:nvSpPr>
        <dsp:cNvPr id="0" name=""/>
        <dsp:cNvSpPr/>
      </dsp:nvSpPr>
      <dsp:spPr>
        <a:xfrm rot="18767001">
          <a:off x="2016356" y="1961072"/>
          <a:ext cx="945781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9675" y="16046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65603" y="1951797"/>
        <a:ext cx="47289" cy="47289"/>
      </dsp:txXfrm>
    </dsp:sp>
    <dsp:sp modelId="{BB3111C5-83EB-4BB4-B5B1-704FF0A99176}">
      <dsp:nvSpPr>
        <dsp:cNvPr id="0" name=""/>
        <dsp:cNvSpPr/>
      </dsp:nvSpPr>
      <dsp:spPr>
        <a:xfrm>
          <a:off x="2810448" y="1152419"/>
          <a:ext cx="2233518" cy="951910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Test</a:t>
          </a:r>
          <a:r>
            <a:rPr lang="en-IN" sz="23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2838328" y="1180299"/>
        <a:ext cx="2177758" cy="896150"/>
      </dsp:txXfrm>
    </dsp:sp>
    <dsp:sp modelId="{2EA8FB78-41FF-4CBA-9623-9BADC047D6B1}">
      <dsp:nvSpPr>
        <dsp:cNvPr id="0" name=""/>
        <dsp:cNvSpPr/>
      </dsp:nvSpPr>
      <dsp:spPr>
        <a:xfrm>
          <a:off x="5043967" y="1614004"/>
          <a:ext cx="642401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99359" y="16046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49107" y="1612314"/>
        <a:ext cx="32120" cy="32120"/>
      </dsp:txXfrm>
    </dsp:sp>
    <dsp:sp modelId="{16E52A4E-285D-4BC5-A1EF-590628673501}">
      <dsp:nvSpPr>
        <dsp:cNvPr id="0" name=""/>
        <dsp:cNvSpPr/>
      </dsp:nvSpPr>
      <dsp:spPr>
        <a:xfrm>
          <a:off x="5686368" y="1226873"/>
          <a:ext cx="1606004" cy="80300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t-test</a:t>
          </a:r>
          <a:r>
            <a:rPr lang="en-IN" sz="35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5709887" y="1250392"/>
        <a:ext cx="1558966" cy="755964"/>
      </dsp:txXfrm>
    </dsp:sp>
    <dsp:sp modelId="{C8BC15DA-A4E4-40B6-B7EA-BFAE1C964D77}">
      <dsp:nvSpPr>
        <dsp:cNvPr id="0" name=""/>
        <dsp:cNvSpPr/>
      </dsp:nvSpPr>
      <dsp:spPr>
        <a:xfrm rot="3376841">
          <a:off x="1907053" y="2796110"/>
          <a:ext cx="1173334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37755" y="16046"/>
              </a:lnTo>
            </a:path>
          </a:pathLst>
        </a:custGeom>
        <a:noFill/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64387" y="2781146"/>
        <a:ext cx="58666" cy="58666"/>
      </dsp:txXfrm>
    </dsp:sp>
    <dsp:sp modelId="{51123A2A-10B5-47C4-9EEC-8C7BBE332E48}">
      <dsp:nvSpPr>
        <dsp:cNvPr id="0" name=""/>
        <dsp:cNvSpPr/>
      </dsp:nvSpPr>
      <dsp:spPr>
        <a:xfrm>
          <a:off x="2819394" y="2819403"/>
          <a:ext cx="2254958" cy="958093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Feedback sheet students</a:t>
          </a:r>
        </a:p>
      </dsp:txBody>
      <dsp:txXfrm>
        <a:off x="2847456" y="2847465"/>
        <a:ext cx="2198834" cy="901969"/>
      </dsp:txXfrm>
    </dsp:sp>
    <dsp:sp modelId="{3E6983EB-9AB1-4A10-9E66-45EC1A6340A4}">
      <dsp:nvSpPr>
        <dsp:cNvPr id="0" name=""/>
        <dsp:cNvSpPr/>
      </dsp:nvSpPr>
      <dsp:spPr>
        <a:xfrm rot="19304428">
          <a:off x="4987715" y="3034306"/>
          <a:ext cx="806730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2164" y="16046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70912" y="3028508"/>
        <a:ext cx="40336" cy="40336"/>
      </dsp:txXfrm>
    </dsp:sp>
    <dsp:sp modelId="{52032237-5C47-446B-8E14-1530944C7B7E}">
      <dsp:nvSpPr>
        <dsp:cNvPr id="0" name=""/>
        <dsp:cNvSpPr/>
      </dsp:nvSpPr>
      <dsp:spPr>
        <a:xfrm>
          <a:off x="5707809" y="2397401"/>
          <a:ext cx="1606004" cy="80300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Percentage</a:t>
          </a:r>
          <a:r>
            <a:rPr lang="en-IN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5731328" y="2420920"/>
        <a:ext cx="1558966" cy="755964"/>
      </dsp:txXfrm>
    </dsp:sp>
    <dsp:sp modelId="{837E3B3A-60D6-43B4-AF2E-2850446CB86A}">
      <dsp:nvSpPr>
        <dsp:cNvPr id="0" name=""/>
        <dsp:cNvSpPr/>
      </dsp:nvSpPr>
      <dsp:spPr>
        <a:xfrm rot="2266959">
          <a:off x="4990331" y="3529606"/>
          <a:ext cx="801497" cy="28740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562164" y="16046"/>
              </a:lnTo>
            </a:path>
          </a:pathLst>
        </a:custGeom>
        <a:noFill/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5371043" y="3523939"/>
        <a:ext cx="40074" cy="40074"/>
      </dsp:txXfrm>
    </dsp:sp>
    <dsp:sp modelId="{B8B81136-BC90-4470-935D-E38A501D517F}">
      <dsp:nvSpPr>
        <dsp:cNvPr id="0" name=""/>
        <dsp:cNvSpPr/>
      </dsp:nvSpPr>
      <dsp:spPr>
        <a:xfrm>
          <a:off x="5707809" y="3388001"/>
          <a:ext cx="1606004" cy="803002"/>
        </a:xfrm>
        <a:prstGeom prst="roundRect">
          <a:avLst>
            <a:gd name="adj" fmla="val 1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Qualitative analysis</a:t>
          </a:r>
        </a:p>
      </dsp:txBody>
      <dsp:txXfrm>
        <a:off x="5731328" y="3411520"/>
        <a:ext cx="1558966" cy="7559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B3AFF-8B38-4603-A5D0-2DA1A27B8F10}">
      <dsp:nvSpPr>
        <dsp:cNvPr id="0" name=""/>
        <dsp:cNvSpPr/>
      </dsp:nvSpPr>
      <dsp:spPr>
        <a:xfrm>
          <a:off x="4353" y="276001"/>
          <a:ext cx="1349499" cy="809699"/>
        </a:xfrm>
        <a:prstGeom prst="round2Diag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latin typeface="Calibri" panose="020F0502020204030204"/>
              <a:ea typeface="+mn-ea"/>
              <a:cs typeface="+mn-cs"/>
            </a:rPr>
            <a:t>Review of Related Literature</a:t>
          </a:r>
          <a:r>
            <a:rPr lang="en-IN" sz="1100" kern="1200" dirty="0"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43879" y="315527"/>
        <a:ext cx="1270447" cy="730647"/>
      </dsp:txXfrm>
    </dsp:sp>
    <dsp:sp modelId="{1BFB29A5-3125-42D5-822A-A6A3200ED435}">
      <dsp:nvSpPr>
        <dsp:cNvPr id="0" name=""/>
        <dsp:cNvSpPr/>
      </dsp:nvSpPr>
      <dsp:spPr>
        <a:xfrm>
          <a:off x="1472608" y="513513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33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72608" y="580448"/>
        <a:ext cx="200265" cy="200805"/>
      </dsp:txXfrm>
    </dsp:sp>
    <dsp:sp modelId="{1FC1700D-227B-4075-BD2F-5EC39956547A}">
      <dsp:nvSpPr>
        <dsp:cNvPr id="0" name=""/>
        <dsp:cNvSpPr/>
      </dsp:nvSpPr>
      <dsp:spPr>
        <a:xfrm>
          <a:off x="1893651" y="276001"/>
          <a:ext cx="1349499" cy="809699"/>
        </a:xfrm>
        <a:prstGeom prst="round2Diag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Developed the Survey Question</a:t>
          </a:r>
          <a:r>
            <a:rPr lang="en-IN" sz="1050" b="1" i="0" kern="1200" dirty="0">
              <a:latin typeface="Calibri" panose="020F0502020204030204"/>
              <a:ea typeface="+mn-ea"/>
              <a:cs typeface="+mn-cs"/>
            </a:rPr>
            <a:t>naire</a:t>
          </a:r>
          <a:endParaRPr lang="en-IN" sz="1050" b="1" kern="1200" dirty="0">
            <a:latin typeface="Calibri" panose="020F0502020204030204"/>
            <a:ea typeface="+mn-ea"/>
            <a:cs typeface="+mn-cs"/>
          </a:endParaRPr>
        </a:p>
      </dsp:txBody>
      <dsp:txXfrm>
        <a:off x="1933177" y="315527"/>
        <a:ext cx="1270447" cy="730647"/>
      </dsp:txXfrm>
    </dsp:sp>
    <dsp:sp modelId="{8EF8D1C0-5ED4-4DBC-B880-A9A26F123B2E}">
      <dsp:nvSpPr>
        <dsp:cNvPr id="0" name=""/>
        <dsp:cNvSpPr/>
      </dsp:nvSpPr>
      <dsp:spPr>
        <a:xfrm>
          <a:off x="3361906" y="513513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61906" y="580448"/>
        <a:ext cx="200265" cy="200805"/>
      </dsp:txXfrm>
    </dsp:sp>
    <dsp:sp modelId="{0C849574-E9BE-4131-8574-8AE9E42C556D}">
      <dsp:nvSpPr>
        <dsp:cNvPr id="0" name=""/>
        <dsp:cNvSpPr/>
      </dsp:nvSpPr>
      <dsp:spPr>
        <a:xfrm>
          <a:off x="3782950" y="276001"/>
          <a:ext cx="1349499" cy="809699"/>
        </a:xfrm>
        <a:prstGeom prst="round2DiagRect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Validation &amp; Finalisation of the Question</a:t>
          </a:r>
          <a:r>
            <a:rPr lang="en-IN" sz="1050" b="1" i="0" kern="1200" dirty="0">
              <a:latin typeface="Calibri" panose="020F0502020204030204"/>
              <a:ea typeface="+mn-ea"/>
              <a:cs typeface="+mn-cs"/>
            </a:rPr>
            <a:t>naire</a:t>
          </a: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 </a:t>
          </a:r>
        </a:p>
      </dsp:txBody>
      <dsp:txXfrm>
        <a:off x="3822476" y="315527"/>
        <a:ext cx="1270447" cy="730647"/>
      </dsp:txXfrm>
    </dsp:sp>
    <dsp:sp modelId="{BAEC42C2-F9EE-4695-BD12-899FB2AC98E6}">
      <dsp:nvSpPr>
        <dsp:cNvPr id="0" name=""/>
        <dsp:cNvSpPr/>
      </dsp:nvSpPr>
      <dsp:spPr>
        <a:xfrm>
          <a:off x="5251205" y="513513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51205" y="580448"/>
        <a:ext cx="200265" cy="200805"/>
      </dsp:txXfrm>
    </dsp:sp>
    <dsp:sp modelId="{7D72F9CA-8561-42BC-B524-DB185DB830A9}">
      <dsp:nvSpPr>
        <dsp:cNvPr id="0" name=""/>
        <dsp:cNvSpPr/>
      </dsp:nvSpPr>
      <dsp:spPr>
        <a:xfrm>
          <a:off x="5672249" y="276001"/>
          <a:ext cx="1349499" cy="809699"/>
        </a:xfrm>
        <a:prstGeom prst="round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Conducted  the Survey </a:t>
          </a:r>
          <a:endParaRPr lang="en-IN" sz="1050" kern="1200" dirty="0">
            <a:latin typeface="Calibri" panose="020F0502020204030204"/>
            <a:ea typeface="+mn-ea"/>
            <a:cs typeface="+mn-cs"/>
          </a:endParaRPr>
        </a:p>
      </dsp:txBody>
      <dsp:txXfrm>
        <a:off x="5711775" y="315527"/>
        <a:ext cx="1270447" cy="730647"/>
      </dsp:txXfrm>
    </dsp:sp>
    <dsp:sp modelId="{4B8DBF73-6787-4BA1-BCE5-CE4CE8EFEB96}">
      <dsp:nvSpPr>
        <dsp:cNvPr id="0" name=""/>
        <dsp:cNvSpPr/>
      </dsp:nvSpPr>
      <dsp:spPr>
        <a:xfrm>
          <a:off x="7140504" y="513513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140504" y="580448"/>
        <a:ext cx="200265" cy="200805"/>
      </dsp:txXfrm>
    </dsp:sp>
    <dsp:sp modelId="{DC52C4CE-F09B-456C-BCC7-18571730C717}">
      <dsp:nvSpPr>
        <dsp:cNvPr id="0" name=""/>
        <dsp:cNvSpPr/>
      </dsp:nvSpPr>
      <dsp:spPr>
        <a:xfrm>
          <a:off x="7561547" y="276001"/>
          <a:ext cx="1349499" cy="809699"/>
        </a:xfrm>
        <a:prstGeom prst="round2Diag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>
              <a:latin typeface="Calibri" panose="020F0502020204030204"/>
              <a:ea typeface="+mn-ea"/>
              <a:cs typeface="+mn-cs"/>
            </a:rPr>
            <a:t>Analysis of the Survey </a:t>
          </a:r>
          <a:endParaRPr lang="en-IN" sz="1100" kern="1200">
            <a:latin typeface="Calibri" panose="020F0502020204030204"/>
            <a:ea typeface="+mn-ea"/>
            <a:cs typeface="+mn-cs"/>
          </a:endParaRPr>
        </a:p>
      </dsp:txBody>
      <dsp:txXfrm>
        <a:off x="7601073" y="315527"/>
        <a:ext cx="1270447" cy="730647"/>
      </dsp:txXfrm>
    </dsp:sp>
    <dsp:sp modelId="{AF0583CA-D5A2-4D9B-896B-6AFEA7E90904}">
      <dsp:nvSpPr>
        <dsp:cNvPr id="0" name=""/>
        <dsp:cNvSpPr/>
      </dsp:nvSpPr>
      <dsp:spPr>
        <a:xfrm rot="5400000">
          <a:off x="8093250" y="1180166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135894" y="1204457"/>
        <a:ext cx="200805" cy="200265"/>
      </dsp:txXfrm>
    </dsp:sp>
    <dsp:sp modelId="{306532B1-55DD-4E57-9304-6297184C7316}">
      <dsp:nvSpPr>
        <dsp:cNvPr id="0" name=""/>
        <dsp:cNvSpPr/>
      </dsp:nvSpPr>
      <dsp:spPr>
        <a:xfrm>
          <a:off x="7561547" y="1625500"/>
          <a:ext cx="1349499" cy="809699"/>
        </a:xfrm>
        <a:prstGeom prst="round2Diag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kern="1200" dirty="0">
              <a:latin typeface="Calibri" panose="020F0502020204030204"/>
              <a:ea typeface="+mn-ea"/>
              <a:cs typeface="+mn-cs"/>
            </a:rPr>
            <a:t>Developed  the Pertest</a:t>
          </a:r>
        </a:p>
      </dsp:txBody>
      <dsp:txXfrm>
        <a:off x="7601073" y="1665026"/>
        <a:ext cx="1270447" cy="730647"/>
      </dsp:txXfrm>
    </dsp:sp>
    <dsp:sp modelId="{D3F60118-5BFF-4373-A89B-E191DA7CB960}">
      <dsp:nvSpPr>
        <dsp:cNvPr id="0" name=""/>
        <dsp:cNvSpPr/>
      </dsp:nvSpPr>
      <dsp:spPr>
        <a:xfrm rot="10800000">
          <a:off x="7156698" y="1863012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7242526" y="1929947"/>
        <a:ext cx="200265" cy="200805"/>
      </dsp:txXfrm>
    </dsp:sp>
    <dsp:sp modelId="{32BA2D62-3086-443E-8C9D-F4F4F6F185EB}">
      <dsp:nvSpPr>
        <dsp:cNvPr id="0" name=""/>
        <dsp:cNvSpPr/>
      </dsp:nvSpPr>
      <dsp:spPr>
        <a:xfrm>
          <a:off x="5672249" y="1625500"/>
          <a:ext cx="1349499" cy="809699"/>
        </a:xfrm>
        <a:prstGeom prst="round2Diag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Calibri" panose="020F0502020204030204"/>
              <a:ea typeface="+mn-ea"/>
              <a:cs typeface="+mn-cs"/>
            </a:rPr>
            <a:t>Validation  of Pretest</a:t>
          </a:r>
        </a:p>
      </dsp:txBody>
      <dsp:txXfrm>
        <a:off x="5711775" y="1665026"/>
        <a:ext cx="1270447" cy="730647"/>
      </dsp:txXfrm>
    </dsp:sp>
    <dsp:sp modelId="{3C02E4F6-6D47-45E9-89FA-79184B984CB2}">
      <dsp:nvSpPr>
        <dsp:cNvPr id="0" name=""/>
        <dsp:cNvSpPr/>
      </dsp:nvSpPr>
      <dsp:spPr>
        <a:xfrm rot="10800000">
          <a:off x="5267399" y="1863012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5353227" y="1929947"/>
        <a:ext cx="200265" cy="200805"/>
      </dsp:txXfrm>
    </dsp:sp>
    <dsp:sp modelId="{7EA16DD7-AF85-44EA-8DE9-4C9884EBBDB5}">
      <dsp:nvSpPr>
        <dsp:cNvPr id="0" name=""/>
        <dsp:cNvSpPr/>
      </dsp:nvSpPr>
      <dsp:spPr>
        <a:xfrm>
          <a:off x="3782950" y="1625500"/>
          <a:ext cx="1349499" cy="809699"/>
        </a:xfrm>
        <a:prstGeom prst="round2DiagRect">
          <a:avLst/>
        </a:prstGeom>
        <a:solidFill>
          <a:srgbClr val="E325B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7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Conducted the </a:t>
          </a:r>
          <a:r>
            <a:rPr lang="en-IN" sz="1050" b="1" kern="1200" dirty="0" err="1">
              <a:latin typeface="Calibri" panose="020F0502020204030204"/>
              <a:ea typeface="+mn-ea"/>
              <a:cs typeface="+mn-cs"/>
            </a:rPr>
            <a:t>Pretest</a:t>
          </a:r>
          <a:endParaRPr lang="en-IN" sz="1050" b="1" kern="1200" dirty="0">
            <a:latin typeface="Calibri" panose="020F0502020204030204"/>
            <a:ea typeface="+mn-ea"/>
            <a:cs typeface="+mn-cs"/>
          </a:endParaRPr>
        </a:p>
      </dsp:txBody>
      <dsp:txXfrm>
        <a:off x="3822476" y="1665026"/>
        <a:ext cx="1270447" cy="730647"/>
      </dsp:txXfrm>
    </dsp:sp>
    <dsp:sp modelId="{6E960689-7850-460D-954D-443766CCF209}">
      <dsp:nvSpPr>
        <dsp:cNvPr id="0" name=""/>
        <dsp:cNvSpPr/>
      </dsp:nvSpPr>
      <dsp:spPr>
        <a:xfrm rot="10800000">
          <a:off x="3378100" y="1863012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E325B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463928" y="1929947"/>
        <a:ext cx="200265" cy="200805"/>
      </dsp:txXfrm>
    </dsp:sp>
    <dsp:sp modelId="{749DD968-5A43-432A-ADDC-98AC14F9C7A6}">
      <dsp:nvSpPr>
        <dsp:cNvPr id="0" name=""/>
        <dsp:cNvSpPr/>
      </dsp:nvSpPr>
      <dsp:spPr>
        <a:xfrm>
          <a:off x="1893651" y="1625500"/>
          <a:ext cx="1349499" cy="809699"/>
        </a:xfrm>
        <a:prstGeom prst="round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Analysis of the Pertest</a:t>
          </a:r>
        </a:p>
      </dsp:txBody>
      <dsp:txXfrm>
        <a:off x="1933177" y="1665026"/>
        <a:ext cx="1270447" cy="730647"/>
      </dsp:txXfrm>
    </dsp:sp>
    <dsp:sp modelId="{923A86DF-DBAA-4128-97FD-8E46DC751A6C}">
      <dsp:nvSpPr>
        <dsp:cNvPr id="0" name=""/>
        <dsp:cNvSpPr/>
      </dsp:nvSpPr>
      <dsp:spPr>
        <a:xfrm rot="10800000">
          <a:off x="1488802" y="1863012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574630" y="1929947"/>
        <a:ext cx="200265" cy="200805"/>
      </dsp:txXfrm>
    </dsp:sp>
    <dsp:sp modelId="{DCF65E10-C062-474E-94EE-7574B59D4D92}">
      <dsp:nvSpPr>
        <dsp:cNvPr id="0" name=""/>
        <dsp:cNvSpPr/>
      </dsp:nvSpPr>
      <dsp:spPr>
        <a:xfrm>
          <a:off x="4353" y="1625500"/>
          <a:ext cx="1349499" cy="809699"/>
        </a:xfrm>
        <a:prstGeom prst="round2Diag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Groups were equated</a:t>
          </a:r>
          <a:endParaRPr lang="en-IN" sz="1050" kern="1200" dirty="0"/>
        </a:p>
      </dsp:txBody>
      <dsp:txXfrm>
        <a:off x="43879" y="1665026"/>
        <a:ext cx="1270447" cy="730647"/>
      </dsp:txXfrm>
    </dsp:sp>
    <dsp:sp modelId="{D34C0A0F-325A-43FC-B3E1-B64FADE4CB5E}">
      <dsp:nvSpPr>
        <dsp:cNvPr id="0" name=""/>
        <dsp:cNvSpPr/>
      </dsp:nvSpPr>
      <dsp:spPr>
        <a:xfrm rot="5400000">
          <a:off x="536055" y="2529665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/>
        </a:p>
      </dsp:txBody>
      <dsp:txXfrm rot="-5400000">
        <a:off x="578699" y="2553956"/>
        <a:ext cx="200805" cy="200265"/>
      </dsp:txXfrm>
    </dsp:sp>
    <dsp:sp modelId="{08615CFF-1747-4B7B-A094-ADBC6301B3E7}">
      <dsp:nvSpPr>
        <dsp:cNvPr id="0" name=""/>
        <dsp:cNvSpPr/>
      </dsp:nvSpPr>
      <dsp:spPr>
        <a:xfrm>
          <a:off x="4353" y="2974999"/>
          <a:ext cx="1349499" cy="809699"/>
        </a:xfrm>
        <a:prstGeom prst="round2Diag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b="1" kern="1200" dirty="0">
              <a:latin typeface="Calibri" panose="020F0502020204030204"/>
              <a:ea typeface="+mn-ea"/>
              <a:cs typeface="+mn-cs"/>
            </a:rPr>
            <a:t>Developed the Programme</a:t>
          </a:r>
        </a:p>
      </dsp:txBody>
      <dsp:txXfrm>
        <a:off x="43879" y="3014525"/>
        <a:ext cx="1270447" cy="730647"/>
      </dsp:txXfrm>
    </dsp:sp>
    <dsp:sp modelId="{8CE27E6E-5261-474F-B8BA-9D2043ED0D04}">
      <dsp:nvSpPr>
        <dsp:cNvPr id="0" name=""/>
        <dsp:cNvSpPr/>
      </dsp:nvSpPr>
      <dsp:spPr>
        <a:xfrm>
          <a:off x="1472608" y="3212511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472608" y="3279446"/>
        <a:ext cx="200265" cy="200805"/>
      </dsp:txXfrm>
    </dsp:sp>
    <dsp:sp modelId="{A2E072FB-6FF7-4701-A9ED-20FAEEBF25F8}">
      <dsp:nvSpPr>
        <dsp:cNvPr id="0" name=""/>
        <dsp:cNvSpPr/>
      </dsp:nvSpPr>
      <dsp:spPr>
        <a:xfrm>
          <a:off x="1893651" y="2974999"/>
          <a:ext cx="1349499" cy="809699"/>
        </a:xfrm>
        <a:prstGeom prst="round2Diag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>
              <a:latin typeface="Calibri" panose="020F0502020204030204"/>
              <a:ea typeface="+mn-ea"/>
              <a:cs typeface="+mn-cs"/>
            </a:rPr>
            <a:t>Validation &amp; Finalisation Programme</a:t>
          </a:r>
          <a:endParaRPr lang="en-IN" sz="800" b="1" kern="1200">
            <a:latin typeface="Calibri" panose="020F0502020204030204"/>
            <a:ea typeface="+mn-ea"/>
            <a:cs typeface="+mn-cs"/>
          </a:endParaRPr>
        </a:p>
      </dsp:txBody>
      <dsp:txXfrm>
        <a:off x="1933177" y="3014525"/>
        <a:ext cx="1270447" cy="730647"/>
      </dsp:txXfrm>
    </dsp:sp>
    <dsp:sp modelId="{F5359B9A-54D8-4DAB-9138-6A5DD851EDCD}">
      <dsp:nvSpPr>
        <dsp:cNvPr id="0" name=""/>
        <dsp:cNvSpPr/>
      </dsp:nvSpPr>
      <dsp:spPr>
        <a:xfrm>
          <a:off x="3361906" y="3212511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361906" y="3279446"/>
        <a:ext cx="200265" cy="200805"/>
      </dsp:txXfrm>
    </dsp:sp>
    <dsp:sp modelId="{6FCEF310-8200-42DC-960A-9C41C54B0C69}">
      <dsp:nvSpPr>
        <dsp:cNvPr id="0" name=""/>
        <dsp:cNvSpPr/>
      </dsp:nvSpPr>
      <dsp:spPr>
        <a:xfrm>
          <a:off x="3782950" y="2974999"/>
          <a:ext cx="1349499" cy="809699"/>
        </a:xfrm>
        <a:prstGeom prst="round2DiagRect">
          <a:avLst/>
        </a:prstGeom>
        <a:solidFill>
          <a:srgbClr val="00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800" b="1" kern="1200" dirty="0">
              <a:latin typeface="Calibri" panose="020F0502020204030204"/>
              <a:ea typeface="+mn-ea"/>
              <a:cs typeface="+mn-cs"/>
            </a:rPr>
            <a:t> </a:t>
          </a:r>
          <a:r>
            <a:rPr lang="en-IN" sz="1050" b="1" kern="1200" dirty="0" err="1">
              <a:latin typeface="Calibri" panose="020F0502020204030204"/>
              <a:ea typeface="+mn-ea"/>
              <a:cs typeface="+mn-cs"/>
            </a:rPr>
            <a:t>Implementated</a:t>
          </a: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 of the Programme</a:t>
          </a:r>
          <a:endParaRPr lang="en-IN" sz="800" kern="1200" dirty="0">
            <a:latin typeface="Calibri" panose="020F0502020204030204"/>
            <a:ea typeface="+mn-ea"/>
            <a:cs typeface="+mn-cs"/>
          </a:endParaRPr>
        </a:p>
      </dsp:txBody>
      <dsp:txXfrm>
        <a:off x="3822476" y="3014525"/>
        <a:ext cx="1270447" cy="730647"/>
      </dsp:txXfrm>
    </dsp:sp>
    <dsp:sp modelId="{87EB2F97-C9EF-496A-94B8-C386A42913D1}">
      <dsp:nvSpPr>
        <dsp:cNvPr id="0" name=""/>
        <dsp:cNvSpPr/>
      </dsp:nvSpPr>
      <dsp:spPr>
        <a:xfrm>
          <a:off x="5251205" y="3212511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0099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251205" y="3279446"/>
        <a:ext cx="200265" cy="200805"/>
      </dsp:txXfrm>
    </dsp:sp>
    <dsp:sp modelId="{8EABEA0F-91D2-413E-A653-3A0FD4D127FF}">
      <dsp:nvSpPr>
        <dsp:cNvPr id="0" name=""/>
        <dsp:cNvSpPr/>
      </dsp:nvSpPr>
      <dsp:spPr>
        <a:xfrm>
          <a:off x="5672249" y="2974999"/>
          <a:ext cx="1349499" cy="809699"/>
        </a:xfrm>
        <a:prstGeom prst="round2Diag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050" b="1" kern="1200" dirty="0">
            <a:latin typeface="Calibri" panose="020F0502020204030204"/>
            <a:ea typeface="+mn-ea"/>
            <a:cs typeface="+mn-cs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Conducted the Post Test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800" b="1" kern="1200" dirty="0">
            <a:latin typeface="Calibri" panose="020F0502020204030204"/>
            <a:ea typeface="+mn-ea"/>
            <a:cs typeface="+mn-cs"/>
          </a:endParaRPr>
        </a:p>
      </dsp:txBody>
      <dsp:txXfrm>
        <a:off x="5711775" y="3014525"/>
        <a:ext cx="1270447" cy="730647"/>
      </dsp:txXfrm>
    </dsp:sp>
    <dsp:sp modelId="{1DFA48F1-294B-48C3-814F-35C5FD34BF9C}">
      <dsp:nvSpPr>
        <dsp:cNvPr id="0" name=""/>
        <dsp:cNvSpPr/>
      </dsp:nvSpPr>
      <dsp:spPr>
        <a:xfrm>
          <a:off x="7140504" y="3212511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7140504" y="3279446"/>
        <a:ext cx="200265" cy="200805"/>
      </dsp:txXfrm>
    </dsp:sp>
    <dsp:sp modelId="{81981EC3-D384-4ADD-A2FB-B9B2C667F7BD}">
      <dsp:nvSpPr>
        <dsp:cNvPr id="0" name=""/>
        <dsp:cNvSpPr/>
      </dsp:nvSpPr>
      <dsp:spPr>
        <a:xfrm>
          <a:off x="7561547" y="2974999"/>
          <a:ext cx="1349499" cy="809699"/>
        </a:xfrm>
        <a:prstGeom prst="round2Diag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 dirty="0">
              <a:latin typeface="Calibri" panose="020F0502020204030204"/>
              <a:ea typeface="+mn-ea"/>
              <a:cs typeface="+mn-cs"/>
            </a:rPr>
            <a:t>Conducted the Retention Test</a:t>
          </a:r>
        </a:p>
      </dsp:txBody>
      <dsp:txXfrm>
        <a:off x="7601073" y="3014525"/>
        <a:ext cx="1270447" cy="730647"/>
      </dsp:txXfrm>
    </dsp:sp>
    <dsp:sp modelId="{B3787F2D-E38F-4F66-A563-10D323579FED}">
      <dsp:nvSpPr>
        <dsp:cNvPr id="0" name=""/>
        <dsp:cNvSpPr/>
      </dsp:nvSpPr>
      <dsp:spPr>
        <a:xfrm rot="5400000">
          <a:off x="8093250" y="3879164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8135894" y="3903455"/>
        <a:ext cx="200805" cy="200265"/>
      </dsp:txXfrm>
    </dsp:sp>
    <dsp:sp modelId="{EB114385-F6C3-4ABF-A7C0-B794A48327BD}">
      <dsp:nvSpPr>
        <dsp:cNvPr id="0" name=""/>
        <dsp:cNvSpPr/>
      </dsp:nvSpPr>
      <dsp:spPr>
        <a:xfrm>
          <a:off x="7561547" y="4324498"/>
          <a:ext cx="1349499" cy="809699"/>
        </a:xfrm>
        <a:prstGeom prst="round2DiagRect">
          <a:avLst/>
        </a:prstGeom>
        <a:solidFill>
          <a:srgbClr val="FF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Calibri" panose="020F0502020204030204"/>
              <a:ea typeface="+mn-ea"/>
              <a:cs typeface="+mn-cs"/>
            </a:rPr>
            <a:t>Data Analysis</a:t>
          </a:r>
        </a:p>
      </dsp:txBody>
      <dsp:txXfrm>
        <a:off x="7601073" y="4364024"/>
        <a:ext cx="1270447" cy="730647"/>
      </dsp:txXfrm>
    </dsp:sp>
    <dsp:sp modelId="{E64A72D6-8F36-41EC-8E17-28237D08F30A}">
      <dsp:nvSpPr>
        <dsp:cNvPr id="0" name=""/>
        <dsp:cNvSpPr/>
      </dsp:nvSpPr>
      <dsp:spPr>
        <a:xfrm rot="10800000">
          <a:off x="7156698" y="4562010"/>
          <a:ext cx="286093" cy="3346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4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7242526" y="4628945"/>
        <a:ext cx="200265" cy="200805"/>
      </dsp:txXfrm>
    </dsp:sp>
    <dsp:sp modelId="{F8BFF761-3974-4D93-BD0E-1C5C3609C691}">
      <dsp:nvSpPr>
        <dsp:cNvPr id="0" name=""/>
        <dsp:cNvSpPr/>
      </dsp:nvSpPr>
      <dsp:spPr>
        <a:xfrm>
          <a:off x="5672249" y="4324498"/>
          <a:ext cx="1349499" cy="809699"/>
        </a:xfrm>
        <a:prstGeom prst="round2Diag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b="1" kern="1200">
              <a:latin typeface="Calibri" panose="020F0502020204030204"/>
              <a:ea typeface="+mn-ea"/>
              <a:cs typeface="+mn-cs"/>
            </a:rPr>
            <a:t>Major Findings &amp; Conclusion</a:t>
          </a:r>
        </a:p>
      </dsp:txBody>
      <dsp:txXfrm>
        <a:off x="5711775" y="4364024"/>
        <a:ext cx="1270447" cy="730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3AA04-D0FB-4770-B5B0-3AFAF4452834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91E86-0081-4291-9A0C-C207838D8E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8264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366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659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250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7583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2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3937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C91E86-0081-4291-9A0C-C207838D8E09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4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EE4A0-43E8-4D39-94F9-76C7AEBA2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B0492C-BBEF-4C89-AD2E-6EBACFA53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91B94-FA6F-4623-B68C-A324B139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17E09-ABD0-4341-86A7-11F54D72A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DE9B0-A5A5-4C07-BBB6-6A0763CC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99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66FA-B0BF-462B-8C41-014CDFFF0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5C91D-ED9E-4996-8C04-53F9B99F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FF32D-459E-49D1-8054-6B6AA0AC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F7A12-213C-4391-ABB9-5DC38E12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E76E4-1BE3-4D72-B3E6-F0F6070C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2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6B9E3A-5A32-42BE-8E5D-42BA3CF524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BAD0D-24A0-4DD0-8E07-3516FF3C6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5D9C4A-42BC-430E-96C2-D9CC4C98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79335-EE4E-4348-9AA0-30B8C96E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2D03A-AC92-4A41-85C3-CFAF05C3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C01F3-58D9-4283-99CC-426674AE9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0919-2D49-4ED2-87A9-1F30EB47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7C6B-F2F8-4D0B-A50F-07DD912A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263F4-9CBC-4827-97DE-7E20B7A3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9FE43-6463-47CE-A5B5-623E74D3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67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AE0B-4105-4B4A-934D-9330FE91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57C9F-6F2A-4F9B-BC85-3B9F097CE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81A15-A942-46C9-9308-ACBE608F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4100-1214-48F6-8983-D9BC2B57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1945A-2D5C-4B15-87E4-302CF3AD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13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8EE80-4BEA-4E7E-BAA3-6562EA11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0CE6F-85EF-4596-8160-FBC7F3DC8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34E07-D2D7-4C67-BD0C-F50FC3DB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731A1-58D4-4120-BF84-98F6240D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6B692-D364-4954-89E4-B2FEFDBB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80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E7BD0-A71B-4944-92A9-B4162DC6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13D05-C925-4FDB-9EFC-DE5FA7A4B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17C5A-0595-48C6-8E05-5C6D123C3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BC1FC-9737-415B-942F-447345C4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26D57-AEC5-42A0-9D13-A2B73B513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73B0F-BF6A-4BE9-95BB-4E3944A2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9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B4B3-452D-4A1E-906C-AB819C059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0F307-687D-4490-8F87-09EA2BE4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07965-F3DB-418C-822E-7A06343B1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278180-7639-499F-B2AA-27FB62CD6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281DE3-CBF9-41CD-BB8B-BCAC072EF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3A079-6CD0-4553-956A-4511CB7B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A1078-6AFC-40D9-BCDE-0313352D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72DF33-678D-4F64-BAC2-82BC4F780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43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1E4A-5EEE-4376-8217-FFB39A468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921FC-4E2C-4ADD-8C8C-67B3E001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6C285-CCAE-4C85-8821-9035B07F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789EE-1EEF-4542-A16C-58D43915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8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FD7B9F-3B5B-468D-8E2B-188F91C9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AD88C-3838-4EF4-B175-90F7CC09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4B68-B0E5-4D26-AD84-36CFF80A9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5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E7B2B-A0CE-46BA-A689-CD9A0E27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2CDC9-CABF-4F96-9F66-42FD64DC8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8C108-3AF5-4E80-9B16-3CD7F7974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1A50D-E8E9-4B5A-A1EF-155AFA79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3ED88-D078-4368-8A23-93BBE5CB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8C1D7-5D48-427F-86B8-CC314897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5F269-6383-47F1-B37F-20B091BD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86506-3D31-4A31-B05C-300D8C8B5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CA991-D611-4137-A28A-0D85D2423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3510F-7753-44D3-98B7-46A53690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3733-710F-4D2D-AA81-E201A381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92F8B2-A665-4668-89B9-D9C42A5FD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3153" y="6056954"/>
            <a:ext cx="1585097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7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CF33E-E76A-4BB5-96D2-772D8DCA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9D74D5-7BBD-4240-A0FA-CCA868080D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7DA99-DCC5-408F-B058-F1381F47C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CF876-0ECB-4210-8C06-139DFD46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AC66E-0630-4B98-9E2B-64EF04A9E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4E925-C7AD-46DA-AD07-FCAC9755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42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7D3A-AC12-489E-8ECC-31399DDB9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E8E844-7C23-4058-94FB-440D7C2F1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BB20F-38DD-4872-8BDD-E3FA4D6ED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C4E7D-4844-46CB-9200-5961517E9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AD8A6-AECF-4FC7-9A56-D1E8C0F3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6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A850A-7797-4DD1-B612-4763C0C2D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B2788-B0C0-4D63-A88D-3F2A13C8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644DD-5D09-40EF-B6CC-78CD293B4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19FB2-5EED-4853-96E5-F9C370607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1C17C-38FF-46DA-8803-140BFDD6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7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B6AA-8A39-73DB-A3DB-BBD5E2666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5007C-4ECE-D73F-969B-31D7859AB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9EA1F-1D0F-1201-400E-A4262915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B861B-2472-A31A-27C4-9CE397D0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28857-F14B-B3C4-F6F1-7957F18C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212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9076A-2D01-EB6F-1712-87BB5F45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5A67-910E-E591-4819-E4F19649E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00A4C-8510-3D6F-758B-86D56C09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3F8CA-CE07-AEB8-480A-7AD5B080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84B0-AA21-F1AA-A3BC-94681041A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977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941A-8807-3056-5F22-6BCA43E6C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3E38C-57E8-A9FB-062D-61EEB57BE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FB1591-62F7-0701-8B9A-EBE99E07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0B6DD-7F27-D02F-BADE-6AF1BF72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6CB52-DA6B-3FF3-076F-17F1453D6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6155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1FF1F-7C65-3D01-D99A-5F987B534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4FC8-3398-7BCA-0F02-C75CA2F3B1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F6421-475B-013D-5047-3EDD9D27F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5E3BB6-8C88-AC98-37D8-828127E5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8EBA6-13EC-1C6E-D6DB-85B03311B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43F2E-07D7-9BEE-DE2F-82E776BD5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36011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620C0-3E0C-F3CD-7CFB-1A92D5E48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3068F-28A3-C057-1CFA-A8EFA3DCF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E02D4-B90B-FE35-2DB4-67A350613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7C925-0257-FB2B-A142-59A07A447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AF28C-25DF-EB7B-3C3C-337186C9B2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66868-4261-A416-FAF6-C0573DE8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9EC147-1FBD-2186-4E86-80913D639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0A22BD-4865-064F-29FB-CF5B7287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43969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3B5AD-35D7-6E5E-4F19-0C8287338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DB13C-6216-9699-1171-0E58FE04A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9B631-C4D1-C41A-6F0D-8BB80A910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1DEAB-4F12-9AC8-0080-04CF6FA0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62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A3F1BF-2A3D-2192-55CD-D4075971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BF263-D2A2-FFCC-9B70-3CCD63FD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80F99-B63B-8EFA-1D73-DAFF1A81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05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BC86-3FA4-4504-BBF6-280A324CE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98507-EE96-493C-A880-2D9F18DD3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5BC1EB-4ABB-47EE-A9CE-4F79AB41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ED68E-7003-4A0D-982B-ED76C211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8387E-D38B-4A86-865D-0AFD17D5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03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6E12-B12D-47E4-9953-CE8556AC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243B-2723-ABF0-FCE2-C7BF5320F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A2AC1-A3B4-6EF0-36D2-FCF34F257A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3D05DF-FD11-DECB-3E3A-F1134C384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26E8-3283-150F-D7D3-8344BDDA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AF975-AF7D-ED2A-8763-5C33E8E3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3210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BCD0-E086-BC83-DF74-C1F2F094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EE518-DA7F-B0FE-4944-068CDF989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5A6318-F4D8-74F1-523F-2F2CA232F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C7CF4-4CD3-5458-8670-2AEADA29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9746E7-CA68-5518-4109-E9F43C18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5D9CA-7E44-92A8-2498-9D1BCD2C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884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F1B06-FB12-0631-DEC3-5167A941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784D3D-9832-4815-62A1-DB89A66D9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8770B-5C20-CB3A-C05F-DA3C8152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94C7E-A936-427D-18CE-A70C320B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17810-FF41-CF53-AFB3-5DBEE076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344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E09231-9EE7-DF99-3854-142F5DCB31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E84F-9270-390A-978B-665D63DFE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FAC07-E13E-C033-11A8-C96CEE06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4DAFD-ABB5-18DC-ECEF-8F42829D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0F7E0-1A1C-0B51-DA30-A161C0A4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43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7F69F-2A1F-4949-8148-9A8156AA5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22C9-DD96-4A5F-83A1-70A227C4B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122DCA-A68A-4E98-A3D5-12AA92924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4F56-693A-4CB3-8060-0E9E01088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5EE78-61D4-48D9-88C3-C1F401AE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2C66F-6645-460A-9E50-DD3B558C2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88E69-6DDB-4142-9693-908E180C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02BFA-200F-4380-B4E6-19A12C3AA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66480C-60C4-47B0-B6BE-93C4834DF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07022C-6E25-4E90-A466-9DDB6A5C9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A55BC-E24C-48C8-88A1-FF33FEF15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C86F5-546D-424B-9B16-6C9206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C6C8D-987B-4BB8-B4D1-7AB8491D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AC6DBC-8DC8-4A44-938E-48BE46EBF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5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8516-D51C-4062-A94B-5A96B252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13421-D415-4504-894B-9BA6E9206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A6F63-B6DA-4FF9-84C5-D3FF11CE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96C8C-DA4F-41D7-8F02-491F8F165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20C825-C3D5-4197-B731-637A764A4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9C6C5F-84EF-473D-9C81-220719C98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490F3-508C-421E-8549-E9F71F1B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4ED0-E885-49A4-9F25-7E345BED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FE943-4582-40D3-AC69-AA82A59C0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4CED2-E7FC-484D-9B56-DEB60D4B1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71F2E-1C6A-4CFB-967D-FB0D12177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6A32E3-CA08-427B-B3CD-BDC5DF577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34CDF-B2D0-4FA4-B146-951B0CE4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FBE2C-C105-40A8-9BCC-118CE6CC9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4A938-795F-4796-ACEB-3723D1E1A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4E8EE1-FD56-4E89-9349-FB88DD368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1DA55-BC85-4C69-AE31-D82AE5C7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C1A25-AFC6-4E45-AF13-4573942B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5DC5A-58DB-47DA-A90E-944DD59A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1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AF9A4D-156F-4180-BA48-AAB58941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18EA6-F576-4FAF-9D26-41229508B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BD749-0449-4840-9393-765A9C2A96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E725-42BD-49EA-BC26-DF7DA901DFDC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3D7AA-0208-41BA-8A12-8B851DEAB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B8D85-C20A-44E1-A63D-A6656445B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494C0-C306-4285-BC92-8C2627462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8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1400">
              <a:srgbClr val="061742"/>
            </a:gs>
            <a:gs pos="100000">
              <a:srgbClr val="03072D"/>
            </a:gs>
            <a:gs pos="18000">
              <a:srgbClr val="155F9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1D0F32-BDBE-45A1-A0C9-DA1459AD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ACF78-E759-41D1-A8A3-70FC54710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AE5EA-A223-4EBA-BCD0-7D32A7040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BAB7F-D48B-45EA-AA77-BCB5B4516B03}" type="datetimeFigureOut">
              <a:rPr lang="en-US" smtClean="0"/>
              <a:t>12/19/2023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89736-7114-4248-A98C-59C200AAC1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FE258-2044-41F7-A177-EECB0406DF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811C-1641-4F4F-B3FE-9C6BE4DD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1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A84FC-93C0-A3DA-48C1-A2A9448C9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252E6-2415-322D-936C-8BFAB3AE9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2ED12-0C46-ABD9-B512-F5A6B78E3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7E85-2579-4224-AFC0-2DA248CD6CAC}" type="datetimeFigureOut">
              <a:rPr lang="en-IN" smtClean="0"/>
              <a:t>19-12-2023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CDDD7-1472-EC21-E506-2932D2B89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6AF3C-93AC-2B3E-9465-896CB225B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5A21C-7D4B-4751-9A22-DDEFF8E1436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437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microsoft.com/office/2007/relationships/hdphoto" Target="../media/hdphoto1.wdp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techreview.in/elearning/five-ai-powered-tools-that-can-help-you-with-language-learning/" TargetMode="External"/><Relationship Id="rId7" Type="http://schemas.openxmlformats.org/officeDocument/2006/relationships/hyperlink" Target="https://www.researchgate.net/publication/342050108_Artificial_Intelligence_AI_A_Review_of_its_Uses_in_Language_Teaching_and_Learning" TargetMode="External"/><Relationship Id="rId2" Type="http://schemas.openxmlformats.org/officeDocument/2006/relationships/hyperlink" Target="https://scholar.google.co.in/scholar?q=Artificial+intelligence+in+language+learning&amp;hl=en&amp;as_sdt=0&amp;as_vis=1&amp;oi=schol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ontiersin.org/research-topics/34437/using-artificial-intelligence-technology-for-language-learning" TargetMode="External"/><Relationship Id="rId5" Type="http://schemas.openxmlformats.org/officeDocument/2006/relationships/hyperlink" Target="https://www.sciencedirect.com/science/article/pii/S1877050920320512" TargetMode="External"/><Relationship Id="rId4" Type="http://schemas.openxmlformats.org/officeDocument/2006/relationships/hyperlink" Target="https://www.analyticssteps.com/blogs/5-advantages-using-ai-language-learn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670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lvl="2" algn="ctr">
              <a:lnSpc>
                <a:spcPct val="150000"/>
              </a:lnSpc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PROGRAM USING ARTIFICIAL INTELLIGENCE IN ENGLISH LANGUAGE LEARNING FOR THE STUDENTS OF SECONDARY LEVEL AND TO TEST ITS EFFECTIVENESS.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9144000" cy="4724400"/>
          </a:xfrm>
          <a:solidFill>
            <a:schemeClr val="tx1"/>
          </a:solidFill>
        </p:spPr>
        <p:txBody>
          <a:bodyPr>
            <a:normAutofit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RAJSHREE RATHOD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PROFESSIOR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TILAK COLLEGE OF EDUCATION, 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PUNE,MAHARASHTRA,INDIA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257D-92B5-4DF9-BCD2-8B73153B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719667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Scope, Limitations and Delimitations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6272-F7FF-46A8-979A-00C70EAE4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610600" cy="56388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US" sz="6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6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Scope </a:t>
            </a:r>
            <a:endParaRPr lang="en-IN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results is applicable to the secondary school students for learning the English subject.</a:t>
            </a:r>
            <a:endParaRPr lang="en-IN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program for secondary school students enhances their understanding of the new concepts of English subject.</a:t>
            </a:r>
            <a:endParaRPr lang="en-IN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en-IN" sz="9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9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Limitations: </a:t>
            </a:r>
            <a:endParaRPr lang="en-IN" sz="9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is no control on attitude, readiness, age, attention, interest and motivation of the students.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Conclusions of the study depends on responses given by the participants to the programme and achievement test.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validity of the program developed by the researcher is determined from the inputs given by the selected experts.</a:t>
            </a:r>
            <a:endParaRPr lang="en-IN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5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9145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643467"/>
          </a:xfrm>
        </p:spPr>
        <p:txBody>
          <a:bodyPr>
            <a:normAutofit fontScale="90000"/>
          </a:bodyPr>
          <a:lstStyle/>
          <a:p>
            <a:br>
              <a:rPr lang="en-IN" dirty="0">
                <a:solidFill>
                  <a:schemeClr val="tx1"/>
                </a:solidFill>
              </a:rPr>
            </a:br>
            <a:r>
              <a:rPr lang="en-IN" b="1" dirty="0">
                <a:solidFill>
                  <a:schemeClr val="tx1"/>
                </a:solidFill>
              </a:rPr>
              <a:t>Population and Sample</a:t>
            </a:r>
            <a:br>
              <a:rPr lang="en-US" b="1" dirty="0"/>
            </a:b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18395415"/>
              </p:ext>
            </p:extLst>
          </p:nvPr>
        </p:nvGraphicFramePr>
        <p:xfrm>
          <a:off x="2590800" y="1981200"/>
          <a:ext cx="4267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9E0C26BC-64F6-4348-8DEE-413E3FC550E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24478784"/>
                  </p:ext>
                </p:extLst>
              </p:nvPr>
            </p:nvGraphicFramePr>
            <p:xfrm>
              <a:off x="-2767519" y="2732256"/>
              <a:ext cx="2286000" cy="1714500"/>
            </p:xfrm>
            <a:graphic>
              <a:graphicData uri="http://schemas.microsoft.com/office/powerpoint/2016/slidezoom">
                <pslz:sldZm>
                  <pslz:sldZmObj sldId="309" cId="3058455125">
                    <pslz:zmPr id="{FCCBD318-932D-4C33-8AF5-E1F684C1DD8F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9E0C26BC-64F6-4348-8DEE-413E3FC550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767519" y="2732256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5845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FF138E5-128B-4302-A661-29D95A2C3243}"/>
              </a:ext>
            </a:extLst>
          </p:cNvPr>
          <p:cNvSpPr/>
          <p:nvPr/>
        </p:nvSpPr>
        <p:spPr>
          <a:xfrm flipH="1">
            <a:off x="560139" y="3928908"/>
            <a:ext cx="477922" cy="288890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0CDD4F11-BCC9-47CA-8581-8FC72A64AB75}"/>
              </a:ext>
            </a:extLst>
          </p:cNvPr>
          <p:cNvSpPr/>
          <p:nvPr/>
        </p:nvSpPr>
        <p:spPr>
          <a:xfrm>
            <a:off x="2678684" y="3928908"/>
            <a:ext cx="477922" cy="288890"/>
          </a:xfrm>
          <a:prstGeom prst="rtTriangl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92F831B-AB1A-4A43-A4A0-1514CA79B40B}"/>
              </a:ext>
            </a:extLst>
          </p:cNvPr>
          <p:cNvSpPr/>
          <p:nvPr/>
        </p:nvSpPr>
        <p:spPr>
          <a:xfrm>
            <a:off x="929590" y="4886533"/>
            <a:ext cx="1857566" cy="28889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7CD8C0-E23D-439D-8A91-2879F5FBCD97}"/>
              </a:ext>
            </a:extLst>
          </p:cNvPr>
          <p:cNvGrpSpPr/>
          <p:nvPr/>
        </p:nvGrpSpPr>
        <p:grpSpPr>
          <a:xfrm>
            <a:off x="1038061" y="2323366"/>
            <a:ext cx="1640627" cy="2007985"/>
            <a:chOff x="1659852" y="2448307"/>
            <a:chExt cx="2187502" cy="2677313"/>
          </a:xfrm>
        </p:grpSpPr>
        <p:sp>
          <p:nvSpPr>
            <p:cNvPr id="5" name="Flowchart: Document 4">
              <a:extLst>
                <a:ext uri="{FF2B5EF4-FFF2-40B4-BE49-F238E27FC236}">
                  <a16:creationId xmlns:a16="http://schemas.microsoft.com/office/drawing/2014/main" id="{5762C8E9-96E3-4DFF-A6DA-6939394FD6F7}"/>
                </a:ext>
              </a:extLst>
            </p:cNvPr>
            <p:cNvSpPr/>
            <p:nvPr/>
          </p:nvSpPr>
          <p:spPr>
            <a:xfrm flipH="1" flipV="1">
              <a:off x="1659852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" name="Graphic 8" descr="Pie chart">
              <a:extLst>
                <a:ext uri="{FF2B5EF4-FFF2-40B4-BE49-F238E27FC236}">
                  <a16:creationId xmlns:a16="http://schemas.microsoft.com/office/drawing/2014/main" id="{8D05CAFC-9262-46E7-979A-465CF282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965258" y="2616654"/>
              <a:ext cx="618207" cy="61820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65417D6-1123-4808-B1EE-80D759AD0682}"/>
                </a:ext>
              </a:extLst>
            </p:cNvPr>
            <p:cNvSpPr txBox="1"/>
            <p:nvPr/>
          </p:nvSpPr>
          <p:spPr>
            <a:xfrm>
              <a:off x="1659852" y="3324398"/>
              <a:ext cx="218750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Century Gothic" panose="020B0502020202020204" pitchFamily="34" charset="0"/>
                </a:rPr>
                <a:t>Objective -1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90156B-6010-493C-9212-F686964301F0}"/>
                </a:ext>
              </a:extLst>
            </p:cNvPr>
            <p:cNvSpPr txBox="1"/>
            <p:nvPr/>
          </p:nvSpPr>
          <p:spPr>
            <a:xfrm>
              <a:off x="1762507" y="3787161"/>
              <a:ext cx="1982187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Survey Method</a:t>
              </a:r>
            </a:p>
          </p:txBody>
        </p:sp>
      </p:grpSp>
      <p:sp>
        <p:nvSpPr>
          <p:cNvPr id="36" name="Oval 35">
            <a:extLst>
              <a:ext uri="{FF2B5EF4-FFF2-40B4-BE49-F238E27FC236}">
                <a16:creationId xmlns:a16="http://schemas.microsoft.com/office/drawing/2014/main" id="{930C9D46-7A68-4749-BA08-B9F1DE1A3F7D}"/>
              </a:ext>
            </a:extLst>
          </p:cNvPr>
          <p:cNvSpPr/>
          <p:nvPr/>
        </p:nvSpPr>
        <p:spPr>
          <a:xfrm>
            <a:off x="652421" y="4019898"/>
            <a:ext cx="2378572" cy="577746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D6C650D-8FEB-45EA-973D-2FE930501234}"/>
              </a:ext>
            </a:extLst>
          </p:cNvPr>
          <p:cNvSpPr/>
          <p:nvPr/>
        </p:nvSpPr>
        <p:spPr>
          <a:xfrm flipV="1">
            <a:off x="560140" y="4217798"/>
            <a:ext cx="2596469" cy="813181"/>
          </a:xfrm>
          <a:prstGeom prst="triangle">
            <a:avLst/>
          </a:prstGeom>
          <a:gradFill>
            <a:gsLst>
              <a:gs pos="0">
                <a:srgbClr val="99FF33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1B2F9E9-B493-43E6-AB1A-75C5C745F367}"/>
              </a:ext>
            </a:extLst>
          </p:cNvPr>
          <p:cNvSpPr txBox="1"/>
          <p:nvPr/>
        </p:nvSpPr>
        <p:spPr>
          <a:xfrm>
            <a:off x="1345399" y="4396701"/>
            <a:ext cx="1053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01</a:t>
            </a:r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F1134F9-E052-42B1-A611-2A8F992588A0}"/>
              </a:ext>
            </a:extLst>
          </p:cNvPr>
          <p:cNvSpPr/>
          <p:nvPr/>
        </p:nvSpPr>
        <p:spPr>
          <a:xfrm>
            <a:off x="5475262" y="3156450"/>
            <a:ext cx="477922" cy="288890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D8A462D-A5E7-45C2-9A2D-AD40815F13AA}"/>
              </a:ext>
            </a:extLst>
          </p:cNvPr>
          <p:cNvSpPr/>
          <p:nvPr/>
        </p:nvSpPr>
        <p:spPr>
          <a:xfrm flipH="1">
            <a:off x="3356718" y="3156450"/>
            <a:ext cx="477922" cy="288890"/>
          </a:xfrm>
          <a:prstGeom prst="rtTriangle">
            <a:avLst/>
          </a:prstGeom>
          <a:solidFill>
            <a:srgbClr val="D62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7969AC-8D2C-4D92-883C-814A87135309}"/>
              </a:ext>
            </a:extLst>
          </p:cNvPr>
          <p:cNvSpPr/>
          <p:nvPr/>
        </p:nvSpPr>
        <p:spPr>
          <a:xfrm>
            <a:off x="3726168" y="4114075"/>
            <a:ext cx="1857566" cy="28889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E3F9E2D-F2EF-4F35-9458-70ACB1B94819}"/>
              </a:ext>
            </a:extLst>
          </p:cNvPr>
          <p:cNvGrpSpPr/>
          <p:nvPr/>
        </p:nvGrpSpPr>
        <p:grpSpPr>
          <a:xfrm>
            <a:off x="3834639" y="1550908"/>
            <a:ext cx="1640627" cy="2007985"/>
            <a:chOff x="5254265" y="475931"/>
            <a:chExt cx="2187502" cy="2677313"/>
          </a:xfrm>
        </p:grpSpPr>
        <p:sp>
          <p:nvSpPr>
            <p:cNvPr id="21" name="Flowchart: Document 20">
              <a:extLst>
                <a:ext uri="{FF2B5EF4-FFF2-40B4-BE49-F238E27FC236}">
                  <a16:creationId xmlns:a16="http://schemas.microsoft.com/office/drawing/2014/main" id="{4F5026C4-4837-48D3-B1F7-BF0AF5D0FFDC}"/>
                </a:ext>
              </a:extLst>
            </p:cNvPr>
            <p:cNvSpPr/>
            <p:nvPr/>
          </p:nvSpPr>
          <p:spPr>
            <a:xfrm flipH="1" flipV="1">
              <a:off x="5254265" y="475931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5" name="Graphic 24" descr="Stopwatch">
              <a:extLst>
                <a:ext uri="{FF2B5EF4-FFF2-40B4-BE49-F238E27FC236}">
                  <a16:creationId xmlns:a16="http://schemas.microsoft.com/office/drawing/2014/main" id="{C0CDFAA6-9B45-4103-ABD5-4FFFB4918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559671" y="644278"/>
              <a:ext cx="618207" cy="61820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CADCD78-1BBF-4810-B357-DF1B51F2102F}"/>
                </a:ext>
              </a:extLst>
            </p:cNvPr>
            <p:cNvSpPr txBox="1"/>
            <p:nvPr/>
          </p:nvSpPr>
          <p:spPr>
            <a:xfrm>
              <a:off x="5254265" y="1352022"/>
              <a:ext cx="218750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Century Gothic" panose="020B0502020202020204" pitchFamily="34" charset="0"/>
                </a:rPr>
                <a:t>Objective-2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9410B7C-51E6-458B-BDC5-63F187C33FE8}"/>
                </a:ext>
              </a:extLst>
            </p:cNvPr>
            <p:cNvSpPr txBox="1"/>
            <p:nvPr/>
          </p:nvSpPr>
          <p:spPr>
            <a:xfrm>
              <a:off x="5356920" y="1814785"/>
              <a:ext cx="19821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Product Development Method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AA430E0A-ECF5-4A93-8F49-19DF7E4B607D}"/>
              </a:ext>
            </a:extLst>
          </p:cNvPr>
          <p:cNvSpPr/>
          <p:nvPr/>
        </p:nvSpPr>
        <p:spPr>
          <a:xfrm>
            <a:off x="3532806" y="3236931"/>
            <a:ext cx="2244290" cy="577746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BBF49FD1-6D2A-48C7-8A66-0DC40745FC29}"/>
              </a:ext>
            </a:extLst>
          </p:cNvPr>
          <p:cNvSpPr/>
          <p:nvPr/>
        </p:nvSpPr>
        <p:spPr>
          <a:xfrm flipV="1">
            <a:off x="3356718" y="3445340"/>
            <a:ext cx="2596469" cy="813181"/>
          </a:xfrm>
          <a:prstGeom prst="triangle">
            <a:avLst/>
          </a:prstGeom>
          <a:gradFill>
            <a:gsLst>
              <a:gs pos="0">
                <a:srgbClr val="FF9933"/>
              </a:gs>
              <a:gs pos="100000">
                <a:srgbClr val="FF33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77C665-4050-4554-993F-DD60C016FDA1}"/>
              </a:ext>
            </a:extLst>
          </p:cNvPr>
          <p:cNvSpPr txBox="1"/>
          <p:nvPr/>
        </p:nvSpPr>
        <p:spPr>
          <a:xfrm>
            <a:off x="4164291" y="3626045"/>
            <a:ext cx="1053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2706BE48-135F-4017-AFC4-D44371E7A03F}"/>
              </a:ext>
            </a:extLst>
          </p:cNvPr>
          <p:cNvSpPr/>
          <p:nvPr/>
        </p:nvSpPr>
        <p:spPr>
          <a:xfrm flipH="1">
            <a:off x="5997591" y="3928908"/>
            <a:ext cx="477922" cy="288890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968065C5-3EB6-4790-AA4F-6FC1EE8FFB46}"/>
              </a:ext>
            </a:extLst>
          </p:cNvPr>
          <p:cNvSpPr/>
          <p:nvPr/>
        </p:nvSpPr>
        <p:spPr>
          <a:xfrm>
            <a:off x="8116135" y="3928908"/>
            <a:ext cx="477922" cy="288890"/>
          </a:xfrm>
          <a:prstGeom prst="rtTriangle">
            <a:avLst/>
          </a:prstGeom>
          <a:solidFill>
            <a:srgbClr val="001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A3D89C3-C38D-4048-AFCA-F9C077CF233F}"/>
              </a:ext>
            </a:extLst>
          </p:cNvPr>
          <p:cNvSpPr/>
          <p:nvPr/>
        </p:nvSpPr>
        <p:spPr>
          <a:xfrm>
            <a:off x="6367041" y="4886533"/>
            <a:ext cx="1857566" cy="288890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62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FD51E7-888C-4882-89A6-FA4B129F0A45}"/>
              </a:ext>
            </a:extLst>
          </p:cNvPr>
          <p:cNvGrpSpPr/>
          <p:nvPr/>
        </p:nvGrpSpPr>
        <p:grpSpPr>
          <a:xfrm>
            <a:off x="6475512" y="2323366"/>
            <a:ext cx="1640627" cy="2007985"/>
            <a:chOff x="8909787" y="2448307"/>
            <a:chExt cx="2187502" cy="2677313"/>
          </a:xfrm>
        </p:grpSpPr>
        <p:sp>
          <p:nvSpPr>
            <p:cNvPr id="29" name="Flowchart: Document 28">
              <a:extLst>
                <a:ext uri="{FF2B5EF4-FFF2-40B4-BE49-F238E27FC236}">
                  <a16:creationId xmlns:a16="http://schemas.microsoft.com/office/drawing/2014/main" id="{B3D7E8F0-9F70-4C2A-95E9-26296953AD5D}"/>
                </a:ext>
              </a:extLst>
            </p:cNvPr>
            <p:cNvSpPr/>
            <p:nvPr/>
          </p:nvSpPr>
          <p:spPr>
            <a:xfrm flipH="1" flipV="1">
              <a:off x="8909787" y="2448307"/>
              <a:ext cx="2187502" cy="2677313"/>
            </a:xfrm>
            <a:prstGeom prst="flowChartDocumen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35EDE1-A0D2-4680-A4F8-C73F55A1C7A8}"/>
                </a:ext>
              </a:extLst>
            </p:cNvPr>
            <p:cNvSpPr txBox="1"/>
            <p:nvPr/>
          </p:nvSpPr>
          <p:spPr>
            <a:xfrm>
              <a:off x="8909787" y="3324398"/>
              <a:ext cx="2187502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>
                  <a:latin typeface="Century Gothic" panose="020B0502020202020204" pitchFamily="34" charset="0"/>
                </a:rPr>
                <a:t>Objective -2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F62AA50-6E89-4A89-A127-CB3A2B1C7E81}"/>
                </a:ext>
              </a:extLst>
            </p:cNvPr>
            <p:cNvSpPr txBox="1"/>
            <p:nvPr/>
          </p:nvSpPr>
          <p:spPr>
            <a:xfrm>
              <a:off x="8992283" y="3809107"/>
              <a:ext cx="1982187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latin typeface="Century Gothic" panose="020B0502020202020204" pitchFamily="34" charset="0"/>
                </a:rPr>
                <a:t>Experimental</a:t>
              </a:r>
              <a:r>
                <a:rPr lang="en-US" sz="825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400" b="1" dirty="0">
                  <a:latin typeface="Century Gothic" panose="020B0502020202020204" pitchFamily="34" charset="0"/>
                </a:rPr>
                <a:t>Method</a:t>
              </a: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09A74B01-0A17-421E-9982-60419B94A20F}"/>
              </a:ext>
            </a:extLst>
          </p:cNvPr>
          <p:cNvSpPr/>
          <p:nvPr/>
        </p:nvSpPr>
        <p:spPr>
          <a:xfrm>
            <a:off x="6218872" y="4034960"/>
            <a:ext cx="2166257" cy="577746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093F1AA-559F-4FD7-A797-BA61F9B85279}"/>
              </a:ext>
            </a:extLst>
          </p:cNvPr>
          <p:cNvSpPr/>
          <p:nvPr/>
        </p:nvSpPr>
        <p:spPr>
          <a:xfrm flipV="1">
            <a:off x="5997591" y="4217798"/>
            <a:ext cx="2596469" cy="813181"/>
          </a:xfrm>
          <a:prstGeom prst="triangle">
            <a:avLst/>
          </a:prstGeom>
          <a:gradFill>
            <a:gsLst>
              <a:gs pos="0">
                <a:srgbClr val="009999"/>
              </a:gs>
              <a:gs pos="100000">
                <a:srgbClr val="003366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DB7D1D-2B37-4540-862B-BC9725D57459}"/>
              </a:ext>
            </a:extLst>
          </p:cNvPr>
          <p:cNvSpPr txBox="1"/>
          <p:nvPr/>
        </p:nvSpPr>
        <p:spPr>
          <a:xfrm>
            <a:off x="6801237" y="4402964"/>
            <a:ext cx="105378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latin typeface="Century Gothic" panose="020B0502020202020204" pitchFamily="34" charset="0"/>
              </a:rPr>
              <a:t>03</a:t>
            </a:r>
          </a:p>
        </p:txBody>
      </p:sp>
      <p:pic>
        <p:nvPicPr>
          <p:cNvPr id="13" name="Graphic 12" descr="Classroom">
            <a:extLst>
              <a:ext uri="{FF2B5EF4-FFF2-40B4-BE49-F238E27FC236}">
                <a16:creationId xmlns:a16="http://schemas.microsoft.com/office/drawing/2014/main" id="{41AABD28-D1BD-4553-AAEA-3035B40AE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6446" y="2433919"/>
            <a:ext cx="569459" cy="530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B731A-B052-425B-95FB-44C64D726DDA}"/>
              </a:ext>
            </a:extLst>
          </p:cNvPr>
          <p:cNvSpPr txBox="1"/>
          <p:nvPr/>
        </p:nvSpPr>
        <p:spPr>
          <a:xfrm>
            <a:off x="2248943" y="-10307"/>
            <a:ext cx="468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800" b="1" dirty="0"/>
              <a:t>Research Method</a:t>
            </a:r>
          </a:p>
          <a:p>
            <a:pPr marL="285750" indent="-285750" algn="ctr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b="1" dirty="0"/>
              <a:t>Multi Method Research:-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587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00"/>
                            </p:stCondLst>
                            <p:childTnLst>
                              <p:par>
                                <p:cTn id="98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  <p:bldP spid="36" grpId="0" animBg="1"/>
      <p:bldP spid="6" grpId="0" animBg="1"/>
      <p:bldP spid="40" grpId="0"/>
      <p:bldP spid="24" grpId="0" animBg="1"/>
      <p:bldP spid="23" grpId="0" animBg="1"/>
      <p:bldP spid="20" grpId="0" animBg="1"/>
      <p:bldP spid="38" grpId="0" animBg="1"/>
      <p:bldP spid="22" grpId="0" animBg="1"/>
      <p:bldP spid="42" grpId="0"/>
      <p:bldP spid="31" grpId="0" animBg="1"/>
      <p:bldP spid="32" grpId="0" animBg="1"/>
      <p:bldP spid="28" grpId="0" animBg="1"/>
      <p:bldP spid="39" grpId="0" animBg="1"/>
      <p:bldP spid="30" grpId="0" animBg="1"/>
      <p:bldP spid="4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905000" y="1600200"/>
          <a:ext cx="5486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9085" y="228600"/>
            <a:ext cx="838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  </a:t>
            </a:r>
          </a:p>
          <a:p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at a Glance</a:t>
            </a:r>
            <a:endParaRPr lang="en-IN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185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AE522-FD12-4ECD-8AB5-80164D642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87206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Design</a:t>
            </a:r>
            <a:b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EE330-60BF-4B97-8541-EF10C9388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410200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Two group pre-test-post-test design</a:t>
            </a:r>
            <a:endParaRPr lang="en-IN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IN" sz="5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endParaRPr lang="en-IN" sz="5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Where, </a:t>
            </a:r>
            <a:endParaRPr lang="en-IN" sz="5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50000"/>
              </a:lnSpc>
              <a:spcAft>
                <a:spcPts val="800"/>
              </a:spcAft>
            </a:pPr>
            <a:r>
              <a:rPr lang="en-IN" sz="55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01-Pretest</a:t>
            </a:r>
            <a:endParaRPr lang="en-IN" sz="55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X- Experimental Group</a:t>
            </a:r>
            <a:endParaRPr lang="en-IN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C- Control Group</a:t>
            </a:r>
            <a:endParaRPr lang="en-IN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02- Post-test</a:t>
            </a:r>
            <a:endParaRPr lang="en-IN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algn="just">
              <a:lnSpc>
                <a:spcPct val="150000"/>
              </a:lnSpc>
              <a:spcAft>
                <a:spcPts val="800"/>
              </a:spcAft>
            </a:pPr>
            <a:r>
              <a:rPr lang="en-IN" sz="5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03- Retention test</a:t>
            </a:r>
            <a:endParaRPr lang="en-IN" sz="5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4F54A95-E735-47A0-B1CE-A7BF2967FF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952674"/>
              </p:ext>
            </p:extLst>
          </p:nvPr>
        </p:nvGraphicFramePr>
        <p:xfrm>
          <a:off x="1219200" y="2466512"/>
          <a:ext cx="3962400" cy="96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39137488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73516795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932496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379472480"/>
                    </a:ext>
                  </a:extLst>
                </a:gridCol>
              </a:tblGrid>
              <a:tr h="48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79187"/>
                  </a:ext>
                </a:extLst>
              </a:tr>
              <a:tr h="4812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n-IN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236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89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48267"/>
          </a:xfrm>
        </p:spPr>
        <p:txBody>
          <a:bodyPr>
            <a:normAutofit fontScale="90000"/>
          </a:bodyPr>
          <a:lstStyle/>
          <a:p>
            <a:br>
              <a:rPr lang="en-IN" b="1" dirty="0">
                <a:solidFill>
                  <a:schemeClr val="tx1"/>
                </a:solidFill>
              </a:rPr>
            </a:br>
            <a:r>
              <a:rPr lang="en-IN" sz="4000" b="1" dirty="0">
                <a:solidFill>
                  <a:schemeClr val="tx1"/>
                </a:solidFill>
              </a:rPr>
              <a:t>Variables</a:t>
            </a:r>
            <a:r>
              <a:rPr lang="en-IN" b="1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2156541"/>
              </p:ext>
            </p:extLst>
          </p:nvPr>
        </p:nvGraphicFramePr>
        <p:xfrm>
          <a:off x="914400" y="1295400"/>
          <a:ext cx="7467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5102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2C40A06-EB76-490E-B270-E00B014626C2}"/>
              </a:ext>
            </a:extLst>
          </p:cNvPr>
          <p:cNvSpPr/>
          <p:nvPr/>
        </p:nvSpPr>
        <p:spPr>
          <a:xfrm rot="244125">
            <a:off x="4907414" y="1488676"/>
            <a:ext cx="2875738" cy="541313"/>
          </a:xfrm>
          <a:prstGeom prst="roundRect">
            <a:avLst>
              <a:gd name="adj" fmla="val 50000"/>
            </a:avLst>
          </a:prstGeom>
          <a:solidFill>
            <a:srgbClr val="173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10A6A366-DF35-49D8-9C06-044F4BA7B581}"/>
              </a:ext>
            </a:extLst>
          </p:cNvPr>
          <p:cNvSpPr/>
          <p:nvPr/>
        </p:nvSpPr>
        <p:spPr>
          <a:xfrm rot="244125">
            <a:off x="4663260" y="2495191"/>
            <a:ext cx="2875738" cy="541313"/>
          </a:xfrm>
          <a:prstGeom prst="roundRect">
            <a:avLst>
              <a:gd name="adj" fmla="val 50000"/>
            </a:avLst>
          </a:prstGeom>
          <a:solidFill>
            <a:srgbClr val="173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258C5162-3B34-406B-B53A-F75E28ECDECA}"/>
              </a:ext>
            </a:extLst>
          </p:cNvPr>
          <p:cNvSpPr/>
          <p:nvPr/>
        </p:nvSpPr>
        <p:spPr>
          <a:xfrm rot="244125">
            <a:off x="4255896" y="3447235"/>
            <a:ext cx="2875738" cy="541313"/>
          </a:xfrm>
          <a:prstGeom prst="roundRect">
            <a:avLst>
              <a:gd name="adj" fmla="val 50000"/>
            </a:avLst>
          </a:prstGeom>
          <a:solidFill>
            <a:srgbClr val="173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2F682386-74C1-4723-AE46-4DCFFAD82E30}"/>
              </a:ext>
            </a:extLst>
          </p:cNvPr>
          <p:cNvSpPr/>
          <p:nvPr/>
        </p:nvSpPr>
        <p:spPr>
          <a:xfrm rot="169320">
            <a:off x="3337708" y="4411731"/>
            <a:ext cx="2875738" cy="541313"/>
          </a:xfrm>
          <a:prstGeom prst="roundRect">
            <a:avLst>
              <a:gd name="adj" fmla="val 50000"/>
            </a:avLst>
          </a:prstGeom>
          <a:solidFill>
            <a:srgbClr val="173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1090433C-FEDE-4CFE-B933-9E17C508F8C5}"/>
              </a:ext>
            </a:extLst>
          </p:cNvPr>
          <p:cNvSpPr/>
          <p:nvPr/>
        </p:nvSpPr>
        <p:spPr>
          <a:xfrm rot="276957">
            <a:off x="2184571" y="5332856"/>
            <a:ext cx="2875738" cy="541313"/>
          </a:xfrm>
          <a:prstGeom prst="roundRect">
            <a:avLst>
              <a:gd name="adj" fmla="val 50000"/>
            </a:avLst>
          </a:prstGeom>
          <a:solidFill>
            <a:srgbClr val="173F5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2B062C0-6D63-43E3-9272-14F78AC53EA7}"/>
              </a:ext>
            </a:extLst>
          </p:cNvPr>
          <p:cNvSpPr/>
          <p:nvPr/>
        </p:nvSpPr>
        <p:spPr>
          <a:xfrm>
            <a:off x="0" y="857250"/>
            <a:ext cx="4033158" cy="4638399"/>
          </a:xfrm>
          <a:custGeom>
            <a:avLst/>
            <a:gdLst>
              <a:gd name="connsiteX0" fmla="*/ 0 w 5377544"/>
              <a:gd name="connsiteY0" fmla="*/ 0 h 6184532"/>
              <a:gd name="connsiteX1" fmla="*/ 5365496 w 5377544"/>
              <a:gd name="connsiteY1" fmla="*/ 0 h 6184532"/>
              <a:gd name="connsiteX2" fmla="*/ 5369938 w 5377544"/>
              <a:gd name="connsiteY2" fmla="*/ 58413 h 6184532"/>
              <a:gd name="connsiteX3" fmla="*/ 5377544 w 5377544"/>
              <a:gd name="connsiteY3" fmla="*/ 359228 h 6184532"/>
              <a:gd name="connsiteX4" fmla="*/ 129597 w 5377544"/>
              <a:gd name="connsiteY4" fmla="*/ 6174677 h 6184532"/>
              <a:gd name="connsiteX5" fmla="*/ 0 w 5377544"/>
              <a:gd name="connsiteY5" fmla="*/ 6184532 h 618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7544" h="6184532">
                <a:moveTo>
                  <a:pt x="0" y="0"/>
                </a:moveTo>
                <a:lnTo>
                  <a:pt x="5365496" y="0"/>
                </a:lnTo>
                <a:lnTo>
                  <a:pt x="5369938" y="58413"/>
                </a:lnTo>
                <a:cubicBezTo>
                  <a:pt x="5374988" y="158047"/>
                  <a:pt x="5377544" y="258339"/>
                  <a:pt x="5377544" y="359228"/>
                </a:cubicBezTo>
                <a:cubicBezTo>
                  <a:pt x="5377544" y="3385902"/>
                  <a:pt x="3077291" y="5875322"/>
                  <a:pt x="129597" y="6174677"/>
                </a:cubicBezTo>
                <a:lnTo>
                  <a:pt x="0" y="6184532"/>
                </a:lnTo>
                <a:close/>
              </a:path>
            </a:pathLst>
          </a:custGeom>
          <a:blipFill dpi="0" rotWithShape="0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/>
            <a:stretch>
              <a:fillRect l="-10000" r="-53000"/>
            </a:stretch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D754CE-49B6-4957-803F-7593FE1A43DC}"/>
              </a:ext>
            </a:extLst>
          </p:cNvPr>
          <p:cNvGrpSpPr/>
          <p:nvPr/>
        </p:nvGrpSpPr>
        <p:grpSpPr>
          <a:xfrm>
            <a:off x="1122218" y="5000254"/>
            <a:ext cx="394112" cy="394112"/>
            <a:chOff x="1496291" y="5524006"/>
            <a:chExt cx="525482" cy="52548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218C3C8-350A-41B3-B40A-1AA6BFF4F85B}"/>
                </a:ext>
              </a:extLst>
            </p:cNvPr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ED55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74D4C9E-85FD-465B-89B8-C1EA25090EEB}"/>
                </a:ext>
              </a:extLst>
            </p:cNvPr>
            <p:cNvSpPr/>
            <p:nvPr/>
          </p:nvSpPr>
          <p:spPr>
            <a:xfrm>
              <a:off x="1599210" y="5626925"/>
              <a:ext cx="319645" cy="319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01DAC1-1E7A-46D5-9C3F-66815CD0DE41}"/>
              </a:ext>
            </a:extLst>
          </p:cNvPr>
          <p:cNvGrpSpPr/>
          <p:nvPr/>
        </p:nvGrpSpPr>
        <p:grpSpPr>
          <a:xfrm>
            <a:off x="2152775" y="4342351"/>
            <a:ext cx="394112" cy="394112"/>
            <a:chOff x="1496291" y="5524006"/>
            <a:chExt cx="525482" cy="52548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1F9398D-9AAB-46B7-BB86-973DAA1AF64F}"/>
                </a:ext>
              </a:extLst>
            </p:cNvPr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F6D5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0283EAD-54AF-4316-979C-EB417ECE07F7}"/>
                </a:ext>
              </a:extLst>
            </p:cNvPr>
            <p:cNvSpPr/>
            <p:nvPr/>
          </p:nvSpPr>
          <p:spPr>
            <a:xfrm>
              <a:off x="1599210" y="5626925"/>
              <a:ext cx="319645" cy="319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EBAB9A-ECA8-42E1-967A-F4E7F37A6E15}"/>
              </a:ext>
            </a:extLst>
          </p:cNvPr>
          <p:cNvGrpSpPr/>
          <p:nvPr/>
        </p:nvGrpSpPr>
        <p:grpSpPr>
          <a:xfrm>
            <a:off x="3089257" y="3370753"/>
            <a:ext cx="394112" cy="394112"/>
            <a:chOff x="1496291" y="5524006"/>
            <a:chExt cx="525482" cy="52548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640774-F43E-4446-956A-200C1E565BD4}"/>
                </a:ext>
              </a:extLst>
            </p:cNvPr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3CAE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F58585-3303-4503-8EAB-00A9EDAE62D3}"/>
                </a:ext>
              </a:extLst>
            </p:cNvPr>
            <p:cNvSpPr/>
            <p:nvPr/>
          </p:nvSpPr>
          <p:spPr>
            <a:xfrm>
              <a:off x="1599210" y="5626925"/>
              <a:ext cx="319645" cy="319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C010BF9-4911-4B94-8BB5-8BAD49CFD106}"/>
              </a:ext>
            </a:extLst>
          </p:cNvPr>
          <p:cNvGrpSpPr/>
          <p:nvPr/>
        </p:nvGrpSpPr>
        <p:grpSpPr>
          <a:xfrm>
            <a:off x="3575772" y="2444449"/>
            <a:ext cx="394112" cy="394112"/>
            <a:chOff x="1496291" y="5524006"/>
            <a:chExt cx="525482" cy="52548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6DFA423-5D6B-42BC-891F-58AF19F63D8B}"/>
                </a:ext>
              </a:extLst>
            </p:cNvPr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2063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E2D87E-3039-4863-9DF8-16DACEF8F732}"/>
                </a:ext>
              </a:extLst>
            </p:cNvPr>
            <p:cNvSpPr/>
            <p:nvPr/>
          </p:nvSpPr>
          <p:spPr>
            <a:xfrm>
              <a:off x="1599210" y="5626925"/>
              <a:ext cx="319645" cy="319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1AC2463-DAFA-4D6E-BEDC-A6191D5D8C0F}"/>
              </a:ext>
            </a:extLst>
          </p:cNvPr>
          <p:cNvGrpSpPr/>
          <p:nvPr/>
        </p:nvGrpSpPr>
        <p:grpSpPr>
          <a:xfrm>
            <a:off x="3793798" y="1424180"/>
            <a:ext cx="394112" cy="394112"/>
            <a:chOff x="1496291" y="5524006"/>
            <a:chExt cx="525482" cy="52548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DBCDEA2-D456-4575-B16A-68264011DBBE}"/>
                </a:ext>
              </a:extLst>
            </p:cNvPr>
            <p:cNvSpPr/>
            <p:nvPr/>
          </p:nvSpPr>
          <p:spPr>
            <a:xfrm>
              <a:off x="1496291" y="5524006"/>
              <a:ext cx="525482" cy="525482"/>
            </a:xfrm>
            <a:prstGeom prst="ellipse">
              <a:avLst/>
            </a:prstGeom>
            <a:solidFill>
              <a:srgbClr val="173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623E12-1EFC-41F9-8213-5B71A36BFB53}"/>
                </a:ext>
              </a:extLst>
            </p:cNvPr>
            <p:cNvSpPr/>
            <p:nvPr/>
          </p:nvSpPr>
          <p:spPr>
            <a:xfrm>
              <a:off x="1599210" y="5626925"/>
              <a:ext cx="319645" cy="3196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648C82DD-207C-4F8B-ACED-63585165FC9F}"/>
              </a:ext>
            </a:extLst>
          </p:cNvPr>
          <p:cNvCxnSpPr>
            <a:stCxn id="2" idx="5"/>
            <a:endCxn id="5" idx="1"/>
          </p:cNvCxnSpPr>
          <p:nvPr/>
        </p:nvCxnSpPr>
        <p:spPr>
          <a:xfrm rot="16200000" flipH="1">
            <a:off x="1521623" y="5273641"/>
            <a:ext cx="197594" cy="323612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4838C20D-3BCF-457A-9710-7067DA80C03A}"/>
              </a:ext>
            </a:extLst>
          </p:cNvPr>
          <p:cNvCxnSpPr>
            <a:cxnSpLocks/>
            <a:stCxn id="10" idx="6"/>
            <a:endCxn id="26" idx="1"/>
          </p:cNvCxnSpPr>
          <p:nvPr/>
        </p:nvCxnSpPr>
        <p:spPr>
          <a:xfrm>
            <a:off x="2546887" y="4539407"/>
            <a:ext cx="303567" cy="3203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805660EB-22F1-43C1-9AD4-51397609D459}"/>
              </a:ext>
            </a:extLst>
          </p:cNvPr>
          <p:cNvCxnSpPr>
            <a:cxnSpLocks/>
            <a:stCxn id="13" idx="6"/>
            <a:endCxn id="31" idx="1"/>
          </p:cNvCxnSpPr>
          <p:nvPr/>
        </p:nvCxnSpPr>
        <p:spPr>
          <a:xfrm>
            <a:off x="3483369" y="3567810"/>
            <a:ext cx="278144" cy="4082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6AC50173-9C7C-46AC-9A3B-7C368E6ACA59}"/>
              </a:ext>
            </a:extLst>
          </p:cNvPr>
          <p:cNvCxnSpPr>
            <a:cxnSpLocks/>
            <a:stCxn id="16" idx="6"/>
            <a:endCxn id="36" idx="1"/>
          </p:cNvCxnSpPr>
          <p:nvPr/>
        </p:nvCxnSpPr>
        <p:spPr>
          <a:xfrm>
            <a:off x="3969884" y="2641505"/>
            <a:ext cx="267938" cy="432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8EDB5A1-E7FF-40D1-8A17-8CD748CD889A}"/>
              </a:ext>
            </a:extLst>
          </p:cNvPr>
          <p:cNvCxnSpPr>
            <a:cxnSpLocks/>
            <a:stCxn id="19" idx="6"/>
            <a:endCxn id="41" idx="1"/>
          </p:cNvCxnSpPr>
          <p:nvPr/>
        </p:nvCxnSpPr>
        <p:spPr>
          <a:xfrm>
            <a:off x="4187910" y="1621236"/>
            <a:ext cx="189628" cy="2021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E555F-2DDA-4A2C-9296-ECF775ED1A40}"/>
              </a:ext>
            </a:extLst>
          </p:cNvPr>
          <p:cNvGrpSpPr/>
          <p:nvPr/>
        </p:nvGrpSpPr>
        <p:grpSpPr>
          <a:xfrm>
            <a:off x="2850454" y="4251174"/>
            <a:ext cx="3447927" cy="640525"/>
            <a:chOff x="3800605" y="4525232"/>
            <a:chExt cx="4597236" cy="8540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65774FF-0841-4906-8B50-B6F05B929E10}"/>
                </a:ext>
              </a:extLst>
            </p:cNvPr>
            <p:cNvGrpSpPr/>
            <p:nvPr/>
          </p:nvGrpSpPr>
          <p:grpSpPr>
            <a:xfrm>
              <a:off x="3800605" y="4525232"/>
              <a:ext cx="4597236" cy="854033"/>
              <a:chOff x="2376301" y="5808975"/>
              <a:chExt cx="4597236" cy="854033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62EF4E4-E8EB-4134-ABF5-640366897A51}"/>
                  </a:ext>
                </a:extLst>
              </p:cNvPr>
              <p:cNvSpPr/>
              <p:nvPr/>
            </p:nvSpPr>
            <p:spPr>
              <a:xfrm>
                <a:off x="2376301" y="5808975"/>
                <a:ext cx="4597236" cy="854033"/>
              </a:xfrm>
              <a:prstGeom prst="roundRect">
                <a:avLst>
                  <a:gd name="adj" fmla="val 500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ED528C6D-7F5A-42FE-864C-F8ED839A966D}"/>
                  </a:ext>
                </a:extLst>
              </p:cNvPr>
              <p:cNvSpPr/>
              <p:nvPr/>
            </p:nvSpPr>
            <p:spPr>
              <a:xfrm>
                <a:off x="2523013" y="5918822"/>
                <a:ext cx="634338" cy="634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F98E1AF-1C4B-4A2F-8EBC-A90B855B21CE}"/>
                  </a:ext>
                </a:extLst>
              </p:cNvPr>
              <p:cNvSpPr txBox="1"/>
              <p:nvPr/>
            </p:nvSpPr>
            <p:spPr>
              <a:xfrm>
                <a:off x="3188678" y="5966514"/>
                <a:ext cx="310935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Pre Test of 50 marks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1" name="Graphic 70" descr="Bullseye">
              <a:extLst>
                <a:ext uri="{FF2B5EF4-FFF2-40B4-BE49-F238E27FC236}">
                  <a16:creationId xmlns:a16="http://schemas.microsoft.com/office/drawing/2014/main" id="{284FEB31-8DF0-4E24-A55D-B66F3FDF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31433" y="4723648"/>
              <a:ext cx="457200" cy="4572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46A282E-D585-488E-8F4B-7A990692A302}"/>
              </a:ext>
            </a:extLst>
          </p:cNvPr>
          <p:cNvGrpSpPr/>
          <p:nvPr/>
        </p:nvGrpSpPr>
        <p:grpSpPr>
          <a:xfrm>
            <a:off x="4237822" y="2325563"/>
            <a:ext cx="3447927" cy="640525"/>
            <a:chOff x="5650429" y="1957750"/>
            <a:chExt cx="4597236" cy="85403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E714B1-0CEA-44DC-9C60-765D67A2C6BC}"/>
                </a:ext>
              </a:extLst>
            </p:cNvPr>
            <p:cNvGrpSpPr/>
            <p:nvPr/>
          </p:nvGrpSpPr>
          <p:grpSpPr>
            <a:xfrm>
              <a:off x="5650429" y="1957750"/>
              <a:ext cx="4597236" cy="854033"/>
              <a:chOff x="2376301" y="5808975"/>
              <a:chExt cx="4597236" cy="854033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F942DA8-2467-4EFC-B0A0-52AC9548A727}"/>
                  </a:ext>
                </a:extLst>
              </p:cNvPr>
              <p:cNvSpPr/>
              <p:nvPr/>
            </p:nvSpPr>
            <p:spPr>
              <a:xfrm>
                <a:off x="2376301" y="5808975"/>
                <a:ext cx="4597236" cy="854033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57C0E2F-12A3-4E6B-9D63-E4ECB9373D7F}"/>
                  </a:ext>
                </a:extLst>
              </p:cNvPr>
              <p:cNvSpPr/>
              <p:nvPr/>
            </p:nvSpPr>
            <p:spPr>
              <a:xfrm>
                <a:off x="2523013" y="5918822"/>
                <a:ext cx="634338" cy="634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C1172C9-D5B9-418B-A9AD-09A1B52E3487}"/>
                  </a:ext>
                </a:extLst>
              </p:cNvPr>
              <p:cNvSpPr txBox="1"/>
              <p:nvPr/>
            </p:nvSpPr>
            <p:spPr>
              <a:xfrm>
                <a:off x="3042544" y="5960539"/>
                <a:ext cx="387586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Retention Test of 50 Marks</a:t>
                </a:r>
              </a:p>
            </p:txBody>
          </p:sp>
        </p:grpSp>
        <p:pic>
          <p:nvPicPr>
            <p:cNvPr id="73" name="Graphic 72" descr="Presentation with bar chart RTL">
              <a:extLst>
                <a:ext uri="{FF2B5EF4-FFF2-40B4-BE49-F238E27FC236}">
                  <a16:creationId xmlns:a16="http://schemas.microsoft.com/office/drawing/2014/main" id="{6929FBD4-39B8-4DBE-A3B5-A74EEDCA9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95355" y="2180907"/>
              <a:ext cx="457200" cy="4572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CACDE42-0ED4-4E7D-AFF0-B0D65AC964A3}"/>
              </a:ext>
            </a:extLst>
          </p:cNvPr>
          <p:cNvGrpSpPr/>
          <p:nvPr/>
        </p:nvGrpSpPr>
        <p:grpSpPr>
          <a:xfrm>
            <a:off x="1782226" y="5213982"/>
            <a:ext cx="3447927" cy="640525"/>
            <a:chOff x="2376301" y="5808975"/>
            <a:chExt cx="4597236" cy="85403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8B5FB41-D5D4-4D18-AABF-A0C79C07B4CE}"/>
                </a:ext>
              </a:extLst>
            </p:cNvPr>
            <p:cNvGrpSpPr/>
            <p:nvPr/>
          </p:nvGrpSpPr>
          <p:grpSpPr>
            <a:xfrm>
              <a:off x="2376301" y="5808975"/>
              <a:ext cx="4597236" cy="854033"/>
              <a:chOff x="2376301" y="5808975"/>
              <a:chExt cx="4597236" cy="85403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1A41B7A2-A26B-4231-94F7-F1F71E625572}"/>
                  </a:ext>
                </a:extLst>
              </p:cNvPr>
              <p:cNvSpPr/>
              <p:nvPr/>
            </p:nvSpPr>
            <p:spPr>
              <a:xfrm>
                <a:off x="2376301" y="5808975"/>
                <a:ext cx="4597236" cy="854033"/>
              </a:xfrm>
              <a:prstGeom prst="roundRect">
                <a:avLst>
                  <a:gd name="adj" fmla="val 50000"/>
                </a:avLst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7B255E1-4D48-4CDE-98DB-19F1A22264A3}"/>
                  </a:ext>
                </a:extLst>
              </p:cNvPr>
              <p:cNvSpPr/>
              <p:nvPr/>
            </p:nvSpPr>
            <p:spPr>
              <a:xfrm>
                <a:off x="2523013" y="5918822"/>
                <a:ext cx="634338" cy="634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0DA07B-D3B5-4935-BB5C-699B7BFC5D3C}"/>
                  </a:ext>
                </a:extLst>
              </p:cNvPr>
              <p:cNvSpPr txBox="1"/>
              <p:nvPr/>
            </p:nvSpPr>
            <p:spPr>
              <a:xfrm>
                <a:off x="3777344" y="5808975"/>
                <a:ext cx="1794163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35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A7517D-3080-42C6-B2CF-51DC3B65204D}"/>
                  </a:ext>
                </a:extLst>
              </p:cNvPr>
              <p:cNvSpPr txBox="1"/>
              <p:nvPr/>
            </p:nvSpPr>
            <p:spPr>
              <a:xfrm>
                <a:off x="3235528" y="5982592"/>
                <a:ext cx="310935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Survey Questionnaire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5" name="Graphic 74" descr="Lightbulb">
              <a:extLst>
                <a:ext uri="{FF2B5EF4-FFF2-40B4-BE49-F238E27FC236}">
                  <a16:creationId xmlns:a16="http://schemas.microsoft.com/office/drawing/2014/main" id="{C645669A-E5E3-402D-8C3D-8B49250E9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01189" y="6035045"/>
              <a:ext cx="457200" cy="4572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2089F6A-0C4D-447D-B298-A744805F4154}"/>
              </a:ext>
            </a:extLst>
          </p:cNvPr>
          <p:cNvGrpSpPr/>
          <p:nvPr/>
        </p:nvGrpSpPr>
        <p:grpSpPr>
          <a:xfrm>
            <a:off x="3761513" y="3288369"/>
            <a:ext cx="3447927" cy="640525"/>
            <a:chOff x="5015350" y="3241491"/>
            <a:chExt cx="4597236" cy="85403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899E609-06E6-4729-8ABA-A81B8DA69EE1}"/>
                </a:ext>
              </a:extLst>
            </p:cNvPr>
            <p:cNvGrpSpPr/>
            <p:nvPr/>
          </p:nvGrpSpPr>
          <p:grpSpPr>
            <a:xfrm>
              <a:off x="5015350" y="3241491"/>
              <a:ext cx="4597236" cy="854033"/>
              <a:chOff x="2376301" y="5808975"/>
              <a:chExt cx="4597236" cy="854033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5959F019-0930-46E2-ACAD-0BA1768A52FF}"/>
                  </a:ext>
                </a:extLst>
              </p:cNvPr>
              <p:cNvSpPr/>
              <p:nvPr/>
            </p:nvSpPr>
            <p:spPr>
              <a:xfrm>
                <a:off x="2376301" y="5808975"/>
                <a:ext cx="4597236" cy="854033"/>
              </a:xfrm>
              <a:prstGeom prst="roundRect">
                <a:avLst>
                  <a:gd name="adj" fmla="val 50000"/>
                </a:avLst>
              </a:prstGeom>
              <a:solidFill>
                <a:srgbClr val="681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31869B3-0812-4435-8484-7C6205B57213}"/>
                  </a:ext>
                </a:extLst>
              </p:cNvPr>
              <p:cNvSpPr/>
              <p:nvPr/>
            </p:nvSpPr>
            <p:spPr>
              <a:xfrm>
                <a:off x="2523013" y="5918822"/>
                <a:ext cx="634338" cy="634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1E3E8AC-CEF7-470C-947B-6BD2B4C17E29}"/>
                  </a:ext>
                </a:extLst>
              </p:cNvPr>
              <p:cNvSpPr txBox="1"/>
              <p:nvPr/>
            </p:nvSpPr>
            <p:spPr>
              <a:xfrm>
                <a:off x="3244993" y="5967978"/>
                <a:ext cx="310935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Post Test of 50 marks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77" name="Graphic 76" descr="Handshake">
              <a:extLst>
                <a:ext uri="{FF2B5EF4-FFF2-40B4-BE49-F238E27FC236}">
                  <a16:creationId xmlns:a16="http://schemas.microsoft.com/office/drawing/2014/main" id="{9040A808-3145-484B-818F-B2053F360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57694" y="3480405"/>
              <a:ext cx="457200" cy="457200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F523986-ED9A-45F3-8674-261F669B7769}"/>
              </a:ext>
            </a:extLst>
          </p:cNvPr>
          <p:cNvGrpSpPr/>
          <p:nvPr/>
        </p:nvGrpSpPr>
        <p:grpSpPr>
          <a:xfrm>
            <a:off x="4377537" y="1321192"/>
            <a:ext cx="3447927" cy="640525"/>
            <a:chOff x="5836716" y="618589"/>
            <a:chExt cx="4597236" cy="85403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DE5D2E6E-34DF-4C38-82C8-1A8EB822D983}"/>
                </a:ext>
              </a:extLst>
            </p:cNvPr>
            <p:cNvGrpSpPr/>
            <p:nvPr/>
          </p:nvGrpSpPr>
          <p:grpSpPr>
            <a:xfrm>
              <a:off x="5836716" y="618589"/>
              <a:ext cx="4597236" cy="854033"/>
              <a:chOff x="2376301" y="5808975"/>
              <a:chExt cx="4597236" cy="854033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58EC51F-2287-45DC-88D0-9520974A18B7}"/>
                  </a:ext>
                </a:extLst>
              </p:cNvPr>
              <p:cNvSpPr/>
              <p:nvPr/>
            </p:nvSpPr>
            <p:spPr>
              <a:xfrm>
                <a:off x="2376301" y="5808975"/>
                <a:ext cx="4597236" cy="854033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7CED8646-7C4A-4BD4-BE7C-9074EB660D47}"/>
                  </a:ext>
                </a:extLst>
              </p:cNvPr>
              <p:cNvSpPr/>
              <p:nvPr/>
            </p:nvSpPr>
            <p:spPr>
              <a:xfrm>
                <a:off x="2523013" y="5918822"/>
                <a:ext cx="634338" cy="6343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7E45D9F-7D64-4E0C-9DE4-B9D07CD0C6B9}"/>
                  </a:ext>
                </a:extLst>
              </p:cNvPr>
              <p:cNvSpPr txBox="1"/>
              <p:nvPr/>
            </p:nvSpPr>
            <p:spPr>
              <a:xfrm>
                <a:off x="3147933" y="5941480"/>
                <a:ext cx="3109355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Feedback Sheet</a:t>
                </a:r>
              </a:p>
            </p:txBody>
          </p:sp>
        </p:grpSp>
        <p:pic>
          <p:nvPicPr>
            <p:cNvPr id="79" name="Graphic 78" descr="Trophy">
              <a:extLst>
                <a:ext uri="{FF2B5EF4-FFF2-40B4-BE49-F238E27FC236}">
                  <a16:creationId xmlns:a16="http://schemas.microsoft.com/office/drawing/2014/main" id="{8ED8A23F-BBDA-4C13-B829-00EC0FA7A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67288" y="824189"/>
              <a:ext cx="457200" cy="457200"/>
            </a:xfrm>
            <a:prstGeom prst="rect">
              <a:avLst/>
            </a:prstGeom>
          </p:spPr>
        </p:pic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8B325501-7BE3-4824-A72F-7D3BD14ADD63}"/>
              </a:ext>
            </a:extLst>
          </p:cNvPr>
          <p:cNvSpPr txBox="1"/>
          <p:nvPr/>
        </p:nvSpPr>
        <p:spPr>
          <a:xfrm>
            <a:off x="6589" y="856043"/>
            <a:ext cx="4448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Tools for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68039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7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8" grpId="0" animBg="1"/>
      <p:bldP spid="57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228601"/>
            <a:ext cx="8079581" cy="990600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 </a:t>
            </a:r>
            <a:br>
              <a:rPr lang="en-IN" b="1" dirty="0"/>
            </a:br>
            <a:r>
              <a:rPr lang="en-IN" b="1" dirty="0">
                <a:solidFill>
                  <a:schemeClr val="tx1"/>
                </a:solidFill>
              </a:rPr>
              <a:t>Statistical Tools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0773006"/>
              </p:ext>
            </p:extLst>
          </p:nvPr>
        </p:nvGraphicFramePr>
        <p:xfrm>
          <a:off x="762000" y="1371600"/>
          <a:ext cx="731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910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897D797-34A0-4D13-A98B-95A95E8DE8A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154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028A228-B917-4819-B3FC-6017D3A813AB}"/>
              </a:ext>
            </a:extLst>
          </p:cNvPr>
          <p:cNvSpPr txBox="1"/>
          <p:nvPr/>
        </p:nvSpPr>
        <p:spPr>
          <a:xfrm>
            <a:off x="1752600" y="151231"/>
            <a:ext cx="6125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Procedure of the Research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666152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4AAE-D3D6-DCF8-7755-A51E06B4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888" y="671512"/>
            <a:ext cx="7008019" cy="70008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b="1" dirty="0"/>
            </a:br>
            <a:br>
              <a:rPr lang="en-US" sz="1800" b="1" dirty="0"/>
            </a:br>
            <a:r>
              <a:rPr lang="en-US" sz="2200" b="1" dirty="0">
                <a:solidFill>
                  <a:srgbClr val="FF3300"/>
                </a:solidFill>
              </a:rPr>
              <a:t>Elevate English-AI- Powered learning </a:t>
            </a:r>
            <a:r>
              <a:rPr lang="en-US" sz="2200" b="1" dirty="0" err="1">
                <a:solidFill>
                  <a:srgbClr val="FF3300"/>
                </a:solidFill>
              </a:rPr>
              <a:t>programme</a:t>
            </a:r>
            <a:r>
              <a:rPr lang="en-US" sz="2200" b="1" dirty="0">
                <a:solidFill>
                  <a:srgbClr val="FF3300"/>
                </a:solidFill>
              </a:rPr>
              <a:t> for secondary school students</a:t>
            </a:r>
            <a:br>
              <a:rPr lang="en-US" sz="1800" b="1" dirty="0"/>
            </a:br>
            <a:endParaRPr lang="en-IN" sz="1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6095F-C841-F701-60B5-4655D46C9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BB23CE-6D45-13AD-8F22-2AB970C21303}"/>
              </a:ext>
            </a:extLst>
          </p:cNvPr>
          <p:cNvSpPr/>
          <p:nvPr/>
        </p:nvSpPr>
        <p:spPr>
          <a:xfrm>
            <a:off x="1219200" y="1478757"/>
            <a:ext cx="6019800" cy="4707731"/>
          </a:xfrm>
          <a:prstGeom prst="ellipse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Conversation</a:t>
            </a:r>
            <a:endParaRPr lang="en-US" sz="1500" b="1" dirty="0">
              <a:solidFill>
                <a:srgbClr val="FFFF00"/>
              </a:solidFill>
              <a:latin typeface="Calibri" panose="020F0502020204030204"/>
            </a:endParaRP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Quizzes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correct mistakes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Beautify/ Simplify the text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Learn New concepts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Vocabulary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Advise and tips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00" b="1" dirty="0" err="1">
                <a:solidFill>
                  <a:schemeClr val="bg1"/>
                </a:solidFill>
                <a:latin typeface="Calibri" panose="020F0502020204030204"/>
              </a:rPr>
              <a:t>Creat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/>
              </a:rPr>
              <a:t> a list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Translation </a:t>
            </a:r>
          </a:p>
          <a:p>
            <a:pPr marL="257175" indent="-257175" defTabSz="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b="1" dirty="0"/>
              <a:t>Pronunciation.</a:t>
            </a:r>
            <a:endParaRPr lang="en-IN" sz="135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8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152401"/>
            <a:ext cx="8079581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43900" cy="4921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/>
              <a:t>Artificial intelligence is an emerging field in educational teaching.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/>
              <a:t> AI is transforming various industries and education is no exception for that.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2400" dirty="0"/>
              <a:t>with the help of artificial intelligence English language learning become more personalised, efficient, and engaging.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/>
              <a:t>AI technologies are profoundly transforming traditional learning paradigms across various educational levels and disciplines. </a:t>
            </a:r>
            <a:endParaRPr lang="en-IN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EF41-08F1-426D-A999-913385DE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4B86E9F-17D5-4051-82E0-4E683EF8D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3787"/>
            <a:ext cx="14108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557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5738" algn="l"/>
              </a:tabLst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OBJECTIVEWISE RESEARCH METHODOLOGY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55738" algn="l"/>
              </a:tabLs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C1544F-FBC3-2709-2ECB-C13550120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152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1BEFD-B4B7-4CA2-B4DA-3AB001609B98}"/>
              </a:ext>
            </a:extLst>
          </p:cNvPr>
          <p:cNvGrpSpPr/>
          <p:nvPr/>
        </p:nvGrpSpPr>
        <p:grpSpPr>
          <a:xfrm>
            <a:off x="7110715" y="2113448"/>
            <a:ext cx="1450235" cy="2631100"/>
            <a:chOff x="9480953" y="1674930"/>
            <a:chExt cx="1933647" cy="3508133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38E6E8A-8359-4FC7-BD93-C177424BFE57}"/>
                </a:ext>
              </a:extLst>
            </p:cNvPr>
            <p:cNvSpPr/>
            <p:nvPr/>
          </p:nvSpPr>
          <p:spPr>
            <a:xfrm rot="5400000">
              <a:off x="9163221" y="2931684"/>
              <a:ext cx="3508131" cy="994627"/>
            </a:xfrm>
            <a:custGeom>
              <a:avLst/>
              <a:gdLst>
                <a:gd name="connsiteX0" fmla="*/ 0 w 3508131"/>
                <a:gd name="connsiteY0" fmla="*/ 601687 h 994627"/>
                <a:gd name="connsiteX1" fmla="*/ 0 w 3508131"/>
                <a:gd name="connsiteY1" fmla="*/ 517888 h 994627"/>
                <a:gd name="connsiteX2" fmla="*/ 517888 w 3508131"/>
                <a:gd name="connsiteY2" fmla="*/ 0 h 994627"/>
                <a:gd name="connsiteX3" fmla="*/ 2990243 w 3508131"/>
                <a:gd name="connsiteY3" fmla="*/ 0 h 994627"/>
                <a:gd name="connsiteX4" fmla="*/ 3508131 w 3508131"/>
                <a:gd name="connsiteY4" fmla="*/ 517888 h 994627"/>
                <a:gd name="connsiteX5" fmla="*/ 3508131 w 3508131"/>
                <a:gd name="connsiteY5" fmla="*/ 907946 h 994627"/>
                <a:gd name="connsiteX6" fmla="*/ 3332541 w 3508131"/>
                <a:gd name="connsiteY6" fmla="*/ 935298 h 994627"/>
                <a:gd name="connsiteX7" fmla="*/ 2308570 w 3508131"/>
                <a:gd name="connsiteY7" fmla="*/ 994627 h 994627"/>
                <a:gd name="connsiteX8" fmla="*/ 127186 w 3508131"/>
                <a:gd name="connsiteY8" fmla="*/ 661769 h 9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131" h="994627">
                  <a:moveTo>
                    <a:pt x="0" y="60168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cubicBezTo>
                    <a:pt x="3276265" y="0"/>
                    <a:pt x="3508131" y="231866"/>
                    <a:pt x="3508131" y="517888"/>
                  </a:cubicBezTo>
                  <a:lnTo>
                    <a:pt x="3508131" y="907946"/>
                  </a:lnTo>
                  <a:lnTo>
                    <a:pt x="3332541" y="935298"/>
                  </a:lnTo>
                  <a:cubicBezTo>
                    <a:pt x="3017813" y="973501"/>
                    <a:pt x="2671788" y="994627"/>
                    <a:pt x="2308570" y="994627"/>
                  </a:cubicBezTo>
                  <a:cubicBezTo>
                    <a:pt x="1400524" y="994627"/>
                    <a:pt x="599934" y="862592"/>
                    <a:pt x="127186" y="661769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B1A01F9-70BC-4B17-A93F-C873B9C57C52}"/>
                </a:ext>
              </a:extLst>
            </p:cNvPr>
            <p:cNvSpPr/>
            <p:nvPr/>
          </p:nvSpPr>
          <p:spPr>
            <a:xfrm rot="5400000">
              <a:off x="9193564" y="2568608"/>
              <a:ext cx="3059105" cy="1271751"/>
            </a:xfrm>
            <a:custGeom>
              <a:avLst/>
              <a:gdLst>
                <a:gd name="connsiteX0" fmla="*/ 0 w 3059105"/>
                <a:gd name="connsiteY0" fmla="*/ 963367 h 1271751"/>
                <a:gd name="connsiteX1" fmla="*/ 0 w 3059105"/>
                <a:gd name="connsiteY1" fmla="*/ 517888 h 1271751"/>
                <a:gd name="connsiteX2" fmla="*/ 517888 w 3059105"/>
                <a:gd name="connsiteY2" fmla="*/ 0 h 1271751"/>
                <a:gd name="connsiteX3" fmla="*/ 2990243 w 3059105"/>
                <a:gd name="connsiteY3" fmla="*/ 0 h 1271751"/>
                <a:gd name="connsiteX4" fmla="*/ 3059105 w 3059105"/>
                <a:gd name="connsiteY4" fmla="*/ 6942 h 1271751"/>
                <a:gd name="connsiteX5" fmla="*/ 2988448 w 3059105"/>
                <a:gd name="connsiteY5" fmla="*/ 143757 h 1271751"/>
                <a:gd name="connsiteX6" fmla="*/ 226628 w 3059105"/>
                <a:gd name="connsiteY6" fmla="*/ 1086520 h 1271751"/>
                <a:gd name="connsiteX7" fmla="*/ 33220 w 3059105"/>
                <a:gd name="connsiteY7" fmla="*/ 985474 h 12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105" h="1271751">
                  <a:moveTo>
                    <a:pt x="0" y="96336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lnTo>
                    <a:pt x="3059105" y="6942"/>
                  </a:lnTo>
                  <a:lnTo>
                    <a:pt x="2988448" y="143757"/>
                  </a:lnTo>
                  <a:cubicBezTo>
                    <a:pt x="2421112" y="1122849"/>
                    <a:pt x="1230322" y="1545103"/>
                    <a:pt x="226628" y="1086520"/>
                  </a:cubicBezTo>
                  <a:cubicBezTo>
                    <a:pt x="159716" y="1055948"/>
                    <a:pt x="95218" y="1022185"/>
                    <a:pt x="33220" y="985474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4C8AEF-4437-40D0-89B0-AA9EB09D4180}"/>
                </a:ext>
              </a:extLst>
            </p:cNvPr>
            <p:cNvSpPr/>
            <p:nvPr/>
          </p:nvSpPr>
          <p:spPr>
            <a:xfrm rot="5400000">
              <a:off x="9963212" y="1192672"/>
              <a:ext cx="913522" cy="1878038"/>
            </a:xfrm>
            <a:custGeom>
              <a:avLst/>
              <a:gdLst>
                <a:gd name="connsiteX0" fmla="*/ 0 w 913522"/>
                <a:gd name="connsiteY0" fmla="*/ 1878038 h 1878038"/>
                <a:gd name="connsiteX1" fmla="*/ 0 w 913522"/>
                <a:gd name="connsiteY1" fmla="*/ 517888 h 1878038"/>
                <a:gd name="connsiteX2" fmla="*/ 517888 w 913522"/>
                <a:gd name="connsiteY2" fmla="*/ 0 h 1878038"/>
                <a:gd name="connsiteX3" fmla="*/ 913522 w 913522"/>
                <a:gd name="connsiteY3" fmla="*/ 0 h 1878038"/>
                <a:gd name="connsiteX4" fmla="*/ 913521 w 913522"/>
                <a:gd name="connsiteY4" fmla="*/ 1878038 h 187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22" h="1878038">
                  <a:moveTo>
                    <a:pt x="0" y="1878038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913522" y="0"/>
                  </a:lnTo>
                  <a:lnTo>
                    <a:pt x="913521" y="1878038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F609ED"/>
                </a:gs>
                <a:gs pos="63000">
                  <a:srgbClr val="DA25B5"/>
                </a:gs>
                <a:gs pos="100000">
                  <a:srgbClr val="CC3399"/>
                </a:gs>
                <a:gs pos="0">
                  <a:srgbClr val="FF99F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Rectangle: Top Corners Rounded 47">
              <a:extLst>
                <a:ext uri="{FF2B5EF4-FFF2-40B4-BE49-F238E27FC236}">
                  <a16:creationId xmlns:a16="http://schemas.microsoft.com/office/drawing/2014/main" id="{96A48C00-A237-4D6A-BD57-0379990B11F5}"/>
                </a:ext>
              </a:extLst>
            </p:cNvPr>
            <p:cNvSpPr/>
            <p:nvPr/>
          </p:nvSpPr>
          <p:spPr>
            <a:xfrm rot="5400000">
              <a:off x="8665908" y="2489978"/>
              <a:ext cx="3508131" cy="1878038"/>
            </a:xfrm>
            <a:prstGeom prst="round2SameRect">
              <a:avLst>
                <a:gd name="adj1" fmla="val 27576"/>
                <a:gd name="adj2" fmla="val 0"/>
              </a:avLst>
            </a:prstGeom>
            <a:solidFill>
              <a:schemeClr val="bg1">
                <a:alpha val="13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032AC3A-2436-489C-B953-9FDB8FC1D03D}"/>
                </a:ext>
              </a:extLst>
            </p:cNvPr>
            <p:cNvSpPr txBox="1"/>
            <p:nvPr/>
          </p:nvSpPr>
          <p:spPr>
            <a:xfrm>
              <a:off x="9556566" y="2856281"/>
              <a:ext cx="1726810" cy="1821268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ct val="150000"/>
                </a:lnSpc>
                <a:spcAft>
                  <a:spcPts val="1000"/>
                </a:spcAft>
                <a:buFont typeface="Symbol" panose="05050102010706020507" pitchFamily="18" charset="2"/>
                <a:buChar char=""/>
              </a:pPr>
              <a:r>
                <a:rPr lang="en-US" sz="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Elevate English-AI- Powered learning programme for secondary school students </a:t>
              </a:r>
              <a:r>
                <a:rPr lang="en-IN" sz="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 very useful for learning English subject. </a:t>
              </a:r>
              <a:endParaRPr lang="en-IN" sz="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2FB917-CD6B-4520-A20F-A86A05E5E706}"/>
                </a:ext>
              </a:extLst>
            </p:cNvPr>
            <p:cNvSpPr txBox="1"/>
            <p:nvPr/>
          </p:nvSpPr>
          <p:spPr>
            <a:xfrm>
              <a:off x="9480953" y="4419758"/>
              <a:ext cx="1878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04</a:t>
              </a:r>
            </a:p>
          </p:txBody>
        </p:sp>
        <p:pic>
          <p:nvPicPr>
            <p:cNvPr id="10" name="Graphic 9" descr="Target">
              <a:extLst>
                <a:ext uri="{FF2B5EF4-FFF2-40B4-BE49-F238E27FC236}">
                  <a16:creationId xmlns:a16="http://schemas.microsoft.com/office/drawing/2014/main" id="{433D26C4-FFB4-44AF-8BD1-42EC31CCF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197315" y="1897171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E3535A-98E2-4545-8862-90B0839DF55E}"/>
              </a:ext>
            </a:extLst>
          </p:cNvPr>
          <p:cNvGrpSpPr/>
          <p:nvPr/>
        </p:nvGrpSpPr>
        <p:grpSpPr>
          <a:xfrm>
            <a:off x="4988419" y="2113449"/>
            <a:ext cx="1450235" cy="2631100"/>
            <a:chOff x="6651225" y="1674931"/>
            <a:chExt cx="1933647" cy="350813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24C70E9-7072-4DE2-A273-C4555A281B41}"/>
                </a:ext>
              </a:extLst>
            </p:cNvPr>
            <p:cNvSpPr/>
            <p:nvPr/>
          </p:nvSpPr>
          <p:spPr>
            <a:xfrm rot="5400000">
              <a:off x="6333493" y="2931685"/>
              <a:ext cx="3508131" cy="994627"/>
            </a:xfrm>
            <a:custGeom>
              <a:avLst/>
              <a:gdLst>
                <a:gd name="connsiteX0" fmla="*/ 0 w 3508131"/>
                <a:gd name="connsiteY0" fmla="*/ 601687 h 994627"/>
                <a:gd name="connsiteX1" fmla="*/ 0 w 3508131"/>
                <a:gd name="connsiteY1" fmla="*/ 517888 h 994627"/>
                <a:gd name="connsiteX2" fmla="*/ 517888 w 3508131"/>
                <a:gd name="connsiteY2" fmla="*/ 0 h 994627"/>
                <a:gd name="connsiteX3" fmla="*/ 2990243 w 3508131"/>
                <a:gd name="connsiteY3" fmla="*/ 0 h 994627"/>
                <a:gd name="connsiteX4" fmla="*/ 3508131 w 3508131"/>
                <a:gd name="connsiteY4" fmla="*/ 517888 h 994627"/>
                <a:gd name="connsiteX5" fmla="*/ 3508131 w 3508131"/>
                <a:gd name="connsiteY5" fmla="*/ 907946 h 994627"/>
                <a:gd name="connsiteX6" fmla="*/ 3332541 w 3508131"/>
                <a:gd name="connsiteY6" fmla="*/ 935298 h 994627"/>
                <a:gd name="connsiteX7" fmla="*/ 2308570 w 3508131"/>
                <a:gd name="connsiteY7" fmla="*/ 994627 h 994627"/>
                <a:gd name="connsiteX8" fmla="*/ 127186 w 3508131"/>
                <a:gd name="connsiteY8" fmla="*/ 661769 h 9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131" h="994627">
                  <a:moveTo>
                    <a:pt x="0" y="60168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cubicBezTo>
                    <a:pt x="3276265" y="0"/>
                    <a:pt x="3508131" y="231866"/>
                    <a:pt x="3508131" y="517888"/>
                  </a:cubicBezTo>
                  <a:lnTo>
                    <a:pt x="3508131" y="907946"/>
                  </a:lnTo>
                  <a:lnTo>
                    <a:pt x="3332541" y="935298"/>
                  </a:lnTo>
                  <a:cubicBezTo>
                    <a:pt x="3017813" y="973501"/>
                    <a:pt x="2671788" y="994627"/>
                    <a:pt x="2308570" y="994627"/>
                  </a:cubicBezTo>
                  <a:cubicBezTo>
                    <a:pt x="1400524" y="994627"/>
                    <a:pt x="599934" y="862592"/>
                    <a:pt x="127186" y="661769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AB08F61-D9D2-42F6-BE82-9DD3951633F2}"/>
                </a:ext>
              </a:extLst>
            </p:cNvPr>
            <p:cNvSpPr/>
            <p:nvPr/>
          </p:nvSpPr>
          <p:spPr>
            <a:xfrm rot="5400000">
              <a:off x="6363836" y="2568609"/>
              <a:ext cx="3059105" cy="1271751"/>
            </a:xfrm>
            <a:custGeom>
              <a:avLst/>
              <a:gdLst>
                <a:gd name="connsiteX0" fmla="*/ 0 w 3059105"/>
                <a:gd name="connsiteY0" fmla="*/ 963367 h 1271751"/>
                <a:gd name="connsiteX1" fmla="*/ 0 w 3059105"/>
                <a:gd name="connsiteY1" fmla="*/ 517888 h 1271751"/>
                <a:gd name="connsiteX2" fmla="*/ 517888 w 3059105"/>
                <a:gd name="connsiteY2" fmla="*/ 0 h 1271751"/>
                <a:gd name="connsiteX3" fmla="*/ 2990243 w 3059105"/>
                <a:gd name="connsiteY3" fmla="*/ 0 h 1271751"/>
                <a:gd name="connsiteX4" fmla="*/ 3059105 w 3059105"/>
                <a:gd name="connsiteY4" fmla="*/ 6942 h 1271751"/>
                <a:gd name="connsiteX5" fmla="*/ 2988448 w 3059105"/>
                <a:gd name="connsiteY5" fmla="*/ 143757 h 1271751"/>
                <a:gd name="connsiteX6" fmla="*/ 226628 w 3059105"/>
                <a:gd name="connsiteY6" fmla="*/ 1086520 h 1271751"/>
                <a:gd name="connsiteX7" fmla="*/ 33220 w 3059105"/>
                <a:gd name="connsiteY7" fmla="*/ 985474 h 12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105" h="1271751">
                  <a:moveTo>
                    <a:pt x="0" y="96336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lnTo>
                    <a:pt x="3059105" y="6942"/>
                  </a:lnTo>
                  <a:lnTo>
                    <a:pt x="2988448" y="143757"/>
                  </a:lnTo>
                  <a:cubicBezTo>
                    <a:pt x="2421112" y="1122849"/>
                    <a:pt x="1230322" y="1545103"/>
                    <a:pt x="226628" y="1086520"/>
                  </a:cubicBezTo>
                  <a:cubicBezTo>
                    <a:pt x="159716" y="1055948"/>
                    <a:pt x="95218" y="1022185"/>
                    <a:pt x="33220" y="985474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DA0CDE3-B007-44A6-AAB1-BC1E51F24205}"/>
                </a:ext>
              </a:extLst>
            </p:cNvPr>
            <p:cNvSpPr/>
            <p:nvPr/>
          </p:nvSpPr>
          <p:spPr>
            <a:xfrm rot="5400000">
              <a:off x="7133484" y="1192673"/>
              <a:ext cx="913522" cy="1878038"/>
            </a:xfrm>
            <a:custGeom>
              <a:avLst/>
              <a:gdLst>
                <a:gd name="connsiteX0" fmla="*/ 0 w 913522"/>
                <a:gd name="connsiteY0" fmla="*/ 1878038 h 1878038"/>
                <a:gd name="connsiteX1" fmla="*/ 0 w 913522"/>
                <a:gd name="connsiteY1" fmla="*/ 517888 h 1878038"/>
                <a:gd name="connsiteX2" fmla="*/ 517888 w 913522"/>
                <a:gd name="connsiteY2" fmla="*/ 0 h 1878038"/>
                <a:gd name="connsiteX3" fmla="*/ 913522 w 913522"/>
                <a:gd name="connsiteY3" fmla="*/ 0 h 1878038"/>
                <a:gd name="connsiteX4" fmla="*/ 913521 w 913522"/>
                <a:gd name="connsiteY4" fmla="*/ 1878038 h 187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22" h="1878038">
                  <a:moveTo>
                    <a:pt x="0" y="1878038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913522" y="0"/>
                  </a:lnTo>
                  <a:lnTo>
                    <a:pt x="913521" y="1878038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F609ED"/>
                </a:gs>
                <a:gs pos="63000">
                  <a:srgbClr val="DA25B5"/>
                </a:gs>
                <a:gs pos="100000">
                  <a:srgbClr val="CC3399"/>
                </a:gs>
                <a:gs pos="0">
                  <a:srgbClr val="FF99F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Rectangle: Top Corners Rounded 37">
              <a:extLst>
                <a:ext uri="{FF2B5EF4-FFF2-40B4-BE49-F238E27FC236}">
                  <a16:creationId xmlns:a16="http://schemas.microsoft.com/office/drawing/2014/main" id="{42F557C6-192F-4011-8900-2356C635035E}"/>
                </a:ext>
              </a:extLst>
            </p:cNvPr>
            <p:cNvSpPr/>
            <p:nvPr/>
          </p:nvSpPr>
          <p:spPr>
            <a:xfrm rot="5400000">
              <a:off x="5836180" y="2489979"/>
              <a:ext cx="3508131" cy="1878038"/>
            </a:xfrm>
            <a:prstGeom prst="round2SameRect">
              <a:avLst>
                <a:gd name="adj1" fmla="val 27576"/>
                <a:gd name="adj2" fmla="val 0"/>
              </a:avLst>
            </a:prstGeom>
            <a:solidFill>
              <a:schemeClr val="bg1">
                <a:alpha val="13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D2D03F8-DD8C-48FB-93B7-3BBA19E0C71E}"/>
                </a:ext>
              </a:extLst>
            </p:cNvPr>
            <p:cNvSpPr txBox="1"/>
            <p:nvPr/>
          </p:nvSpPr>
          <p:spPr>
            <a:xfrm>
              <a:off x="6726840" y="2831642"/>
              <a:ext cx="1726810" cy="184666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The students had a positive opinion regarding the </a:t>
              </a:r>
              <a:r>
                <a:rPr lang="en-IN" sz="1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 </a:t>
              </a:r>
              <a:r>
                <a:rPr lang="en-IN" sz="1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programme.</a:t>
              </a:r>
              <a:endParaRPr lang="en-IN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EC47E12-E1AC-404D-8349-53F8203AE8DE}"/>
                </a:ext>
              </a:extLst>
            </p:cNvPr>
            <p:cNvSpPr txBox="1"/>
            <p:nvPr/>
          </p:nvSpPr>
          <p:spPr>
            <a:xfrm>
              <a:off x="6651225" y="4419759"/>
              <a:ext cx="1878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03</a:t>
              </a:r>
            </a:p>
          </p:txBody>
        </p:sp>
        <p:pic>
          <p:nvPicPr>
            <p:cNvPr id="7" name="Graphic 6" descr="Bullseye">
              <a:extLst>
                <a:ext uri="{FF2B5EF4-FFF2-40B4-BE49-F238E27FC236}">
                  <a16:creationId xmlns:a16="http://schemas.microsoft.com/office/drawing/2014/main" id="{FB37C949-73C3-4028-A9CF-ED942C562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51083" y="1919664"/>
              <a:ext cx="457200" cy="4572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E1416D-1938-490E-90CB-E941C502FB62}"/>
              </a:ext>
            </a:extLst>
          </p:cNvPr>
          <p:cNvGrpSpPr/>
          <p:nvPr/>
        </p:nvGrpSpPr>
        <p:grpSpPr>
          <a:xfrm>
            <a:off x="2866123" y="2113449"/>
            <a:ext cx="1450235" cy="2631100"/>
            <a:chOff x="3821497" y="1674932"/>
            <a:chExt cx="1933647" cy="3508133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DBB6B08-B5A7-41D1-AA7A-851A6293E550}"/>
                </a:ext>
              </a:extLst>
            </p:cNvPr>
            <p:cNvSpPr/>
            <p:nvPr/>
          </p:nvSpPr>
          <p:spPr>
            <a:xfrm rot="5400000">
              <a:off x="3503765" y="2931686"/>
              <a:ext cx="3508131" cy="994627"/>
            </a:xfrm>
            <a:custGeom>
              <a:avLst/>
              <a:gdLst>
                <a:gd name="connsiteX0" fmla="*/ 0 w 3508131"/>
                <a:gd name="connsiteY0" fmla="*/ 601687 h 994627"/>
                <a:gd name="connsiteX1" fmla="*/ 0 w 3508131"/>
                <a:gd name="connsiteY1" fmla="*/ 517888 h 994627"/>
                <a:gd name="connsiteX2" fmla="*/ 517888 w 3508131"/>
                <a:gd name="connsiteY2" fmla="*/ 0 h 994627"/>
                <a:gd name="connsiteX3" fmla="*/ 2990243 w 3508131"/>
                <a:gd name="connsiteY3" fmla="*/ 0 h 994627"/>
                <a:gd name="connsiteX4" fmla="*/ 3508131 w 3508131"/>
                <a:gd name="connsiteY4" fmla="*/ 517888 h 994627"/>
                <a:gd name="connsiteX5" fmla="*/ 3508131 w 3508131"/>
                <a:gd name="connsiteY5" fmla="*/ 907946 h 994627"/>
                <a:gd name="connsiteX6" fmla="*/ 3332541 w 3508131"/>
                <a:gd name="connsiteY6" fmla="*/ 935298 h 994627"/>
                <a:gd name="connsiteX7" fmla="*/ 2308570 w 3508131"/>
                <a:gd name="connsiteY7" fmla="*/ 994627 h 994627"/>
                <a:gd name="connsiteX8" fmla="*/ 127186 w 3508131"/>
                <a:gd name="connsiteY8" fmla="*/ 661769 h 9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131" h="994627">
                  <a:moveTo>
                    <a:pt x="0" y="60168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cubicBezTo>
                    <a:pt x="3276265" y="0"/>
                    <a:pt x="3508131" y="231866"/>
                    <a:pt x="3508131" y="517888"/>
                  </a:cubicBezTo>
                  <a:lnTo>
                    <a:pt x="3508131" y="907946"/>
                  </a:lnTo>
                  <a:lnTo>
                    <a:pt x="3332541" y="935298"/>
                  </a:lnTo>
                  <a:cubicBezTo>
                    <a:pt x="3017813" y="973501"/>
                    <a:pt x="2671788" y="994627"/>
                    <a:pt x="2308570" y="994627"/>
                  </a:cubicBezTo>
                  <a:cubicBezTo>
                    <a:pt x="1400524" y="994627"/>
                    <a:pt x="599934" y="862592"/>
                    <a:pt x="127186" y="661769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3DAFE59-8C3A-42EA-8A85-18F45104BD62}"/>
                </a:ext>
              </a:extLst>
            </p:cNvPr>
            <p:cNvSpPr/>
            <p:nvPr/>
          </p:nvSpPr>
          <p:spPr>
            <a:xfrm rot="5400000">
              <a:off x="3534108" y="2568610"/>
              <a:ext cx="3059105" cy="1271751"/>
            </a:xfrm>
            <a:custGeom>
              <a:avLst/>
              <a:gdLst>
                <a:gd name="connsiteX0" fmla="*/ 0 w 3059105"/>
                <a:gd name="connsiteY0" fmla="*/ 963367 h 1271751"/>
                <a:gd name="connsiteX1" fmla="*/ 0 w 3059105"/>
                <a:gd name="connsiteY1" fmla="*/ 517888 h 1271751"/>
                <a:gd name="connsiteX2" fmla="*/ 517888 w 3059105"/>
                <a:gd name="connsiteY2" fmla="*/ 0 h 1271751"/>
                <a:gd name="connsiteX3" fmla="*/ 2990243 w 3059105"/>
                <a:gd name="connsiteY3" fmla="*/ 0 h 1271751"/>
                <a:gd name="connsiteX4" fmla="*/ 3059105 w 3059105"/>
                <a:gd name="connsiteY4" fmla="*/ 6942 h 1271751"/>
                <a:gd name="connsiteX5" fmla="*/ 2988448 w 3059105"/>
                <a:gd name="connsiteY5" fmla="*/ 143757 h 1271751"/>
                <a:gd name="connsiteX6" fmla="*/ 226628 w 3059105"/>
                <a:gd name="connsiteY6" fmla="*/ 1086520 h 1271751"/>
                <a:gd name="connsiteX7" fmla="*/ 33220 w 3059105"/>
                <a:gd name="connsiteY7" fmla="*/ 985474 h 12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105" h="1271751">
                  <a:moveTo>
                    <a:pt x="0" y="96336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lnTo>
                    <a:pt x="3059105" y="6942"/>
                  </a:lnTo>
                  <a:lnTo>
                    <a:pt x="2988448" y="143757"/>
                  </a:lnTo>
                  <a:cubicBezTo>
                    <a:pt x="2421112" y="1122849"/>
                    <a:pt x="1230322" y="1545103"/>
                    <a:pt x="226628" y="1086520"/>
                  </a:cubicBezTo>
                  <a:cubicBezTo>
                    <a:pt x="159716" y="1055948"/>
                    <a:pt x="95218" y="1022185"/>
                    <a:pt x="33220" y="985474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4FC1B2E-0FD0-406F-A097-926FA573D2F1}"/>
                </a:ext>
              </a:extLst>
            </p:cNvPr>
            <p:cNvSpPr/>
            <p:nvPr/>
          </p:nvSpPr>
          <p:spPr>
            <a:xfrm rot="5400000">
              <a:off x="4303756" y="1192674"/>
              <a:ext cx="913522" cy="1878038"/>
            </a:xfrm>
            <a:custGeom>
              <a:avLst/>
              <a:gdLst>
                <a:gd name="connsiteX0" fmla="*/ 0 w 913522"/>
                <a:gd name="connsiteY0" fmla="*/ 1878038 h 1878038"/>
                <a:gd name="connsiteX1" fmla="*/ 0 w 913522"/>
                <a:gd name="connsiteY1" fmla="*/ 517888 h 1878038"/>
                <a:gd name="connsiteX2" fmla="*/ 517888 w 913522"/>
                <a:gd name="connsiteY2" fmla="*/ 0 h 1878038"/>
                <a:gd name="connsiteX3" fmla="*/ 913522 w 913522"/>
                <a:gd name="connsiteY3" fmla="*/ 0 h 1878038"/>
                <a:gd name="connsiteX4" fmla="*/ 913521 w 913522"/>
                <a:gd name="connsiteY4" fmla="*/ 1878038 h 187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22" h="1878038">
                  <a:moveTo>
                    <a:pt x="0" y="1878038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913522" y="0"/>
                  </a:lnTo>
                  <a:lnTo>
                    <a:pt x="913521" y="1878038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F609ED"/>
                </a:gs>
                <a:gs pos="63000">
                  <a:srgbClr val="DA25B5"/>
                </a:gs>
                <a:gs pos="100000">
                  <a:srgbClr val="CC3399"/>
                </a:gs>
                <a:gs pos="0">
                  <a:srgbClr val="FF99F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73E1A629-480B-4976-B30E-DE780B3B6084}"/>
                </a:ext>
              </a:extLst>
            </p:cNvPr>
            <p:cNvSpPr/>
            <p:nvPr/>
          </p:nvSpPr>
          <p:spPr>
            <a:xfrm rot="5400000">
              <a:off x="3006452" y="2489980"/>
              <a:ext cx="3508131" cy="1878038"/>
            </a:xfrm>
            <a:prstGeom prst="round2SameRect">
              <a:avLst>
                <a:gd name="adj1" fmla="val 27576"/>
                <a:gd name="adj2" fmla="val 0"/>
              </a:avLst>
            </a:prstGeom>
            <a:solidFill>
              <a:schemeClr val="bg1">
                <a:alpha val="13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65DD1EC-02B1-44EA-BD36-760E6A94A00A}"/>
                </a:ext>
              </a:extLst>
            </p:cNvPr>
            <p:cNvSpPr txBox="1"/>
            <p:nvPr/>
          </p:nvSpPr>
          <p:spPr>
            <a:xfrm>
              <a:off x="3959165" y="2799384"/>
              <a:ext cx="1726810" cy="183640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AI- Powered learning programme for secondary school students </a:t>
              </a:r>
              <a:r>
                <a:rPr lang="en-IN" sz="105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 effective for learning and retention.</a:t>
              </a:r>
              <a:endParaRPr lang="en-IN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IN" sz="9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IN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05188DE-5407-44FD-813B-0FF700B22D27}"/>
                </a:ext>
              </a:extLst>
            </p:cNvPr>
            <p:cNvSpPr txBox="1"/>
            <p:nvPr/>
          </p:nvSpPr>
          <p:spPr>
            <a:xfrm>
              <a:off x="3821497" y="4419760"/>
              <a:ext cx="1878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02</a:t>
              </a:r>
            </a:p>
          </p:txBody>
        </p:sp>
        <p:pic>
          <p:nvPicPr>
            <p:cNvPr id="3" name="Graphic 2" descr="Lightbulb">
              <a:extLst>
                <a:ext uri="{FF2B5EF4-FFF2-40B4-BE49-F238E27FC236}">
                  <a16:creationId xmlns:a16="http://schemas.microsoft.com/office/drawing/2014/main" id="{692186C9-7CF5-4871-AC99-5351F2C0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7834" y="1921587"/>
              <a:ext cx="457200" cy="4572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15F9F0-1F47-406E-AE02-0D6C6E5AD958}"/>
              </a:ext>
            </a:extLst>
          </p:cNvPr>
          <p:cNvGrpSpPr/>
          <p:nvPr/>
        </p:nvGrpSpPr>
        <p:grpSpPr>
          <a:xfrm>
            <a:off x="743827" y="2113450"/>
            <a:ext cx="1450235" cy="2631100"/>
            <a:chOff x="991769" y="1674933"/>
            <a:chExt cx="1933647" cy="350813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5335946-EC4E-43F5-ADEB-3E17B04A2B39}"/>
                </a:ext>
              </a:extLst>
            </p:cNvPr>
            <p:cNvSpPr/>
            <p:nvPr/>
          </p:nvSpPr>
          <p:spPr>
            <a:xfrm rot="5400000">
              <a:off x="674037" y="2931687"/>
              <a:ext cx="3508131" cy="994627"/>
            </a:xfrm>
            <a:custGeom>
              <a:avLst/>
              <a:gdLst>
                <a:gd name="connsiteX0" fmla="*/ 0 w 3508131"/>
                <a:gd name="connsiteY0" fmla="*/ 601687 h 994627"/>
                <a:gd name="connsiteX1" fmla="*/ 0 w 3508131"/>
                <a:gd name="connsiteY1" fmla="*/ 517888 h 994627"/>
                <a:gd name="connsiteX2" fmla="*/ 517888 w 3508131"/>
                <a:gd name="connsiteY2" fmla="*/ 0 h 994627"/>
                <a:gd name="connsiteX3" fmla="*/ 2990243 w 3508131"/>
                <a:gd name="connsiteY3" fmla="*/ 0 h 994627"/>
                <a:gd name="connsiteX4" fmla="*/ 3508131 w 3508131"/>
                <a:gd name="connsiteY4" fmla="*/ 517888 h 994627"/>
                <a:gd name="connsiteX5" fmla="*/ 3508131 w 3508131"/>
                <a:gd name="connsiteY5" fmla="*/ 907946 h 994627"/>
                <a:gd name="connsiteX6" fmla="*/ 3332541 w 3508131"/>
                <a:gd name="connsiteY6" fmla="*/ 935298 h 994627"/>
                <a:gd name="connsiteX7" fmla="*/ 2308570 w 3508131"/>
                <a:gd name="connsiteY7" fmla="*/ 994627 h 994627"/>
                <a:gd name="connsiteX8" fmla="*/ 127186 w 3508131"/>
                <a:gd name="connsiteY8" fmla="*/ 661769 h 994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8131" h="994627">
                  <a:moveTo>
                    <a:pt x="0" y="60168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cubicBezTo>
                    <a:pt x="3276265" y="0"/>
                    <a:pt x="3508131" y="231866"/>
                    <a:pt x="3508131" y="517888"/>
                  </a:cubicBezTo>
                  <a:lnTo>
                    <a:pt x="3508131" y="907946"/>
                  </a:lnTo>
                  <a:lnTo>
                    <a:pt x="3332541" y="935298"/>
                  </a:lnTo>
                  <a:cubicBezTo>
                    <a:pt x="3017813" y="973501"/>
                    <a:pt x="2671788" y="994627"/>
                    <a:pt x="2308570" y="994627"/>
                  </a:cubicBezTo>
                  <a:cubicBezTo>
                    <a:pt x="1400524" y="994627"/>
                    <a:pt x="599934" y="862592"/>
                    <a:pt x="127186" y="661769"/>
                  </a:cubicBezTo>
                  <a:close/>
                </a:path>
              </a:pathLst>
            </a:custGeom>
            <a:solidFill>
              <a:schemeClr val="bg1">
                <a:alpha val="13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802B7B-89F9-45E0-9B7E-05890179E2DD}"/>
                </a:ext>
              </a:extLst>
            </p:cNvPr>
            <p:cNvSpPr/>
            <p:nvPr/>
          </p:nvSpPr>
          <p:spPr>
            <a:xfrm rot="5400000">
              <a:off x="704380" y="2568611"/>
              <a:ext cx="3059105" cy="1271751"/>
            </a:xfrm>
            <a:custGeom>
              <a:avLst/>
              <a:gdLst>
                <a:gd name="connsiteX0" fmla="*/ 0 w 3059105"/>
                <a:gd name="connsiteY0" fmla="*/ 963367 h 1271751"/>
                <a:gd name="connsiteX1" fmla="*/ 0 w 3059105"/>
                <a:gd name="connsiteY1" fmla="*/ 517888 h 1271751"/>
                <a:gd name="connsiteX2" fmla="*/ 517888 w 3059105"/>
                <a:gd name="connsiteY2" fmla="*/ 0 h 1271751"/>
                <a:gd name="connsiteX3" fmla="*/ 2990243 w 3059105"/>
                <a:gd name="connsiteY3" fmla="*/ 0 h 1271751"/>
                <a:gd name="connsiteX4" fmla="*/ 3059105 w 3059105"/>
                <a:gd name="connsiteY4" fmla="*/ 6942 h 1271751"/>
                <a:gd name="connsiteX5" fmla="*/ 2988448 w 3059105"/>
                <a:gd name="connsiteY5" fmla="*/ 143757 h 1271751"/>
                <a:gd name="connsiteX6" fmla="*/ 226628 w 3059105"/>
                <a:gd name="connsiteY6" fmla="*/ 1086520 h 1271751"/>
                <a:gd name="connsiteX7" fmla="*/ 33220 w 3059105"/>
                <a:gd name="connsiteY7" fmla="*/ 985474 h 127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59105" h="1271751">
                  <a:moveTo>
                    <a:pt x="0" y="963367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2990243" y="0"/>
                  </a:lnTo>
                  <a:lnTo>
                    <a:pt x="3059105" y="6942"/>
                  </a:lnTo>
                  <a:lnTo>
                    <a:pt x="2988448" y="143757"/>
                  </a:lnTo>
                  <a:cubicBezTo>
                    <a:pt x="2421112" y="1122849"/>
                    <a:pt x="1230322" y="1545103"/>
                    <a:pt x="226628" y="1086520"/>
                  </a:cubicBezTo>
                  <a:cubicBezTo>
                    <a:pt x="159716" y="1055948"/>
                    <a:pt x="95218" y="1022185"/>
                    <a:pt x="33220" y="985474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DED8189-0554-45C3-8EE0-B60FA1F9AF90}"/>
                </a:ext>
              </a:extLst>
            </p:cNvPr>
            <p:cNvSpPr/>
            <p:nvPr/>
          </p:nvSpPr>
          <p:spPr>
            <a:xfrm rot="5400000">
              <a:off x="1474028" y="1192675"/>
              <a:ext cx="913522" cy="1878038"/>
            </a:xfrm>
            <a:custGeom>
              <a:avLst/>
              <a:gdLst>
                <a:gd name="connsiteX0" fmla="*/ 0 w 913522"/>
                <a:gd name="connsiteY0" fmla="*/ 1878038 h 1878038"/>
                <a:gd name="connsiteX1" fmla="*/ 0 w 913522"/>
                <a:gd name="connsiteY1" fmla="*/ 517888 h 1878038"/>
                <a:gd name="connsiteX2" fmla="*/ 517888 w 913522"/>
                <a:gd name="connsiteY2" fmla="*/ 0 h 1878038"/>
                <a:gd name="connsiteX3" fmla="*/ 913522 w 913522"/>
                <a:gd name="connsiteY3" fmla="*/ 0 h 1878038"/>
                <a:gd name="connsiteX4" fmla="*/ 913521 w 913522"/>
                <a:gd name="connsiteY4" fmla="*/ 1878038 h 187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522" h="1878038">
                  <a:moveTo>
                    <a:pt x="0" y="1878038"/>
                  </a:moveTo>
                  <a:lnTo>
                    <a:pt x="0" y="517888"/>
                  </a:lnTo>
                  <a:cubicBezTo>
                    <a:pt x="0" y="231866"/>
                    <a:pt x="231866" y="0"/>
                    <a:pt x="517888" y="0"/>
                  </a:cubicBezTo>
                  <a:lnTo>
                    <a:pt x="913522" y="0"/>
                  </a:lnTo>
                  <a:lnTo>
                    <a:pt x="913521" y="1878038"/>
                  </a:lnTo>
                  <a:close/>
                </a:path>
              </a:pathLst>
            </a:custGeom>
            <a:gradFill flip="none" rotWithShape="1">
              <a:gsLst>
                <a:gs pos="45000">
                  <a:srgbClr val="F609ED"/>
                </a:gs>
                <a:gs pos="63000">
                  <a:srgbClr val="DA25B5"/>
                </a:gs>
                <a:gs pos="100000">
                  <a:srgbClr val="CC3399"/>
                </a:gs>
                <a:gs pos="0">
                  <a:srgbClr val="FF99FF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25AF5DA0-A922-421B-8070-8761BBD91527}"/>
                </a:ext>
              </a:extLst>
            </p:cNvPr>
            <p:cNvSpPr/>
            <p:nvPr/>
          </p:nvSpPr>
          <p:spPr>
            <a:xfrm rot="5400000">
              <a:off x="176724" y="2489981"/>
              <a:ext cx="3508131" cy="1878038"/>
            </a:xfrm>
            <a:prstGeom prst="round2SameRect">
              <a:avLst>
                <a:gd name="adj1" fmla="val 27576"/>
                <a:gd name="adj2" fmla="val 0"/>
              </a:avLst>
            </a:prstGeom>
            <a:solidFill>
              <a:schemeClr val="bg1">
                <a:alpha val="13000"/>
              </a:schemeClr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68EDE7-814B-402F-B2AB-DCF06F1778E6}"/>
                </a:ext>
              </a:extLst>
            </p:cNvPr>
            <p:cNvSpPr txBox="1"/>
            <p:nvPr/>
          </p:nvSpPr>
          <p:spPr>
            <a:xfrm>
              <a:off x="1067384" y="2799385"/>
              <a:ext cx="1726810" cy="184666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Traditional methods are mostly used in </a:t>
              </a:r>
              <a:r>
                <a:rPr lang="en-IN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Secondary schools</a:t>
              </a:r>
              <a:r>
                <a:rPr lang="en-IN" sz="12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for teaching </a:t>
              </a:r>
              <a:r>
                <a:rPr lang="en-IN" sz="1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English</a:t>
              </a:r>
              <a:r>
                <a:rPr lang="en-US" sz="1200" b="1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62FCA8-CE05-4B0A-A849-12A11E1575C7}"/>
                </a:ext>
              </a:extLst>
            </p:cNvPr>
            <p:cNvSpPr txBox="1"/>
            <p:nvPr/>
          </p:nvSpPr>
          <p:spPr>
            <a:xfrm>
              <a:off x="991769" y="4419761"/>
              <a:ext cx="187803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3000" b="1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01</a:t>
              </a:r>
            </a:p>
          </p:txBody>
        </p:sp>
        <p:pic>
          <p:nvPicPr>
            <p:cNvPr id="20" name="Graphic 19" descr="Hourglass">
              <a:extLst>
                <a:ext uri="{FF2B5EF4-FFF2-40B4-BE49-F238E27FC236}">
                  <a16:creationId xmlns:a16="http://schemas.microsoft.com/office/drawing/2014/main" id="{91D16E9E-F5D5-4FA5-813C-D3BDA5BC9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76732" y="1897171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4C461A2-78FB-419F-88B9-B43E68874559}"/>
              </a:ext>
            </a:extLst>
          </p:cNvPr>
          <p:cNvSpPr/>
          <p:nvPr/>
        </p:nvSpPr>
        <p:spPr>
          <a:xfrm>
            <a:off x="673642" y="1995465"/>
            <a:ext cx="306776" cy="2807115"/>
          </a:xfrm>
          <a:prstGeom prst="rect">
            <a:avLst/>
          </a:prstGeom>
          <a:gradFill flip="none" rotWithShape="1">
            <a:gsLst>
              <a:gs pos="65000">
                <a:srgbClr val="03072D">
                  <a:alpha val="0"/>
                </a:srgbClr>
              </a:gs>
              <a:gs pos="24000">
                <a:srgbClr val="06164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74D189-962F-4E4B-A294-2ABA8A7BD6C5}"/>
              </a:ext>
            </a:extLst>
          </p:cNvPr>
          <p:cNvSpPr/>
          <p:nvPr/>
        </p:nvSpPr>
        <p:spPr>
          <a:xfrm>
            <a:off x="2737294" y="1995464"/>
            <a:ext cx="365420" cy="2807115"/>
          </a:xfrm>
          <a:prstGeom prst="rect">
            <a:avLst/>
          </a:prstGeom>
          <a:gradFill flip="none" rotWithShape="1">
            <a:gsLst>
              <a:gs pos="885">
                <a:srgbClr val="0F4178">
                  <a:alpha val="0"/>
                </a:srgbClr>
              </a:gs>
              <a:gs pos="68000">
                <a:srgbClr val="03072D">
                  <a:alpha val="0"/>
                </a:srgbClr>
              </a:gs>
              <a:gs pos="35000">
                <a:srgbClr val="0F417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C0EA12A-B712-42C6-A40D-8AFB9BDB6958}"/>
              </a:ext>
            </a:extLst>
          </p:cNvPr>
          <p:cNvSpPr/>
          <p:nvPr/>
        </p:nvSpPr>
        <p:spPr>
          <a:xfrm>
            <a:off x="4841260" y="2027117"/>
            <a:ext cx="383750" cy="2807115"/>
          </a:xfrm>
          <a:prstGeom prst="rect">
            <a:avLst/>
          </a:prstGeom>
          <a:gradFill flip="none" rotWithShape="1">
            <a:gsLst>
              <a:gs pos="13000">
                <a:srgbClr val="12518C">
                  <a:alpha val="0"/>
                </a:srgbClr>
              </a:gs>
              <a:gs pos="73000">
                <a:srgbClr val="03072D">
                  <a:alpha val="0"/>
                </a:srgbClr>
              </a:gs>
              <a:gs pos="36000">
                <a:srgbClr val="125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7E4A05-E8AB-4A17-A8D1-611682A8D4B3}"/>
              </a:ext>
            </a:extLst>
          </p:cNvPr>
          <p:cNvSpPr/>
          <p:nvPr/>
        </p:nvSpPr>
        <p:spPr>
          <a:xfrm>
            <a:off x="7040530" y="1995463"/>
            <a:ext cx="306776" cy="2807115"/>
          </a:xfrm>
          <a:prstGeom prst="rect">
            <a:avLst/>
          </a:prstGeom>
          <a:gradFill flip="none" rotWithShape="1">
            <a:gsLst>
              <a:gs pos="68000">
                <a:srgbClr val="03072D">
                  <a:alpha val="0"/>
                </a:srgbClr>
              </a:gs>
              <a:gs pos="0">
                <a:srgbClr val="0C3468">
                  <a:alpha val="0"/>
                </a:srgbClr>
              </a:gs>
              <a:gs pos="25000">
                <a:srgbClr val="0C346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B87761-145D-40C0-9512-F6C9C0DF8B30}"/>
              </a:ext>
            </a:extLst>
          </p:cNvPr>
          <p:cNvSpPr txBox="1"/>
          <p:nvPr/>
        </p:nvSpPr>
        <p:spPr>
          <a:xfrm>
            <a:off x="1675449" y="256535"/>
            <a:ext cx="703809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b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IN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wise Conclusions:</a:t>
            </a:r>
            <a:br>
              <a:rPr lang="en-IN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3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087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3" grpId="0" animBg="1"/>
      <p:bldP spid="43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44D5-3306-DE76-30C5-7713489F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Main conclusion</a:t>
            </a:r>
            <a:endParaRPr lang="en-IN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E868-D12F-EA73-7159-154CB849F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Elevate English-AI- Powered learning programme for secondary school students</a:t>
            </a:r>
            <a:r>
              <a:rPr lang="en-US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IN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enhances learning and retention for secondary school students. </a:t>
            </a:r>
            <a:endParaRPr lang="en-IN" sz="3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9471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21E7-A223-4D4C-8D3A-4E1C14B19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609600"/>
          </a:xfrm>
        </p:spPr>
        <p:txBody>
          <a:bodyPr>
            <a:normAutofit fontScale="90000"/>
          </a:bodyPr>
          <a:lstStyle/>
          <a:p>
            <a:r>
              <a:rPr lang="en-I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Contribution of the Study to the field of education:</a:t>
            </a:r>
            <a:br>
              <a:rPr lang="en-I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A52FE-7FD9-41E6-990F-35BA2F244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3339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3177540" algn="l"/>
              </a:tabLst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research </a:t>
            </a: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made a significant contribution to: - 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has contributed for the teachers of Secondary school in terms of teaching methodology to the secondary students.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will help the secondary teachers in implementing the new paradigms of English teaching.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product in this study will be useful for the teachers to plan their teaching Scientifically and Systematically during the English language teaching.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research will defiantly enhance the secondary students’ achievement in English language learning. 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product developed in this study will be useful for Secondary school students from special, integrated, or inclusive schools and different boards schools.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Product may be useful for teachers while teaching other subjects at different levels and special students also.</a:t>
            </a:r>
            <a:endParaRPr lang="en-IN" sz="1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46356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448D-FD9B-46A3-84F5-4290F1317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and Recommendations for Further Research</a:t>
            </a:r>
            <a:br>
              <a:rPr lang="en-IN" sz="24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801D7-AB4D-42C7-8D2C-2C711B8F6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Similar studies can be done on different School subjects.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researches can be focus on training teachers and students for using different AI tools for effective teaching learning.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researchers can undertake where complete syllabus may be developed using AI Powered tools and published in the Form of book. 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Researches can be done to different level Students.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kind of programme can be prepared for other level students with suitable modifications and More activity based, effective programmes can be developed for lower classes of Schools.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559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0F3AD6F-D313-4900-9ED1-BF3BFD553472}"/>
              </a:ext>
            </a:extLst>
          </p:cNvPr>
          <p:cNvGrpSpPr/>
          <p:nvPr/>
        </p:nvGrpSpPr>
        <p:grpSpPr>
          <a:xfrm>
            <a:off x="4835805" y="3992701"/>
            <a:ext cx="484421" cy="501905"/>
            <a:chOff x="4624490" y="1855389"/>
            <a:chExt cx="2828597" cy="293069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B7D4106-F961-4C5E-8E98-D9A693561508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FD1EB91-F996-4F0D-BBC9-F7F325873FD0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87B550B-10DF-450F-AC1F-1F504BF6629D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C57D405-43B0-4E37-BEF2-BABD79B76CF6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Oval 8">
              <a:extLst>
                <a:ext uri="{FF2B5EF4-FFF2-40B4-BE49-F238E27FC236}">
                  <a16:creationId xmlns:a16="http://schemas.microsoft.com/office/drawing/2014/main" id="{74FE055B-4BC1-4827-90C0-944E0096CABC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BDC7C1-1EC7-4DF0-8AA0-6BDDB32C0C5D}"/>
              </a:ext>
            </a:extLst>
          </p:cNvPr>
          <p:cNvGrpSpPr/>
          <p:nvPr/>
        </p:nvGrpSpPr>
        <p:grpSpPr>
          <a:xfrm>
            <a:off x="2827456" y="3133118"/>
            <a:ext cx="374411" cy="387925"/>
            <a:chOff x="4624490" y="1855389"/>
            <a:chExt cx="2828597" cy="293069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DCA590A-5667-4CA7-8072-04C14CF727FE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48C6DA2-3EB6-483E-AFBE-6E105BA45E4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52F006-2B90-4372-90F6-669EDB6154E3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BA0B191-7A25-47F1-99D0-458A08BB3E25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8">
              <a:extLst>
                <a:ext uri="{FF2B5EF4-FFF2-40B4-BE49-F238E27FC236}">
                  <a16:creationId xmlns:a16="http://schemas.microsoft.com/office/drawing/2014/main" id="{4A63F91F-FB37-471D-AF09-9B5AEAC6F386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51D370-DF3F-4C02-A024-5992CD9FBD42}"/>
              </a:ext>
            </a:extLst>
          </p:cNvPr>
          <p:cNvGrpSpPr/>
          <p:nvPr/>
        </p:nvGrpSpPr>
        <p:grpSpPr>
          <a:xfrm>
            <a:off x="7690582" y="3302668"/>
            <a:ext cx="484421" cy="501905"/>
            <a:chOff x="4624490" y="1855389"/>
            <a:chExt cx="2828597" cy="2930695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B8CE5580-5466-48B8-A628-287E82CD4437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7A19272-3FC2-4DFC-92F0-14A8E23C71C8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8112157-523E-46D5-AD5A-5C7AA4CD1A9F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A6B33EC-EA5D-43CE-924D-B105581C323E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CA73DA7F-9EE2-4301-8757-A6CB7E7A508E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FF1AF4-8F58-4163-A086-B8AF26D94EBA}"/>
              </a:ext>
            </a:extLst>
          </p:cNvPr>
          <p:cNvGrpSpPr/>
          <p:nvPr/>
        </p:nvGrpSpPr>
        <p:grpSpPr>
          <a:xfrm>
            <a:off x="5591068" y="1826972"/>
            <a:ext cx="335709" cy="347826"/>
            <a:chOff x="4624490" y="1855389"/>
            <a:chExt cx="2828597" cy="2930695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CA9A76-6403-4153-A254-744ABF16A2DF}"/>
                </a:ext>
              </a:extLst>
            </p:cNvPr>
            <p:cNvSpPr/>
            <p:nvPr/>
          </p:nvSpPr>
          <p:spPr>
            <a:xfrm rot="19675317">
              <a:off x="5394727" y="1855389"/>
              <a:ext cx="1077951" cy="9396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254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2FBC098C-ED6D-4FCE-9E12-9098A4A6B77D}"/>
                </a:ext>
              </a:extLst>
            </p:cNvPr>
            <p:cNvSpPr/>
            <p:nvPr/>
          </p:nvSpPr>
          <p:spPr>
            <a:xfrm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59000">
                  <a:srgbClr val="00000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3C6BAAA-DBF6-4D61-9F89-DFE7DCCDB8C4}"/>
                </a:ext>
              </a:extLst>
            </p:cNvPr>
            <p:cNvSpPr/>
            <p:nvPr/>
          </p:nvSpPr>
          <p:spPr>
            <a:xfrm rot="2225447">
              <a:off x="4738916" y="2071913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C0F896C-5A92-4E39-8536-F11A36E637C1}"/>
                </a:ext>
              </a:extLst>
            </p:cNvPr>
            <p:cNvSpPr/>
            <p:nvPr/>
          </p:nvSpPr>
          <p:spPr>
            <a:xfrm rot="13849508">
              <a:off x="4694534" y="2063567"/>
              <a:ext cx="2714171" cy="271417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3000">
                  <a:schemeClr val="accent1">
                    <a:lumMod val="5000"/>
                    <a:lumOff val="95000"/>
                  </a:schemeClr>
                </a:gs>
                <a:gs pos="23000">
                  <a:srgbClr val="000000">
                    <a:alpha val="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Oval 8">
              <a:extLst>
                <a:ext uri="{FF2B5EF4-FFF2-40B4-BE49-F238E27FC236}">
                  <a16:creationId xmlns:a16="http://schemas.microsoft.com/office/drawing/2014/main" id="{FD0882FE-CB3D-467B-979C-044D11B0ABA1}"/>
                </a:ext>
              </a:extLst>
            </p:cNvPr>
            <p:cNvSpPr/>
            <p:nvPr/>
          </p:nvSpPr>
          <p:spPr>
            <a:xfrm rot="19675317">
              <a:off x="4624490" y="2365405"/>
              <a:ext cx="2148778" cy="1207307"/>
            </a:xfrm>
            <a:custGeom>
              <a:avLst/>
              <a:gdLst>
                <a:gd name="connsiteX0" fmla="*/ 0 w 2148633"/>
                <a:gd name="connsiteY0" fmla="*/ 773622 h 1547244"/>
                <a:gd name="connsiteX1" fmla="*/ 1074317 w 2148633"/>
                <a:gd name="connsiteY1" fmla="*/ 0 h 1547244"/>
                <a:gd name="connsiteX2" fmla="*/ 2148634 w 2148633"/>
                <a:gd name="connsiteY2" fmla="*/ 773622 h 1547244"/>
                <a:gd name="connsiteX3" fmla="*/ 1074317 w 2148633"/>
                <a:gd name="connsiteY3" fmla="*/ 1547244 h 1547244"/>
                <a:gd name="connsiteX4" fmla="*/ 0 w 2148633"/>
                <a:gd name="connsiteY4" fmla="*/ 773622 h 1547244"/>
                <a:gd name="connsiteX0" fmla="*/ 144 w 2148778"/>
                <a:gd name="connsiteY0" fmla="*/ 773622 h 1207307"/>
                <a:gd name="connsiteX1" fmla="*/ 1074461 w 2148778"/>
                <a:gd name="connsiteY1" fmla="*/ 0 h 1207307"/>
                <a:gd name="connsiteX2" fmla="*/ 2148778 w 2148778"/>
                <a:gd name="connsiteY2" fmla="*/ 773622 h 1207307"/>
                <a:gd name="connsiteX3" fmla="*/ 1133355 w 2148778"/>
                <a:gd name="connsiteY3" fmla="*/ 1207307 h 1207307"/>
                <a:gd name="connsiteX4" fmla="*/ 144 w 2148778"/>
                <a:gd name="connsiteY4" fmla="*/ 773622 h 120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8778" h="1207307">
                  <a:moveTo>
                    <a:pt x="144" y="773622"/>
                  </a:moveTo>
                  <a:cubicBezTo>
                    <a:pt x="-9672" y="572404"/>
                    <a:pt x="481132" y="0"/>
                    <a:pt x="1074461" y="0"/>
                  </a:cubicBezTo>
                  <a:cubicBezTo>
                    <a:pt x="1667790" y="0"/>
                    <a:pt x="2148778" y="346362"/>
                    <a:pt x="2148778" y="773622"/>
                  </a:cubicBezTo>
                  <a:cubicBezTo>
                    <a:pt x="2148778" y="1200882"/>
                    <a:pt x="1726684" y="1207307"/>
                    <a:pt x="1133355" y="1207307"/>
                  </a:cubicBezTo>
                  <a:cubicBezTo>
                    <a:pt x="540026" y="1207307"/>
                    <a:pt x="9960" y="974840"/>
                    <a:pt x="144" y="773622"/>
                  </a:cubicBezTo>
                  <a:close/>
                </a:path>
              </a:pathLst>
            </a:custGeom>
            <a:solidFill>
              <a:schemeClr val="bg1">
                <a:alpha val="12000"/>
              </a:schemeClr>
            </a:solidFill>
            <a:ln>
              <a:noFill/>
            </a:ln>
            <a:effectLst>
              <a:softEdge rad="444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73455F5-886D-48F5-999D-97109B89A9BD}"/>
              </a:ext>
            </a:extLst>
          </p:cNvPr>
          <p:cNvGrpSpPr/>
          <p:nvPr/>
        </p:nvGrpSpPr>
        <p:grpSpPr>
          <a:xfrm>
            <a:off x="5974807" y="3400868"/>
            <a:ext cx="1916165" cy="1985329"/>
            <a:chOff x="7966409" y="3391490"/>
            <a:chExt cx="2554887" cy="264710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C9E5CB1-C6F6-473C-88B6-7009F9F649F6}"/>
                </a:ext>
              </a:extLst>
            </p:cNvPr>
            <p:cNvGrpSpPr/>
            <p:nvPr/>
          </p:nvGrpSpPr>
          <p:grpSpPr>
            <a:xfrm>
              <a:off x="7966409" y="3391490"/>
              <a:ext cx="2554887" cy="2647105"/>
              <a:chOff x="4624490" y="1855389"/>
              <a:chExt cx="2828597" cy="293069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9E84FF0-78A7-4642-87C7-6A5D48347494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4B6616F4-48A2-4740-B798-75834EBF835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5F955D35-6B0D-4446-8E23-87FA6B4220C4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8D1B4F6-334E-4F0D-8EF6-42CF4608286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FF9900"/>
                  </a:gs>
                  <a:gs pos="15000">
                    <a:srgbClr val="FF9900"/>
                  </a:gs>
                  <a:gs pos="25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Oval 8">
                <a:extLst>
                  <a:ext uri="{FF2B5EF4-FFF2-40B4-BE49-F238E27FC236}">
                    <a16:creationId xmlns:a16="http://schemas.microsoft.com/office/drawing/2014/main" id="{296756C4-7405-47B3-87E3-32A04B94ADC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9900">
                  <a:alpha val="36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81EA334-B67E-46FD-91C2-995C2A4591EF}"/>
                  </a:ext>
                </a:extLst>
              </p:cNvPr>
              <p:cNvSpPr txBox="1"/>
              <p:nvPr/>
            </p:nvSpPr>
            <p:spPr>
              <a:xfrm>
                <a:off x="4738914" y="3214376"/>
                <a:ext cx="2714170" cy="545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03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B5F9BF-38EA-4A58-A5B4-6980A1B69D51}"/>
                  </a:ext>
                </a:extLst>
              </p:cNvPr>
              <p:cNvSpPr txBox="1"/>
              <p:nvPr/>
            </p:nvSpPr>
            <p:spPr>
              <a:xfrm>
                <a:off x="5049666" y="3826350"/>
                <a:ext cx="2061030" cy="681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Complete syllabus may be developed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58" name="Graphic 57" descr="Bullseye">
              <a:extLst>
                <a:ext uri="{FF2B5EF4-FFF2-40B4-BE49-F238E27FC236}">
                  <a16:creationId xmlns:a16="http://schemas.microsoft.com/office/drawing/2014/main" id="{86BF8C4E-DC46-4514-BB63-F0DD2EBB9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17279" y="4078258"/>
              <a:ext cx="457200" cy="457200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BDDE2C4-E990-4C5E-9976-ACC9424B30BF}"/>
              </a:ext>
            </a:extLst>
          </p:cNvPr>
          <p:cNvGrpSpPr/>
          <p:nvPr/>
        </p:nvGrpSpPr>
        <p:grpSpPr>
          <a:xfrm>
            <a:off x="1842235" y="1678920"/>
            <a:ext cx="1328675" cy="1376633"/>
            <a:chOff x="2456314" y="1095560"/>
            <a:chExt cx="1771566" cy="1835510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A9820C61-EA83-4F36-AE8D-1F11F5284562}"/>
                </a:ext>
              </a:extLst>
            </p:cNvPr>
            <p:cNvGrpSpPr/>
            <p:nvPr/>
          </p:nvGrpSpPr>
          <p:grpSpPr>
            <a:xfrm>
              <a:off x="2456314" y="1095560"/>
              <a:ext cx="1771566" cy="1835510"/>
              <a:chOff x="4624490" y="1855389"/>
              <a:chExt cx="2828597" cy="2930695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24ED8CA-D6A9-4172-9604-CFEFBE3D8968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1FEAD5C-C3D6-4803-8546-406FBD1A319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CEAA96-0000-4E08-90A3-BD22D6B29E33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57FA4EA-5063-4001-9425-F66E9550D416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CCFF33"/>
                  </a:gs>
                  <a:gs pos="13000">
                    <a:srgbClr val="CCFF33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8">
                <a:extLst>
                  <a:ext uri="{FF2B5EF4-FFF2-40B4-BE49-F238E27FC236}">
                    <a16:creationId xmlns:a16="http://schemas.microsoft.com/office/drawing/2014/main" id="{ECCB6663-E3F3-445B-9180-A83B123E3456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B1EAFEF-45C1-4986-9814-0195CDF33A23}"/>
                  </a:ext>
                </a:extLst>
              </p:cNvPr>
              <p:cNvSpPr txBox="1"/>
              <p:nvPr/>
            </p:nvSpPr>
            <p:spPr>
              <a:xfrm>
                <a:off x="4738918" y="2988037"/>
                <a:ext cx="2714169" cy="638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05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EB1AF42-A50D-4AAD-AD40-B3E4225B8524}"/>
                  </a:ext>
                </a:extLst>
              </p:cNvPr>
              <p:cNvSpPr txBox="1"/>
              <p:nvPr/>
            </p:nvSpPr>
            <p:spPr>
              <a:xfrm>
                <a:off x="5081668" y="3657504"/>
                <a:ext cx="2061029" cy="1081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Comparative Studies can be undertaken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78" name="Graphic 77" descr="Lightbulb">
              <a:extLst>
                <a:ext uri="{FF2B5EF4-FFF2-40B4-BE49-F238E27FC236}">
                  <a16:creationId xmlns:a16="http://schemas.microsoft.com/office/drawing/2014/main" id="{9D2EF732-3E93-4C73-BD97-BBDEE39FE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145439" y="1437804"/>
              <a:ext cx="457200" cy="4572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1D4E8BC-49A3-428A-B1F2-10EC412E3C3A}"/>
              </a:ext>
            </a:extLst>
          </p:cNvPr>
          <p:cNvGrpSpPr/>
          <p:nvPr/>
        </p:nvGrpSpPr>
        <p:grpSpPr>
          <a:xfrm>
            <a:off x="3405409" y="1770392"/>
            <a:ext cx="2121448" cy="2035628"/>
            <a:chOff x="4540545" y="1217522"/>
            <a:chExt cx="2828597" cy="271417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C5CA275-1741-4742-87E6-D40F75A5D734}"/>
                </a:ext>
              </a:extLst>
            </p:cNvPr>
            <p:cNvGrpSpPr/>
            <p:nvPr/>
          </p:nvGrpSpPr>
          <p:grpSpPr>
            <a:xfrm>
              <a:off x="4540545" y="1217522"/>
              <a:ext cx="2828597" cy="2714171"/>
              <a:chOff x="4624490" y="2071913"/>
              <a:chExt cx="2828597" cy="271417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972AD1A3-05EB-4AAF-B838-121E90D1F7EB}"/>
                  </a:ext>
                </a:extLst>
              </p:cNvPr>
              <p:cNvSpPr/>
              <p:nvPr/>
            </p:nvSpPr>
            <p:spPr>
              <a:xfrm rot="19675317">
                <a:off x="4692192" y="2101492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5F30082F-C1F9-4051-A50E-1B6C0157F785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378A682D-685F-4C0E-9C95-3F28ED452AEE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F812295-7B2D-4C73-9989-5B0A0C384F11}"/>
                  </a:ext>
                </a:extLst>
              </p:cNvPr>
              <p:cNvSpPr/>
              <p:nvPr/>
            </p:nvSpPr>
            <p:spPr>
              <a:xfrm rot="10111088">
                <a:off x="4738915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2000">
                    <a:srgbClr val="1A526E"/>
                  </a:gs>
                  <a:gs pos="16000">
                    <a:srgbClr val="1A526E"/>
                  </a:gs>
                  <a:gs pos="28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AA361B1-3857-4839-964E-4BD6F3750F2B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1A526E">
                  <a:alpha val="52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BE5114-DF7E-4ADB-A7A0-99591950F239}"/>
                  </a:ext>
                </a:extLst>
              </p:cNvPr>
              <p:cNvSpPr txBox="1"/>
              <p:nvPr/>
            </p:nvSpPr>
            <p:spPr>
              <a:xfrm>
                <a:off x="4725410" y="3194145"/>
                <a:ext cx="27141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F9FD547-6F78-43A7-97D0-1C78C8132633}"/>
                  </a:ext>
                </a:extLst>
              </p:cNvPr>
              <p:cNvSpPr txBox="1"/>
              <p:nvPr/>
            </p:nvSpPr>
            <p:spPr>
              <a:xfrm>
                <a:off x="5080613" y="3773559"/>
                <a:ext cx="2061029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Other  Level  Students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0" name="Graphic 79" descr="Single gear">
              <a:extLst>
                <a:ext uri="{FF2B5EF4-FFF2-40B4-BE49-F238E27FC236}">
                  <a16:creationId xmlns:a16="http://schemas.microsoft.com/office/drawing/2014/main" id="{89D7F19A-D5C6-453B-9D35-B09C2258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776760" y="1735836"/>
              <a:ext cx="457200" cy="457200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DB29810-C5FE-4CA5-96FB-327A450D7872}"/>
              </a:ext>
            </a:extLst>
          </p:cNvPr>
          <p:cNvGrpSpPr/>
          <p:nvPr/>
        </p:nvGrpSpPr>
        <p:grpSpPr>
          <a:xfrm>
            <a:off x="6594338" y="1363058"/>
            <a:ext cx="1818294" cy="1883925"/>
            <a:chOff x="8792451" y="674411"/>
            <a:chExt cx="2424392" cy="251190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0CAE265-F97A-426A-92B8-C6515A7B30DD}"/>
                </a:ext>
              </a:extLst>
            </p:cNvPr>
            <p:cNvGrpSpPr/>
            <p:nvPr/>
          </p:nvGrpSpPr>
          <p:grpSpPr>
            <a:xfrm>
              <a:off x="8792451" y="674411"/>
              <a:ext cx="2424392" cy="2511900"/>
              <a:chOff x="4624490" y="1855389"/>
              <a:chExt cx="2828597" cy="2930695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A306525-0CC3-4A44-8A1C-032CA437AE90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300B15A8-5904-482F-AFD5-DC81EA6EFDC7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8F37201-765F-43DC-9DB9-FA0AEA6547C5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4F6C70C-5275-413D-B9AD-7F19D7EA84C9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3000">
                    <a:srgbClr val="FF00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Oval 8">
                <a:extLst>
                  <a:ext uri="{FF2B5EF4-FFF2-40B4-BE49-F238E27FC236}">
                    <a16:creationId xmlns:a16="http://schemas.microsoft.com/office/drawing/2014/main" id="{1CB0854D-F51E-452F-93A3-73053BC0719E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FF0066">
                  <a:alpha val="41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F8F5F0-A1A0-4DB1-8F9F-3DF62F95D03A}"/>
                  </a:ext>
                </a:extLst>
              </p:cNvPr>
              <p:cNvSpPr txBox="1"/>
              <p:nvPr/>
            </p:nvSpPr>
            <p:spPr>
              <a:xfrm>
                <a:off x="4738916" y="3144231"/>
                <a:ext cx="2714171" cy="57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06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E5C581-4CD3-4BC2-8FF1-030829BDAE07}"/>
                  </a:ext>
                </a:extLst>
              </p:cNvPr>
              <p:cNvSpPr txBox="1"/>
              <p:nvPr/>
            </p:nvSpPr>
            <p:spPr>
              <a:xfrm>
                <a:off x="5059628" y="3733625"/>
                <a:ext cx="2061029" cy="813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 </a:t>
                </a:r>
                <a:r>
                  <a:rPr kumimoji="0" lang="en-I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+mn-cs"/>
                  </a:rPr>
                  <a:t>with suitable modification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2" name="Graphic 81" descr="Bank">
              <a:extLst>
                <a:ext uri="{FF2B5EF4-FFF2-40B4-BE49-F238E27FC236}">
                  <a16:creationId xmlns:a16="http://schemas.microsoft.com/office/drawing/2014/main" id="{85FE6549-3994-443D-A40A-58B20C491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833736" y="1242628"/>
              <a:ext cx="457200" cy="4572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D233E3D-DCAE-47C1-89FA-9583BA8F2937}"/>
              </a:ext>
            </a:extLst>
          </p:cNvPr>
          <p:cNvGrpSpPr/>
          <p:nvPr/>
        </p:nvGrpSpPr>
        <p:grpSpPr>
          <a:xfrm>
            <a:off x="2863055" y="3944715"/>
            <a:ext cx="1547756" cy="1742397"/>
            <a:chOff x="3817407" y="4116619"/>
            <a:chExt cx="2063674" cy="232319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79BEEA0-D97B-4D3C-BDDC-88264C0E36CB}"/>
                </a:ext>
              </a:extLst>
            </p:cNvPr>
            <p:cNvGrpSpPr/>
            <p:nvPr/>
          </p:nvGrpSpPr>
          <p:grpSpPr>
            <a:xfrm>
              <a:off x="3817407" y="4116619"/>
              <a:ext cx="2063674" cy="2323195"/>
              <a:chOff x="4624490" y="1855389"/>
              <a:chExt cx="2828597" cy="3184313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3EF604E-61ED-4FD8-83DD-CBC1D42369A9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8C4FC4D-0739-4B71-A2E9-4A72E4F3BEE8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48CA8AF6-A83E-4EA3-AE00-713D4DCB440A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FB9D8DEE-C063-4FA0-8262-F61DCE13503B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9900CC"/>
                  </a:gs>
                  <a:gs pos="13000">
                    <a:srgbClr val="9900CC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Oval 8">
                <a:extLst>
                  <a:ext uri="{FF2B5EF4-FFF2-40B4-BE49-F238E27FC236}">
                    <a16:creationId xmlns:a16="http://schemas.microsoft.com/office/drawing/2014/main" id="{3C786A0B-8681-41BF-92CB-239ABD00CB0F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chemeClr val="bg1">
                  <a:alpha val="12000"/>
                </a:scheme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9F1F479-B212-43D3-B95D-0EB1353DEE13}"/>
                  </a:ext>
                </a:extLst>
              </p:cNvPr>
              <p:cNvSpPr txBox="1"/>
              <p:nvPr/>
            </p:nvSpPr>
            <p:spPr>
              <a:xfrm>
                <a:off x="4738916" y="3205979"/>
                <a:ext cx="2714171" cy="548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02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7B695B4-F7F2-4484-825A-EA3EEF4E10C1}"/>
                  </a:ext>
                </a:extLst>
              </p:cNvPr>
              <p:cNvSpPr txBox="1"/>
              <p:nvPr/>
            </p:nvSpPr>
            <p:spPr>
              <a:xfrm>
                <a:off x="5083065" y="3774131"/>
                <a:ext cx="2061027" cy="1265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Technology for effective teaching learning.</a:t>
                </a:r>
                <a:endParaRPr kumimoji="0" lang="en-I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60000"/>
                    </a:prst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4" name="Graphic 83" descr="Target Audience">
              <a:extLst>
                <a:ext uri="{FF2B5EF4-FFF2-40B4-BE49-F238E27FC236}">
                  <a16:creationId xmlns:a16="http://schemas.microsoft.com/office/drawing/2014/main" id="{F72706F8-859F-4D13-B1E2-4F7EBDAA2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54971" y="4632462"/>
              <a:ext cx="457200" cy="4572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4305E75-078D-4097-A306-B5349A9F4E32}"/>
              </a:ext>
            </a:extLst>
          </p:cNvPr>
          <p:cNvGrpSpPr/>
          <p:nvPr/>
        </p:nvGrpSpPr>
        <p:grpSpPr>
          <a:xfrm>
            <a:off x="267126" y="3446898"/>
            <a:ext cx="2121448" cy="2198021"/>
            <a:chOff x="356168" y="3452863"/>
            <a:chExt cx="2828597" cy="29306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77E5E2B-D8EF-457B-815E-3AAB63CFE231}"/>
                </a:ext>
              </a:extLst>
            </p:cNvPr>
            <p:cNvGrpSpPr/>
            <p:nvPr/>
          </p:nvGrpSpPr>
          <p:grpSpPr>
            <a:xfrm>
              <a:off x="356168" y="3452863"/>
              <a:ext cx="2828597" cy="2930695"/>
              <a:chOff x="4624490" y="1855389"/>
              <a:chExt cx="2828597" cy="293069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0873F35D-0163-4174-9753-0F0ADD10EDB6}"/>
                  </a:ext>
                </a:extLst>
              </p:cNvPr>
              <p:cNvSpPr/>
              <p:nvPr/>
            </p:nvSpPr>
            <p:spPr>
              <a:xfrm rot="19675317">
                <a:off x="5394727" y="1855389"/>
                <a:ext cx="1077951" cy="93966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254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9281102-9047-4F8C-AF3E-2809854E1F72}"/>
                  </a:ext>
                </a:extLst>
              </p:cNvPr>
              <p:cNvSpPr/>
              <p:nvPr/>
            </p:nvSpPr>
            <p:spPr>
              <a:xfrm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accent1">
                      <a:lumMod val="5000"/>
                      <a:lumOff val="95000"/>
                    </a:schemeClr>
                  </a:gs>
                  <a:gs pos="59000">
                    <a:srgbClr val="00000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F419C33-530D-4826-B98F-C0698F411BB1}"/>
                  </a:ext>
                </a:extLst>
              </p:cNvPr>
              <p:cNvSpPr/>
              <p:nvPr/>
            </p:nvSpPr>
            <p:spPr>
              <a:xfrm rot="2225447">
                <a:off x="4738916" y="2071913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3000">
                    <a:schemeClr val="accent1">
                      <a:lumMod val="5000"/>
                      <a:lumOff val="95000"/>
                    </a:schemeClr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836E787-3821-4A97-A27B-103EEAB99A03}"/>
                  </a:ext>
                </a:extLst>
              </p:cNvPr>
              <p:cNvSpPr/>
              <p:nvPr/>
            </p:nvSpPr>
            <p:spPr>
              <a:xfrm rot="13849508">
                <a:off x="4694534" y="2063567"/>
                <a:ext cx="2714171" cy="2714171"/>
              </a:xfrm>
              <a:prstGeom prst="ellipse">
                <a:avLst/>
              </a:prstGeom>
              <a:gradFill flip="none" rotWithShape="1">
                <a:gsLst>
                  <a:gs pos="0">
                    <a:srgbClr val="00CC66"/>
                  </a:gs>
                  <a:gs pos="13000">
                    <a:srgbClr val="00CC66"/>
                  </a:gs>
                  <a:gs pos="23000">
                    <a:srgbClr val="000000">
                      <a:alpha val="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 8">
                <a:extLst>
                  <a:ext uri="{FF2B5EF4-FFF2-40B4-BE49-F238E27FC236}">
                    <a16:creationId xmlns:a16="http://schemas.microsoft.com/office/drawing/2014/main" id="{4DB1A3D3-251F-4727-8148-9A96FB758C21}"/>
                  </a:ext>
                </a:extLst>
              </p:cNvPr>
              <p:cNvSpPr/>
              <p:nvPr/>
            </p:nvSpPr>
            <p:spPr>
              <a:xfrm rot="19675317">
                <a:off x="4624490" y="2365405"/>
                <a:ext cx="2148778" cy="1207307"/>
              </a:xfrm>
              <a:custGeom>
                <a:avLst/>
                <a:gdLst>
                  <a:gd name="connsiteX0" fmla="*/ 0 w 2148633"/>
                  <a:gd name="connsiteY0" fmla="*/ 773622 h 1547244"/>
                  <a:gd name="connsiteX1" fmla="*/ 1074317 w 2148633"/>
                  <a:gd name="connsiteY1" fmla="*/ 0 h 1547244"/>
                  <a:gd name="connsiteX2" fmla="*/ 2148634 w 2148633"/>
                  <a:gd name="connsiteY2" fmla="*/ 773622 h 1547244"/>
                  <a:gd name="connsiteX3" fmla="*/ 1074317 w 2148633"/>
                  <a:gd name="connsiteY3" fmla="*/ 1547244 h 1547244"/>
                  <a:gd name="connsiteX4" fmla="*/ 0 w 2148633"/>
                  <a:gd name="connsiteY4" fmla="*/ 773622 h 1547244"/>
                  <a:gd name="connsiteX0" fmla="*/ 144 w 2148778"/>
                  <a:gd name="connsiteY0" fmla="*/ 773622 h 1207307"/>
                  <a:gd name="connsiteX1" fmla="*/ 1074461 w 2148778"/>
                  <a:gd name="connsiteY1" fmla="*/ 0 h 1207307"/>
                  <a:gd name="connsiteX2" fmla="*/ 2148778 w 2148778"/>
                  <a:gd name="connsiteY2" fmla="*/ 773622 h 1207307"/>
                  <a:gd name="connsiteX3" fmla="*/ 1133355 w 2148778"/>
                  <a:gd name="connsiteY3" fmla="*/ 1207307 h 1207307"/>
                  <a:gd name="connsiteX4" fmla="*/ 144 w 2148778"/>
                  <a:gd name="connsiteY4" fmla="*/ 773622 h 1207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778" h="1207307">
                    <a:moveTo>
                      <a:pt x="144" y="773622"/>
                    </a:moveTo>
                    <a:cubicBezTo>
                      <a:pt x="-9672" y="572404"/>
                      <a:pt x="481132" y="0"/>
                      <a:pt x="1074461" y="0"/>
                    </a:cubicBezTo>
                    <a:cubicBezTo>
                      <a:pt x="1667790" y="0"/>
                      <a:pt x="2148778" y="346362"/>
                      <a:pt x="2148778" y="773622"/>
                    </a:cubicBezTo>
                    <a:cubicBezTo>
                      <a:pt x="2148778" y="1200882"/>
                      <a:pt x="1726684" y="1207307"/>
                      <a:pt x="1133355" y="1207307"/>
                    </a:cubicBezTo>
                    <a:cubicBezTo>
                      <a:pt x="540026" y="1207307"/>
                      <a:pt x="9960" y="974840"/>
                      <a:pt x="144" y="773622"/>
                    </a:cubicBezTo>
                    <a:close/>
                  </a:path>
                </a:pathLst>
              </a:custGeom>
              <a:solidFill>
                <a:srgbClr val="00CC66">
                  <a:alpha val="34000"/>
                </a:srgbClr>
              </a:solidFill>
              <a:ln>
                <a:noFill/>
              </a:ln>
              <a:effectLst>
                <a:softEdge rad="444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383BD9-C932-472B-B555-3D5B9914830D}"/>
                  </a:ext>
                </a:extLst>
              </p:cNvPr>
              <p:cNvSpPr txBox="1"/>
              <p:nvPr/>
            </p:nvSpPr>
            <p:spPr>
              <a:xfrm>
                <a:off x="4727322" y="3222325"/>
                <a:ext cx="27141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alpha val="48000"/>
                      </a:prstClr>
                    </a:solidFill>
                    <a:effectLst/>
                    <a:uLnTx/>
                    <a:uFillTx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01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CD4E5B-97E9-484C-A536-D7B266BB730A}"/>
                  </a:ext>
                </a:extLst>
              </p:cNvPr>
              <p:cNvSpPr txBox="1"/>
              <p:nvPr/>
            </p:nvSpPr>
            <p:spPr>
              <a:xfrm>
                <a:off x="5023742" y="3833231"/>
                <a:ext cx="2061029" cy="882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 School subjects</a:t>
                </a:r>
                <a:endParaRPr kumimoji="0" lang="en-I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60000"/>
                    </a:prstClr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pic>
          <p:nvPicPr>
            <p:cNvPr id="86" name="Graphic 85" descr="User network">
              <a:extLst>
                <a:ext uri="{FF2B5EF4-FFF2-40B4-BE49-F238E27FC236}">
                  <a16:creationId xmlns:a16="http://schemas.microsoft.com/office/drawing/2014/main" id="{896B89FA-C249-4706-A0C1-66030B536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87485" y="4230042"/>
              <a:ext cx="457200" cy="457200"/>
            </a:xfrm>
            <a:prstGeom prst="rect">
              <a:avLst/>
            </a:prstGeom>
          </p:spPr>
        </p:pic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C4845237-3905-4909-A526-D4B0AD516454}"/>
              </a:ext>
            </a:extLst>
          </p:cNvPr>
          <p:cNvSpPr txBox="1"/>
          <p:nvPr/>
        </p:nvSpPr>
        <p:spPr>
          <a:xfrm>
            <a:off x="2125485" y="805181"/>
            <a:ext cx="3602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for Further Research:</a:t>
            </a:r>
            <a:b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BDD74F-6CAB-4FEC-8500-61347ADBA917}"/>
              </a:ext>
            </a:extLst>
          </p:cNvPr>
          <p:cNvSpPr txBox="1"/>
          <p:nvPr/>
        </p:nvSpPr>
        <p:spPr>
          <a:xfrm>
            <a:off x="149712" y="685800"/>
            <a:ext cx="884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Suggestions and Recommendations for Further Research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887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3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23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1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3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30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39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0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47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48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300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3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3000" fill="hold"/>
                                            <p:tgtEl>
                                              <p:spTgt spid="5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3000" fill="hold"/>
                                            <p:tgtEl>
                                              <p:spTgt spid="7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3000" fill="hold"/>
                                            <p:tgtEl>
                                              <p:spTgt spid="8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6" presetClass="emph" presetSubtype="0" repeatCount="indefinite" autoRev="1" fill="remove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0" dur="3000" fill="hold"/>
                                            <p:tgtEl>
                                              <p:spTgt spid="8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60D3-BD2C-63E7-7F76-EC12CB38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E1D79-CCA3-A024-C861-C0040F22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 ChatGPT is pretty smart but it's still new and a work in progress so it could still make errors. Use it like a helpful tool or assistant not as an authority figure or a master.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3217490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948267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References</a:t>
            </a:r>
            <a:br>
              <a:rPr lang="en-US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I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6" y="990600"/>
            <a:ext cx="8065294" cy="5367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b="1" dirty="0"/>
              <a:t> </a:t>
            </a:r>
            <a:endParaRPr lang="en-US" dirty="0"/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Ausubel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(2015) Meaningful Learning Theory, Subsumption Theory &amp; Motivational Theory. (n.d.).Retrieved from http://www.cimtprelims.wikia.com/wiki/Ausubel:_Meaningful_Learning_Theory,_Subsumpsion_Theory,_%26_Motivational_Theory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Best, J.W., &amp; Kahn, J. V. (2005). Research in Education (9th ed.). New Delhi: Prentice Hall of India Private Limited.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Best, J. W., &amp; Kahn, J. V. (2009). Research in Education. (10th ed.). New Delhi: Prentice Hall of India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Pvt.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Ltd.</a:t>
            </a: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Creswell, J. W. (2012). Educational Research. (4th ed.). New Delhi: Prentice Hall of India </a:t>
            </a:r>
            <a:r>
              <a:rPr lang="en-IN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Pvt.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Ltd. 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Creswell, J. W. (2014). Research Design – Qualitative, Quantitative and Mixed Method Approaches. (4th ed.). Thousand Oaks: California. SAGE Publications</a:t>
            </a:r>
            <a:r>
              <a:rPr lang="en-I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92562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70D-565D-4419-8D2C-2F98B4868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304800"/>
            <a:ext cx="8065294" cy="6857999"/>
          </a:xfrm>
        </p:spPr>
        <p:txBody>
          <a:bodyPr>
            <a:normAutofit/>
          </a:bodyPr>
          <a:lstStyle/>
          <a:p>
            <a:pPr lvl="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Garrett, H .E., &amp; Woodworth, R. S. (1991). Statistics in Psychology and Education. Bombay: Vakils, </a:t>
            </a:r>
            <a:r>
              <a:rPr lang="en-I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Feffer</a:t>
            </a: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Simsons</a:t>
            </a: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Limite</a:t>
            </a: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Kaul.L</a:t>
            </a: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.(2011), Methodology of Educational Research. (4th ed.). Noida: Vikas Publishing House.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I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Pandya, S. (2010). Educational Research, APH Publishing Corporation, New Delhi.</a:t>
            </a:r>
          </a:p>
          <a:p>
            <a:pPr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Sanshodhan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Margdarshan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Maalika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Pushp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pandharave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Sadhan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Nirmiti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Sanshodhan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(2006). YCMOU, Nasik, p 20, 21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I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8184413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ED85-FF65-1FDF-77B2-AF88339AE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914400"/>
            <a:ext cx="7886700" cy="5867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IN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Websites: -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https://scholar.google.co.in/scholar?q=Artificial+intelligence+in+language+learning&amp;hl=en&amp;as_sdt=0&amp;as_vis=1&amp;oi=scholart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https://www.edtechreview.in/elearning/five-ai-powered-tools-that-can-help-you-with-language-learning/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https://www.analyticssteps.com/blogs/5-advantages-using-ai-language-learning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https://www.sciencedirect.com/science/article/pii/S1877050920320512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6"/>
              </a:rPr>
              <a:t>https://www.frontiersin.org/research-topics/34437/using-artificial-intelligence-technology-for-language-learning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N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https://www.researchgate.net/publication/342050108_Artificial_Intelligence_AI_A_Review_of_its_Uses_in_Language_Teaching_and_Learning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5617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3450C-3FF1-494B-BBA2-7215BD73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/>
          <a:lstStyle/>
          <a:p>
            <a:r>
              <a:rPr lang="en-IN" sz="3600" b="1" dirty="0">
                <a:solidFill>
                  <a:schemeClr val="tx1"/>
                </a:solidFill>
                <a:latin typeface="+mn-lt"/>
              </a:rPr>
              <a:t>Theoretical Background Of The Research</a:t>
            </a:r>
            <a:endParaRPr lang="en-IN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10E81-5EB9-494C-B4EC-4C377FABB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Behaviorism</a:t>
            </a:r>
            <a:r>
              <a:rPr lang="en-US" sz="2000" dirty="0"/>
              <a:t>: Behaviorism posits that learning is a result of conditioned responses to stimuli. </a:t>
            </a:r>
            <a:r>
              <a:rPr lang="en-US" sz="2000" dirty="0">
                <a:solidFill>
                  <a:srgbClr val="FF0000"/>
                </a:solidFill>
              </a:rPr>
              <a:t>In AI-based learning, this theory can be applied through adaptive reinforcement of correct responses and gradual shaping of behavior through repeated practice and feedback</a:t>
            </a:r>
            <a:r>
              <a:rPr lang="en-US" sz="20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Cognitivism:</a:t>
            </a:r>
            <a:r>
              <a:rPr lang="en-US" sz="2000" dirty="0"/>
              <a:t> Cognitivism emphasizes the role of mental processes, such as memory, attention, and problem-solving, in learning. </a:t>
            </a:r>
            <a:r>
              <a:rPr lang="en-US" sz="2000" dirty="0">
                <a:solidFill>
                  <a:srgbClr val="FF0000"/>
                </a:solidFill>
              </a:rPr>
              <a:t>AI can be used to create cognitive models that adapt content delivery based on learners' cognitive states, ensuring that lessons align with their mental capacities.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/>
              <a:t>Constructivism: </a:t>
            </a:r>
            <a:r>
              <a:rPr lang="en-US" sz="2000" dirty="0"/>
              <a:t>Constructivism suggests that learners actively build knowledge through experiences and interactions. </a:t>
            </a:r>
            <a:r>
              <a:rPr lang="en-US" sz="2000" dirty="0">
                <a:solidFill>
                  <a:srgbClr val="FF0000"/>
                </a:solidFill>
              </a:rPr>
              <a:t>AI-based programs can facilitate constructivist learning by providing opportunities for exploration, problem-solving, and collaboration.</a:t>
            </a:r>
            <a:endParaRPr lang="en-I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ank you card | Best Letter Template">
            <a:extLst>
              <a:ext uri="{FF2B5EF4-FFF2-40B4-BE49-F238E27FC236}">
                <a16:creationId xmlns:a16="http://schemas.microsoft.com/office/drawing/2014/main" id="{F5D6A050-D1AE-4CE3-B026-4ACFE5AF54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457200"/>
            <a:ext cx="8153400" cy="5867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27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989DC-F844-41EA-9B38-70C4328B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b="1" dirty="0">
                <a:solidFill>
                  <a:schemeClr val="tx1"/>
                </a:solidFill>
                <a:latin typeface="+mn-lt"/>
              </a:rPr>
              <a:t>Theoretical Background Of The Research</a:t>
            </a:r>
            <a:endParaRPr lang="en-IN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531FF-EFAD-47E0-A825-B84F9D53A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8991600" cy="5486399"/>
          </a:xfrm>
        </p:spPr>
        <p:txBody>
          <a:bodyPr/>
          <a:lstStyle/>
          <a:p>
            <a:r>
              <a:rPr lang="en-US" b="1" dirty="0"/>
              <a:t>Zone of Proximal Development (ZPD):</a:t>
            </a:r>
          </a:p>
          <a:p>
            <a:r>
              <a:rPr lang="en-US" dirty="0"/>
              <a:t>ZPD, proposed by Vygotsky, focuses on the difference between what a learner can do independently and with support. </a:t>
            </a:r>
            <a:r>
              <a:rPr lang="en-US" dirty="0">
                <a:solidFill>
                  <a:srgbClr val="FF0000"/>
                </a:solidFill>
              </a:rPr>
              <a:t>AI can provide scaffolded support, offering hints, guidance, and adaptive challenges to help learners progress within their ZPD.</a:t>
            </a:r>
          </a:p>
          <a:p>
            <a:r>
              <a:rPr lang="en-US" b="1" dirty="0"/>
              <a:t>Experiential Learning: Experiential</a:t>
            </a:r>
            <a:r>
              <a:rPr lang="en-US" dirty="0"/>
              <a:t> learning theory posits that learning is most effective when tied to direct experience. </a:t>
            </a:r>
            <a:r>
              <a:rPr lang="en-US" dirty="0">
                <a:solidFill>
                  <a:srgbClr val="FF0000"/>
                </a:solidFill>
              </a:rPr>
              <a:t>AI-based simulations and virtual reality can provide experiential learning environments for hands-on practice.</a:t>
            </a:r>
          </a:p>
          <a:p>
            <a:r>
              <a:rPr lang="en-US" b="1" dirty="0"/>
              <a:t>Bloom's Taxonomy</a:t>
            </a:r>
            <a:r>
              <a:rPr lang="en-US" dirty="0"/>
              <a:t>: Bloom's taxonomy categorizes learning objectives into cognitive domains, from knowledge recall to complex problem-solving. </a:t>
            </a:r>
            <a:r>
              <a:rPr lang="en-US" dirty="0">
                <a:solidFill>
                  <a:srgbClr val="FF0000"/>
                </a:solidFill>
              </a:rPr>
              <a:t>AI can support learners in progressing through these levels by providing appropriate challenges and activities.</a:t>
            </a:r>
          </a:p>
          <a:p>
            <a:r>
              <a:rPr lang="en-US" b="1" dirty="0"/>
              <a:t>Multiple Intelligences: </a:t>
            </a:r>
            <a:r>
              <a:rPr lang="en-US" dirty="0"/>
              <a:t>Multiple intelligences theory suggests that learners have diverse strengths and preferences. </a:t>
            </a:r>
            <a:r>
              <a:rPr lang="en-US" dirty="0">
                <a:solidFill>
                  <a:srgbClr val="FF0000"/>
                </a:solidFill>
              </a:rPr>
              <a:t>AI can offer a range of learning modalities, such as visual, auditory, and kinesthetic, to accommodate different intelligences.</a:t>
            </a:r>
          </a:p>
        </p:txBody>
      </p:sp>
    </p:spTree>
    <p:extLst>
      <p:ext uri="{BB962C8B-B14F-4D97-AF65-F5344CB8AC3E}">
        <p14:creationId xmlns:p14="http://schemas.microsoft.com/office/powerpoint/2010/main" val="25437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5D3A25AD-171C-4CCE-8428-EBED6ECA6923}"/>
              </a:ext>
            </a:extLst>
          </p:cNvPr>
          <p:cNvGrpSpPr/>
          <p:nvPr/>
        </p:nvGrpSpPr>
        <p:grpSpPr>
          <a:xfrm>
            <a:off x="1335505" y="4804488"/>
            <a:ext cx="884321" cy="884321"/>
            <a:chOff x="1780673" y="5262983"/>
            <a:chExt cx="1179095" cy="1179095"/>
          </a:xfrm>
          <a:solidFill>
            <a:srgbClr val="002060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4320AFD-620A-4F09-BEBC-8B8615BBFA2D}"/>
                </a:ext>
              </a:extLst>
            </p:cNvPr>
            <p:cNvSpPr/>
            <p:nvPr/>
          </p:nvSpPr>
          <p:spPr>
            <a:xfrm>
              <a:off x="1780673" y="5262983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581DFC-92E3-4A9C-8984-1BC137BD4C5E}"/>
                </a:ext>
              </a:extLst>
            </p:cNvPr>
            <p:cNvSpPr txBox="1"/>
            <p:nvPr/>
          </p:nvSpPr>
          <p:spPr>
            <a:xfrm>
              <a:off x="2099280" y="5657070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74FC3DD-7735-4028-BAF3-6AA284FAB37D}"/>
              </a:ext>
            </a:extLst>
          </p:cNvPr>
          <p:cNvGrpSpPr/>
          <p:nvPr/>
        </p:nvGrpSpPr>
        <p:grpSpPr>
          <a:xfrm>
            <a:off x="1644784" y="3811883"/>
            <a:ext cx="884321" cy="884321"/>
            <a:chOff x="2193045" y="3939510"/>
            <a:chExt cx="1179095" cy="1179095"/>
          </a:xfrm>
          <a:solidFill>
            <a:srgbClr val="FF0000"/>
          </a:solidFill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0BBB9D2-B6F4-43B6-A800-4211E35CA79B}"/>
                </a:ext>
              </a:extLst>
            </p:cNvPr>
            <p:cNvSpPr/>
            <p:nvPr/>
          </p:nvSpPr>
          <p:spPr>
            <a:xfrm>
              <a:off x="2193045" y="3939510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D7ACC6-E4F4-40AE-9876-F46876859FD4}"/>
                </a:ext>
              </a:extLst>
            </p:cNvPr>
            <p:cNvSpPr txBox="1"/>
            <p:nvPr/>
          </p:nvSpPr>
          <p:spPr>
            <a:xfrm>
              <a:off x="2546838" y="4283687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6B412BE-70BB-40B7-8BBE-B196BA3B3EFD}"/>
              </a:ext>
            </a:extLst>
          </p:cNvPr>
          <p:cNvGrpSpPr/>
          <p:nvPr/>
        </p:nvGrpSpPr>
        <p:grpSpPr>
          <a:xfrm>
            <a:off x="2294490" y="3046118"/>
            <a:ext cx="884321" cy="884321"/>
            <a:chOff x="3059319" y="2918490"/>
            <a:chExt cx="1179095" cy="1179095"/>
          </a:xfrm>
          <a:solidFill>
            <a:srgbClr val="00B05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30CD4B1-0DF5-4C3C-8F03-C1AA8352C717}"/>
                </a:ext>
              </a:extLst>
            </p:cNvPr>
            <p:cNvSpPr/>
            <p:nvPr/>
          </p:nvSpPr>
          <p:spPr>
            <a:xfrm>
              <a:off x="3059319" y="2918490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6B9A3-BD59-42DF-806F-68A2611AA435}"/>
                </a:ext>
              </a:extLst>
            </p:cNvPr>
            <p:cNvSpPr txBox="1"/>
            <p:nvPr/>
          </p:nvSpPr>
          <p:spPr>
            <a:xfrm>
              <a:off x="3332792" y="3169934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37E56B4-85B2-406C-96E3-0EE6D119A122}"/>
              </a:ext>
            </a:extLst>
          </p:cNvPr>
          <p:cNvGrpSpPr/>
          <p:nvPr/>
        </p:nvGrpSpPr>
        <p:grpSpPr>
          <a:xfrm>
            <a:off x="3178811" y="2529200"/>
            <a:ext cx="884321" cy="884321"/>
            <a:chOff x="4238414" y="2229266"/>
            <a:chExt cx="1179095" cy="1179095"/>
          </a:xfrm>
          <a:solidFill>
            <a:srgbClr val="C00000"/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53FA5C2-58BE-4690-92BD-7A6ADBF226AB}"/>
                </a:ext>
              </a:extLst>
            </p:cNvPr>
            <p:cNvSpPr/>
            <p:nvPr/>
          </p:nvSpPr>
          <p:spPr>
            <a:xfrm>
              <a:off x="4238414" y="2229266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454E3E-3863-4CD7-8518-F425692B2C28}"/>
                </a:ext>
              </a:extLst>
            </p:cNvPr>
            <p:cNvSpPr txBox="1"/>
            <p:nvPr/>
          </p:nvSpPr>
          <p:spPr>
            <a:xfrm>
              <a:off x="4631187" y="2393042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4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70F550-3973-41BA-ACA2-330D1D685186}"/>
              </a:ext>
            </a:extLst>
          </p:cNvPr>
          <p:cNvGrpSpPr/>
          <p:nvPr/>
        </p:nvGrpSpPr>
        <p:grpSpPr>
          <a:xfrm>
            <a:off x="4209985" y="2360977"/>
            <a:ext cx="884321" cy="884321"/>
            <a:chOff x="5613312" y="2004969"/>
            <a:chExt cx="1179095" cy="1179095"/>
          </a:xfrm>
          <a:solidFill>
            <a:srgbClr val="FF0066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E0598A5-DD8A-48B5-9A84-6903484E673C}"/>
                </a:ext>
              </a:extLst>
            </p:cNvPr>
            <p:cNvSpPr/>
            <p:nvPr/>
          </p:nvSpPr>
          <p:spPr>
            <a:xfrm>
              <a:off x="5613312" y="2004969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0535BA-89CF-498B-9CCC-CCCF11C2C3BD}"/>
                </a:ext>
              </a:extLst>
            </p:cNvPr>
            <p:cNvSpPr txBox="1"/>
            <p:nvPr/>
          </p:nvSpPr>
          <p:spPr>
            <a:xfrm>
              <a:off x="6018455" y="2202664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5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459121F-EF2A-4132-BC7A-B3833FCD0066}"/>
              </a:ext>
            </a:extLst>
          </p:cNvPr>
          <p:cNvGrpSpPr/>
          <p:nvPr/>
        </p:nvGrpSpPr>
        <p:grpSpPr>
          <a:xfrm>
            <a:off x="5220906" y="2583342"/>
            <a:ext cx="884321" cy="884321"/>
            <a:chOff x="6961207" y="2301455"/>
            <a:chExt cx="1179095" cy="1179095"/>
          </a:xfrm>
          <a:solidFill>
            <a:srgbClr val="FFFF00"/>
          </a:solidFill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5E5F47A-07E1-4199-A007-07D3060FFF2B}"/>
                </a:ext>
              </a:extLst>
            </p:cNvPr>
            <p:cNvSpPr/>
            <p:nvPr/>
          </p:nvSpPr>
          <p:spPr>
            <a:xfrm>
              <a:off x="6961207" y="2301455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D4AEF8-C54F-41C7-AF13-8485F904A2AF}"/>
                </a:ext>
              </a:extLst>
            </p:cNvPr>
            <p:cNvSpPr txBox="1"/>
            <p:nvPr/>
          </p:nvSpPr>
          <p:spPr>
            <a:xfrm>
              <a:off x="7481052" y="2542788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D4E6FBB-652A-4CC7-93A9-46CEB99A1859}"/>
              </a:ext>
            </a:extLst>
          </p:cNvPr>
          <p:cNvGrpSpPr/>
          <p:nvPr/>
        </p:nvGrpSpPr>
        <p:grpSpPr>
          <a:xfrm>
            <a:off x="6051085" y="3082213"/>
            <a:ext cx="884321" cy="884321"/>
            <a:chOff x="8068113" y="2966616"/>
            <a:chExt cx="1179095" cy="1179095"/>
          </a:xfrm>
          <a:solidFill>
            <a:srgbClr val="7030A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86D803A-20CD-4AE9-BAF3-5A177AE273FC}"/>
                </a:ext>
              </a:extLst>
            </p:cNvPr>
            <p:cNvSpPr/>
            <p:nvPr/>
          </p:nvSpPr>
          <p:spPr>
            <a:xfrm>
              <a:off x="8068113" y="2966616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1961BB-0EA7-4C67-A347-1FD2C0BF3FBE}"/>
                </a:ext>
              </a:extLst>
            </p:cNvPr>
            <p:cNvSpPr txBox="1"/>
            <p:nvPr/>
          </p:nvSpPr>
          <p:spPr>
            <a:xfrm>
              <a:off x="8595169" y="3189120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7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940B785-E5CC-44DA-B966-E8AB27E38B83}"/>
              </a:ext>
            </a:extLst>
          </p:cNvPr>
          <p:cNvGrpSpPr/>
          <p:nvPr/>
        </p:nvGrpSpPr>
        <p:grpSpPr>
          <a:xfrm>
            <a:off x="6669038" y="3811883"/>
            <a:ext cx="884321" cy="884321"/>
            <a:chOff x="8892050" y="3939510"/>
            <a:chExt cx="1179095" cy="1179095"/>
          </a:xfrm>
          <a:solidFill>
            <a:srgbClr val="FF0000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E710B35-DCD9-4962-961D-0FCD5A6E6B62}"/>
                </a:ext>
              </a:extLst>
            </p:cNvPr>
            <p:cNvSpPr/>
            <p:nvPr/>
          </p:nvSpPr>
          <p:spPr>
            <a:xfrm>
              <a:off x="8892050" y="3939510"/>
              <a:ext cx="1179095" cy="117909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718898-560A-4D91-B10A-E743ED15EC06}"/>
                </a:ext>
              </a:extLst>
            </p:cNvPr>
            <p:cNvSpPr txBox="1"/>
            <p:nvPr/>
          </p:nvSpPr>
          <p:spPr>
            <a:xfrm>
              <a:off x="9434735" y="4366171"/>
              <a:ext cx="389424" cy="43088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8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5588882-A3DF-4328-8140-4CBBE4E8BCCC}"/>
              </a:ext>
            </a:extLst>
          </p:cNvPr>
          <p:cNvGrpSpPr/>
          <p:nvPr/>
        </p:nvGrpSpPr>
        <p:grpSpPr>
          <a:xfrm>
            <a:off x="6924175" y="4804488"/>
            <a:ext cx="884321" cy="884321"/>
            <a:chOff x="9232232" y="5262983"/>
            <a:chExt cx="1179095" cy="117909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8DF32E-5E5A-40FD-A128-08E2A2C550A1}"/>
                </a:ext>
              </a:extLst>
            </p:cNvPr>
            <p:cNvSpPr/>
            <p:nvPr/>
          </p:nvSpPr>
          <p:spPr>
            <a:xfrm>
              <a:off x="9232232" y="5262983"/>
              <a:ext cx="1179095" cy="1179095"/>
            </a:xfrm>
            <a:prstGeom prst="ellipse">
              <a:avLst/>
            </a:prstGeom>
            <a:solidFill>
              <a:srgbClr val="381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b="1" dirty="0">
                <a:latin typeface="Arial Nova" panose="020B05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5CEBDC0-0495-491E-86E8-D3C3611A4646}"/>
                </a:ext>
              </a:extLst>
            </p:cNvPr>
            <p:cNvSpPr txBox="1"/>
            <p:nvPr/>
          </p:nvSpPr>
          <p:spPr>
            <a:xfrm>
              <a:off x="9800917" y="5693140"/>
              <a:ext cx="3894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>
                  <a:latin typeface="Arial Nova" panose="020B0504020202020204" pitchFamily="34" charset="0"/>
                </a:rPr>
                <a:t>9</a:t>
              </a: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08A78360-F89B-4AD9-9EE6-A31E80639675}"/>
              </a:ext>
            </a:extLst>
          </p:cNvPr>
          <p:cNvSpPr/>
          <p:nvPr/>
        </p:nvSpPr>
        <p:spPr>
          <a:xfrm>
            <a:off x="1924518" y="2896603"/>
            <a:ext cx="5294964" cy="3194384"/>
          </a:xfrm>
          <a:custGeom>
            <a:avLst/>
            <a:gdLst>
              <a:gd name="connsiteX0" fmla="*/ 3840480 w 7680960"/>
              <a:gd name="connsiteY0" fmla="*/ 0 h 4633824"/>
              <a:gd name="connsiteX1" fmla="*/ 7680960 w 7680960"/>
              <a:gd name="connsiteY1" fmla="*/ 3840480 h 4633824"/>
              <a:gd name="connsiteX2" fmla="*/ 7602935 w 7680960"/>
              <a:gd name="connsiteY2" fmla="*/ 4614471 h 4633824"/>
              <a:gd name="connsiteX3" fmla="*/ 7597959 w 7680960"/>
              <a:gd name="connsiteY3" fmla="*/ 4633824 h 4633824"/>
              <a:gd name="connsiteX4" fmla="*/ 83001 w 7680960"/>
              <a:gd name="connsiteY4" fmla="*/ 4633824 h 4633824"/>
              <a:gd name="connsiteX5" fmla="*/ 78025 w 7680960"/>
              <a:gd name="connsiteY5" fmla="*/ 4614471 h 4633824"/>
              <a:gd name="connsiteX6" fmla="*/ 0 w 7680960"/>
              <a:gd name="connsiteY6" fmla="*/ 3840480 h 4633824"/>
              <a:gd name="connsiteX7" fmla="*/ 3840480 w 7680960"/>
              <a:gd name="connsiteY7" fmla="*/ 0 h 4633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0960" h="4633824">
                <a:moveTo>
                  <a:pt x="3840480" y="0"/>
                </a:moveTo>
                <a:cubicBezTo>
                  <a:pt x="5961519" y="0"/>
                  <a:pt x="7680960" y="1719441"/>
                  <a:pt x="7680960" y="3840480"/>
                </a:cubicBezTo>
                <a:cubicBezTo>
                  <a:pt x="7680960" y="4105610"/>
                  <a:pt x="7654094" y="4364465"/>
                  <a:pt x="7602935" y="4614471"/>
                </a:cubicBezTo>
                <a:lnTo>
                  <a:pt x="7597959" y="4633824"/>
                </a:lnTo>
                <a:lnTo>
                  <a:pt x="83001" y="4633824"/>
                </a:lnTo>
                <a:lnTo>
                  <a:pt x="78025" y="4614471"/>
                </a:lnTo>
                <a:cubicBezTo>
                  <a:pt x="26867" y="4364465"/>
                  <a:pt x="0" y="4105610"/>
                  <a:pt x="0" y="3840480"/>
                </a:cubicBezTo>
                <a:cubicBezTo>
                  <a:pt x="0" y="1719441"/>
                  <a:pt x="1719441" y="0"/>
                  <a:pt x="3840480" y="0"/>
                </a:cubicBezTo>
                <a:close/>
              </a:path>
            </a:pathLst>
          </a:custGeom>
          <a:solidFill>
            <a:srgbClr val="00B0F0"/>
          </a:solidFill>
          <a:ln w="161925">
            <a:gradFill>
              <a:gsLst>
                <a:gs pos="92000">
                  <a:schemeClr val="bg1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7F42C72-2061-49BD-809D-FF05F54CC089}"/>
              </a:ext>
            </a:extLst>
          </p:cNvPr>
          <p:cNvSpPr txBox="1"/>
          <p:nvPr/>
        </p:nvSpPr>
        <p:spPr>
          <a:xfrm>
            <a:off x="-380999" y="4972408"/>
            <a:ext cx="217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latin typeface="Aharoni" panose="02010803020104030203" pitchFamily="2" charset="-79"/>
                <a:cs typeface="Aharoni" panose="02010803020104030203" pitchFamily="2" charset="-79"/>
              </a:rPr>
              <a:t>Personalized Learning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3E58A8-849A-4271-9162-FABCC5EB8EF3}"/>
              </a:ext>
            </a:extLst>
          </p:cNvPr>
          <p:cNvSpPr txBox="1"/>
          <p:nvPr/>
        </p:nvSpPr>
        <p:spPr>
          <a:xfrm>
            <a:off x="381000" y="3766993"/>
            <a:ext cx="1764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Adaptive </a:t>
            </a:r>
          </a:p>
          <a:p>
            <a:r>
              <a:rPr lang="en-IN" b="1" dirty="0"/>
              <a:t>Learning</a:t>
            </a:r>
            <a:endParaRPr lang="en-IN" sz="1600" b="1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C699AF-8423-41DE-AE55-F99E3F858F7A}"/>
              </a:ext>
            </a:extLst>
          </p:cNvPr>
          <p:cNvGrpSpPr/>
          <p:nvPr/>
        </p:nvGrpSpPr>
        <p:grpSpPr>
          <a:xfrm>
            <a:off x="313160" y="2688072"/>
            <a:ext cx="2609030" cy="471521"/>
            <a:chOff x="-326442" y="5647182"/>
            <a:chExt cx="3478706" cy="62869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C365FD-76F4-4051-B1F6-62B40D064A58}"/>
                </a:ext>
              </a:extLst>
            </p:cNvPr>
            <p:cNvSpPr txBox="1"/>
            <p:nvPr/>
          </p:nvSpPr>
          <p:spPr>
            <a:xfrm>
              <a:off x="-326442" y="5647182"/>
              <a:ext cx="34787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b="1" dirty="0"/>
                <a:t>Improved Engagement</a:t>
              </a:r>
              <a:endParaRPr lang="en-IN" sz="2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A9CEDE-C5A7-4246-BE6D-745F1E6F8A51}"/>
                </a:ext>
              </a:extLst>
            </p:cNvPr>
            <p:cNvSpPr txBox="1"/>
            <p:nvPr/>
          </p:nvSpPr>
          <p:spPr>
            <a:xfrm>
              <a:off x="-35813" y="6014266"/>
              <a:ext cx="1815565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675" dirty="0">
                <a:latin typeface="Arial Nova" panose="020B05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7B6876B2-ED13-48D5-A54A-404B1AC754C4}"/>
              </a:ext>
            </a:extLst>
          </p:cNvPr>
          <p:cNvSpPr txBox="1"/>
          <p:nvPr/>
        </p:nvSpPr>
        <p:spPr>
          <a:xfrm>
            <a:off x="685801" y="1825660"/>
            <a:ext cx="379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Enhanced Language Skills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DFBF20-2B8D-4C6F-ACE7-EEB3D36FA427}"/>
              </a:ext>
            </a:extLst>
          </p:cNvPr>
          <p:cNvSpPr txBox="1"/>
          <p:nvPr/>
        </p:nvSpPr>
        <p:spPr>
          <a:xfrm>
            <a:off x="3462223" y="1725723"/>
            <a:ext cx="2971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Flexibility and Convenience</a:t>
            </a:r>
            <a:endParaRPr lang="en-IN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4D8858D-C1B4-43E9-81A2-9A21D5EE7829}"/>
              </a:ext>
            </a:extLst>
          </p:cNvPr>
          <p:cNvSpPr txBox="1"/>
          <p:nvPr/>
        </p:nvSpPr>
        <p:spPr>
          <a:xfrm>
            <a:off x="5919340" y="2237367"/>
            <a:ext cx="2227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Language Immersion</a:t>
            </a:r>
            <a:endParaRPr lang="en-IN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795D7E3-68E5-4FBA-AE86-280D01A6F1E5}"/>
              </a:ext>
            </a:extLst>
          </p:cNvPr>
          <p:cNvSpPr txBox="1"/>
          <p:nvPr/>
        </p:nvSpPr>
        <p:spPr>
          <a:xfrm>
            <a:off x="7065238" y="2870706"/>
            <a:ext cx="197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Increased learner </a:t>
            </a:r>
          </a:p>
          <a:p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engagement</a:t>
            </a:r>
            <a:endParaRPr lang="en-US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71994-5785-4AC8-B641-8EBDE4A97653}"/>
              </a:ext>
            </a:extLst>
          </p:cNvPr>
          <p:cNvSpPr txBox="1"/>
          <p:nvPr/>
        </p:nvSpPr>
        <p:spPr>
          <a:xfrm>
            <a:off x="7642757" y="3826104"/>
            <a:ext cx="159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capacity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learning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F41AE1-0908-4491-B757-8F4109FD6648}"/>
              </a:ext>
            </a:extLst>
          </p:cNvPr>
          <p:cNvSpPr txBox="1"/>
          <p:nvPr/>
        </p:nvSpPr>
        <p:spPr>
          <a:xfrm>
            <a:off x="7846809" y="4805464"/>
            <a:ext cx="1306919" cy="181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Greater knowledge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transfer, Improved 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attitude towards</a:t>
            </a:r>
          </a:p>
          <a:p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learning</a:t>
            </a:r>
            <a:endParaRPr lang="en-US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77224A5-01C3-4B8D-ACE6-A06ED146C73C}"/>
              </a:ext>
            </a:extLst>
          </p:cNvPr>
          <p:cNvSpPr txBox="1"/>
          <p:nvPr/>
        </p:nvSpPr>
        <p:spPr>
          <a:xfrm>
            <a:off x="2847153" y="3352792"/>
            <a:ext cx="3406796" cy="2495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1"/>
                </a:solidFill>
              </a:rPr>
              <a:t>Need  And Importance Of The Study</a:t>
            </a:r>
            <a:endParaRPr lang="en-US" sz="3600" dirty="0">
              <a:solidFill>
                <a:schemeClr val="bg1">
                  <a:lumMod val="75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2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74C18-775A-49DD-9D33-8BD9F0388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620000" cy="7010400"/>
          </a:xfrm>
        </p:spPr>
        <p:txBody>
          <a:bodyPr>
            <a:normAutofit/>
          </a:bodyPr>
          <a:lstStyle/>
          <a:p>
            <a:pPr marL="228600" algn="just">
              <a:lnSpc>
                <a:spcPct val="150000"/>
              </a:lnSpc>
              <a:spcAft>
                <a:spcPts val="1000"/>
              </a:spcAft>
            </a:pP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esearch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uestions </a:t>
            </a:r>
            <a:endParaRPr lang="en-I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difficulties did the teachers face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teaching English language to          	Secondary  school students? (obj. no. 1)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teaching methods did  teachers use other than traditional 	methods to teach 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English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subject to Secondary school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students?    	(objective no. 1)</a:t>
            </a:r>
            <a:endParaRPr lang="en-IN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a program can be prepared by using new methods 	and implement them in the class for teaching English in secondary 	school students? (Objective no. 2)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does the developed  program help students to learn and                 	retain the concepts effectively? (Objective no. 3)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855F9C-4C8C-4AF7-838E-891CB72BD61A}"/>
              </a:ext>
            </a:extLst>
          </p:cNvPr>
          <p:cNvSpPr/>
          <p:nvPr/>
        </p:nvSpPr>
        <p:spPr>
          <a:xfrm>
            <a:off x="196721" y="2100671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2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B7DE-85B4-4511-9CAE-8E88C1587334}"/>
              </a:ext>
            </a:extLst>
          </p:cNvPr>
          <p:cNvSpPr/>
          <p:nvPr/>
        </p:nvSpPr>
        <p:spPr>
          <a:xfrm>
            <a:off x="196721" y="882068"/>
            <a:ext cx="457200" cy="5232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1 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FAD944-6D60-4B9E-917A-A16FD2EAFFB6}"/>
              </a:ext>
            </a:extLst>
          </p:cNvPr>
          <p:cNvSpPr/>
          <p:nvPr/>
        </p:nvSpPr>
        <p:spPr>
          <a:xfrm>
            <a:off x="221159" y="3733800"/>
            <a:ext cx="455645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</a:t>
            </a:r>
            <a:endParaRPr lang="en-IN" sz="2000" b="1" dirty="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3E218D-9654-45B1-9D16-9765FA69AAEB}"/>
              </a:ext>
            </a:extLst>
          </p:cNvPr>
          <p:cNvSpPr/>
          <p:nvPr/>
        </p:nvSpPr>
        <p:spPr>
          <a:xfrm>
            <a:off x="221159" y="5244397"/>
            <a:ext cx="455645" cy="4422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</a:t>
            </a:r>
            <a:endParaRPr lang="en-IN" sz="2000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21DAB4-7F6D-4573-A5CB-FEF15F1A4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333500"/>
            <a:ext cx="173963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B3524-818E-42AB-AEEA-5B55107D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of the Study:</a:t>
            </a:r>
            <a:br>
              <a:rPr lang="en-IN" sz="3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N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CD00-A3C2-4B40-AA3C-5A1A07F7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" y="1295400"/>
            <a:ext cx="8065294" cy="5181599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b="1" dirty="0"/>
              <a:t>To find out the existing teaching methods and difficulties faced by the English teacher for teaching English subject for secondary school students.</a:t>
            </a:r>
            <a:endParaRPr lang="en-IN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To develop Elevate English-AI- Powered learning programme for secondary school students for English subject and to test its effectiveness. </a:t>
            </a:r>
            <a:endParaRPr lang="en-IN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To find out the retention of developed program.</a:t>
            </a:r>
            <a:endParaRPr lang="en-IN" b="1" dirty="0"/>
          </a:p>
          <a:p>
            <a:pPr lvl="0">
              <a:lnSpc>
                <a:spcPct val="150000"/>
              </a:lnSpc>
            </a:pPr>
            <a:r>
              <a:rPr lang="en-US" b="1" dirty="0"/>
              <a:t>To know the opinion of participant students about the developed programme</a:t>
            </a:r>
            <a:endParaRPr lang="en-IN" b="1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559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EA1CE-7CC8-4DB8-88B5-2AA8D685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Hypothesis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AFB53-E42C-49C1-A6AF-6A1EF0672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Hypothesis</a:t>
            </a: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Developed programme is effective for Secondary school students in English subject.</a:t>
            </a:r>
            <a:endParaRPr lang="en-IN" sz="2800" dirty="0"/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800" dirty="0"/>
              <a:t>The pretest and post test scores of two groups differ after the implementation of programme.</a:t>
            </a:r>
            <a:endParaRPr lang="en-IN" sz="2800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269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0152A-24E7-45F1-A578-9B3CF9CCA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400"/>
          </a:xfrm>
        </p:spPr>
        <p:txBody>
          <a:bodyPr>
            <a:normAutofit fontScale="92500" lnSpcReduction="10000"/>
          </a:bodyPr>
          <a:lstStyle/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400"/>
              <a:buNone/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Null hypothesis:</a:t>
            </a:r>
            <a:endParaRPr lang="en-IN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lnSpc>
                <a:spcPct val="150000"/>
              </a:lnSpc>
              <a:spcAft>
                <a:spcPts val="800"/>
              </a:spcAft>
              <a:buClr>
                <a:srgbClr val="000000"/>
              </a:buClr>
              <a:buSzPts val="1400"/>
              <a:buNone/>
            </a:pPr>
            <a:r>
              <a:rPr lang="en-IN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Null Hypothesis were stated for the study: </a:t>
            </a:r>
            <a:endParaRPr lang="en-IN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</a:t>
            </a:r>
            <a:r>
              <a:rPr lang="en-IN" sz="24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There is no significant difference between the mean scores of               experimental and control group on the post test.</a:t>
            </a:r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v"/>
            </a:pPr>
            <a:r>
              <a:rPr lang="en-IN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IN" sz="2600" b="1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IN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IN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no significant difference between the mean scores of experimental and control group on the Retention Test. </a:t>
            </a:r>
            <a:endParaRPr lang="en-IN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IN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71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6712</TotalTime>
  <Words>1916</Words>
  <Application>Microsoft Office PowerPoint</Application>
  <PresentationFormat>On-screen Show (4:3)</PresentationFormat>
  <Paragraphs>251</Paragraphs>
  <Slides>30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Agency FB</vt:lpstr>
      <vt:lpstr>Aharoni</vt:lpstr>
      <vt:lpstr>Arial</vt:lpstr>
      <vt:lpstr>Arial Nova</vt:lpstr>
      <vt:lpstr>Calibri</vt:lpstr>
      <vt:lpstr>Calibri Light</vt:lpstr>
      <vt:lpstr>Century Gothic</vt:lpstr>
      <vt:lpstr>Roboto</vt:lpstr>
      <vt:lpstr>Symbol</vt:lpstr>
      <vt:lpstr>Times New Roman</vt:lpstr>
      <vt:lpstr>Wingdings</vt:lpstr>
      <vt:lpstr>Office Theme</vt:lpstr>
      <vt:lpstr>1_Office Theme</vt:lpstr>
      <vt:lpstr>2_Office Theme</vt:lpstr>
      <vt:lpstr>DEVELOPMENT OF A PROGRAM USING ARTIFICIAL INTELLIGENCE IN ENGLISH LANGUAGE LEARNING FOR THE STUDENTS OF SECONDARY LEVEL AND TO TEST ITS EFFECTIVENESS.</vt:lpstr>
      <vt:lpstr>Introduction </vt:lpstr>
      <vt:lpstr>Theoretical Background Of The Research</vt:lpstr>
      <vt:lpstr>Theoretical Background Of The Research</vt:lpstr>
      <vt:lpstr>PowerPoint Presentation</vt:lpstr>
      <vt:lpstr>PowerPoint Presentation</vt:lpstr>
      <vt:lpstr>Objectives of the Study: </vt:lpstr>
      <vt:lpstr>  Hypothesis </vt:lpstr>
      <vt:lpstr>PowerPoint Presentation</vt:lpstr>
      <vt:lpstr> Scope, Limitations and Delimitations</vt:lpstr>
      <vt:lpstr> Population and Sample </vt:lpstr>
      <vt:lpstr>PowerPoint Presentation</vt:lpstr>
      <vt:lpstr> </vt:lpstr>
      <vt:lpstr>  Research Design </vt:lpstr>
      <vt:lpstr> Variables  </vt:lpstr>
      <vt:lpstr>PowerPoint Presentation</vt:lpstr>
      <vt:lpstr>  Statistical Tools </vt:lpstr>
      <vt:lpstr>PowerPoint Presentation</vt:lpstr>
      <vt:lpstr>  Elevate English-AI- Powered learning programme for secondary school students </vt:lpstr>
      <vt:lpstr>PowerPoint Presentation</vt:lpstr>
      <vt:lpstr>PowerPoint Presentation</vt:lpstr>
      <vt:lpstr>Main conclusion</vt:lpstr>
      <vt:lpstr>Contribution of the Study to the field of education: </vt:lpstr>
      <vt:lpstr> Suggestions and Recommendations for Further Research </vt:lpstr>
      <vt:lpstr>PowerPoint Presentation</vt:lpstr>
      <vt:lpstr>PowerPoint Presentation</vt:lpstr>
      <vt:lpstr> References  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Advocate Dr Kazi Abdul Mannan</cp:lastModifiedBy>
  <cp:revision>468</cp:revision>
  <dcterms:created xsi:type="dcterms:W3CDTF">2020-07-18T17:07:56Z</dcterms:created>
  <dcterms:modified xsi:type="dcterms:W3CDTF">2023-12-19T15:09:58Z</dcterms:modified>
</cp:coreProperties>
</file>