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7" r:id="rId4"/>
    <p:sldId id="260" r:id="rId5"/>
    <p:sldId id="261" r:id="rId6"/>
    <p:sldId id="258" r:id="rId7"/>
    <p:sldId id="263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A58-8660-4E01-AE1D-60609B24FA24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0B1-63B4-4197-A71C-265B034956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813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A58-8660-4E01-AE1D-60609B24FA24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0B1-63B4-4197-A71C-265B034956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739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A58-8660-4E01-AE1D-60609B24FA24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0B1-63B4-4197-A71C-265B03495661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89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A58-8660-4E01-AE1D-60609B24FA24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0B1-63B4-4197-A71C-265B034956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0252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A58-8660-4E01-AE1D-60609B24FA24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0B1-63B4-4197-A71C-265B03495661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5872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A58-8660-4E01-AE1D-60609B24FA24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0B1-63B4-4197-A71C-265B034956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9889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A58-8660-4E01-AE1D-60609B24FA24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0B1-63B4-4197-A71C-265B034956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590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A58-8660-4E01-AE1D-60609B24FA24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0B1-63B4-4197-A71C-265B034956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943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A58-8660-4E01-AE1D-60609B24FA24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0B1-63B4-4197-A71C-265B034956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320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A58-8660-4E01-AE1D-60609B24FA24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0B1-63B4-4197-A71C-265B034956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160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A58-8660-4E01-AE1D-60609B24FA24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0B1-63B4-4197-A71C-265B034956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299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A58-8660-4E01-AE1D-60609B24FA24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0B1-63B4-4197-A71C-265B034956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14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A58-8660-4E01-AE1D-60609B24FA24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0B1-63B4-4197-A71C-265B034956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441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A58-8660-4E01-AE1D-60609B24FA24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0B1-63B4-4197-A71C-265B034956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331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A58-8660-4E01-AE1D-60609B24FA24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0B1-63B4-4197-A71C-265B034956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62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2A58-8660-4E01-AE1D-60609B24FA24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A0B1-63B4-4197-A71C-265B034956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042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32A58-8660-4E01-AE1D-60609B24FA24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5DA0B1-63B4-4197-A71C-265B034956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39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05" y="829994"/>
            <a:ext cx="8818358" cy="360132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The Significance of Applying the Kaizen Principle to Language Learning</a:t>
            </a:r>
            <a:endParaRPr lang="en-IN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455" y="4234375"/>
            <a:ext cx="5458266" cy="1806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U. PUSHPALATHA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Assistant Professor of English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KCG College of Technology, Chennai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Tamilnadu</a:t>
            </a: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India</a:t>
            </a:r>
            <a:endParaRPr lang="en-IN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etwork communication de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0" y="348982"/>
            <a:ext cx="8363737" cy="627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38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ll Mural Kaizen word cloud - PIXERS.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1" y="1141875"/>
            <a:ext cx="8338243" cy="546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976" y="172015"/>
            <a:ext cx="8596668" cy="7785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What is Kaizen Principle?</a:t>
            </a:r>
            <a:endParaRPr lang="en-IN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9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aizen princip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2" r="2894" b="-1"/>
          <a:stretch/>
        </p:blipFill>
        <p:spPr bwMode="auto">
          <a:xfrm>
            <a:off x="634016" y="1079877"/>
            <a:ext cx="8496056" cy="539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00" y="419477"/>
            <a:ext cx="8596668" cy="13208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Continuous Improvement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9311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gh Level Rules: 185) 10 Kaizen Basic Princip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4"/>
          <a:stretch/>
        </p:blipFill>
        <p:spPr bwMode="auto">
          <a:xfrm>
            <a:off x="657928" y="1086415"/>
            <a:ext cx="9025067" cy="536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1274" y="175034"/>
            <a:ext cx="8596668" cy="13208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Some Kaizen Principles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171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poster with instructions on how to use kazen for your business 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80" y="238118"/>
            <a:ext cx="6545656" cy="645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597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23" y="510012"/>
            <a:ext cx="8596668" cy="13208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In progress and Benefits of Kaizen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960" y="1602462"/>
            <a:ext cx="6509442" cy="45810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New ideas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Gamification</a:t>
            </a:r>
            <a:endParaRPr lang="en-US" sz="3200" b="1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Set realistic goals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Flexible, Simple pedagogy</a:t>
            </a:r>
            <a:endParaRPr lang="en-IN" sz="3200" b="1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8166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04" y="265568"/>
            <a:ext cx="8596668" cy="13208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New ideas</a:t>
            </a:r>
          </a:p>
        </p:txBody>
      </p:sp>
      <p:pic>
        <p:nvPicPr>
          <p:cNvPr id="6146" name="Picture 2" descr="Idea generation, develop new idea or solution to solve proble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88" y="1475715"/>
            <a:ext cx="7066875" cy="47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20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645" y="202194"/>
            <a:ext cx="8596668" cy="1320800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Gamification</a:t>
            </a:r>
            <a:b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8194" name="Picture 2" descr="The Pros and Cons of Gamification in Workplace Soft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" y="1195026"/>
            <a:ext cx="8211369" cy="547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30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981" y="202194"/>
            <a:ext cx="8596668" cy="1320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Set realistic goals</a:t>
            </a:r>
            <a:b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IN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How to Set Realistic Business Goals - Dash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57" y="1086417"/>
            <a:ext cx="7957993" cy="530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6834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60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Trebuchet MS</vt:lpstr>
      <vt:lpstr>Wingdings</vt:lpstr>
      <vt:lpstr>Wingdings 3</vt:lpstr>
      <vt:lpstr>Facet</vt:lpstr>
      <vt:lpstr>The Significance of Applying the Kaizen Principle to Language Learning</vt:lpstr>
      <vt:lpstr>What is Kaizen Principle?</vt:lpstr>
      <vt:lpstr>Continuous Improvement </vt:lpstr>
      <vt:lpstr>Some Kaizen Principles</vt:lpstr>
      <vt:lpstr>PowerPoint Presentation</vt:lpstr>
      <vt:lpstr>In progress and Benefits of Kaizen</vt:lpstr>
      <vt:lpstr>New ideas</vt:lpstr>
      <vt:lpstr>Gamification </vt:lpstr>
      <vt:lpstr>Set realistic goals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Significance of Applying the Kaizen Principle to Language Learning</dc:title>
  <dc:creator>Admin</dc:creator>
  <cp:lastModifiedBy>Advocate Dr Kazi Abdul Mannan</cp:lastModifiedBy>
  <cp:revision>20</cp:revision>
  <dcterms:created xsi:type="dcterms:W3CDTF">2024-12-15T12:56:38Z</dcterms:created>
  <dcterms:modified xsi:type="dcterms:W3CDTF">2024-12-16T09:55:15Z</dcterms:modified>
</cp:coreProperties>
</file>